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RAVIVARMA.S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312217294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752475" y="1752600"/>
            <a:ext cx="63342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and clean employee data (e.g., demographics, job info, performance metrics)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data quality and consistencyII.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Analytic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summaries and visualizations (e.g., tables, charts, graphs) to understand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demographics (e.g., age, gender, department)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characteristics (e.g., role, tenure, salary)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ratings, promotions, turnover)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Inferential Analytics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analysis (e.g., between performance and salary)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 (e.g., predicting turnover based on demographics)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analysis (e.g., grouping similar employees)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755332" y="1626274"/>
            <a:ext cx="70932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Prescriptive Analytics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8915400" y="46256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685380"/>
            <a:ext cx="7382906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755332" y="385444"/>
            <a:ext cx="10681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graphicFrame>
        <p:nvGraphicFramePr>
          <p:cNvPr id="217" name="Google Shape;217;p19"/>
          <p:cNvGraphicFramePr/>
          <p:nvPr/>
        </p:nvGraphicFramePr>
        <p:xfrm>
          <a:off x="1295400" y="1295400"/>
          <a:ext cx="6843700" cy="54673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990600" y="1676400"/>
            <a:ext cx="609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identified trends, patterns, and correlations that will inform our decision-making and drive business outcomes. Specifically, we have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e related image detail. Curriculum - Free people icons"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1828800"/>
            <a:ext cx="1933575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467687" y="1517416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739775" y="829627"/>
            <a:ext cx="3909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 TITLE</a:t>
            </a:r>
            <a:endParaRPr sz="4250"/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-266977" y="3086619"/>
            <a:ext cx="10639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0F0F0F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descr="blob:https://web.whatsapp.com/86f56f85-85b1-4197-8d4c-59f08a07b4c8" id="91" name="Google Shape;91;p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2632" y="793932"/>
            <a:ext cx="1832582" cy="183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491" y="2362784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153" y="1062039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02373" y="4133342"/>
            <a:ext cx="457240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8379" y="5039459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3" name="Google Shape;10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18" name="Google Shape;11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739775" y="445388"/>
            <a:ext cx="23571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2509807" y="1041533"/>
            <a:ext cx="5029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Dataset Description</a:t>
            </a:r>
            <a:endParaRPr b="0" i="0" sz="2800">
              <a:solidFill>
                <a:srgbClr val="0D0D0D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Discussion</a:t>
            </a:r>
            <a:endParaRPr b="0" i="0" sz="2800">
              <a:solidFill>
                <a:srgbClr val="0D0D0D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8" name="Google Shape;12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0"/>
          <p:cNvSpPr txBox="1"/>
          <p:nvPr>
            <p:ph type="title"/>
          </p:nvPr>
        </p:nvSpPr>
        <p:spPr>
          <a:xfrm>
            <a:off x="834072" y="575055"/>
            <a:ext cx="56370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609600" y="1861245"/>
            <a:ext cx="73818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and absenteeism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sales performance or revenue generation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task completion rates or productivity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satisfaction ratings or feedback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performance across different departments or teams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39" name="Google Shape;139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1"/>
          <p:cNvSpPr/>
          <p:nvPr/>
        </p:nvSpPr>
        <p:spPr>
          <a:xfrm>
            <a:off x="7239000" y="144305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>
            <p:ph type="title"/>
          </p:nvPr>
        </p:nvSpPr>
        <p:spPr>
          <a:xfrm>
            <a:off x="739775" y="829627"/>
            <a:ext cx="5263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739774" y="2048648"/>
            <a:ext cx="84042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739773" y="3937933"/>
            <a:ext cx="9099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845601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106" y="5399965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1814512" y="457200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12"/>
          <p:cNvSpPr/>
          <p:nvPr/>
        </p:nvSpPr>
        <p:spPr>
          <a:xfrm>
            <a:off x="1600200" y="1447800"/>
            <a:ext cx="60198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Generalists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Managers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Heads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609600" y="1066800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371600" y="2514600"/>
            <a:ext cx="76200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</a:t>
            </a: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1981200" y="1905000"/>
            <a:ext cx="5668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lang="en-I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26-Features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9-Features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705416" y="6512256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9306491" y="5388794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649016" y="172166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306491" y="592219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6" y="3733800"/>
            <a:ext cx="2466975" cy="309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>
            <p:ph type="title"/>
          </p:nvPr>
        </p:nvSpPr>
        <p:spPr>
          <a:xfrm>
            <a:off x="692716" y="681157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3" name="Google Shape;183;p15"/>
          <p:cNvSpPr txBox="1"/>
          <p:nvPr/>
        </p:nvSpPr>
        <p:spPr>
          <a:xfrm>
            <a:off x="11230159" y="6499556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592193" y="2482672"/>
            <a:ext cx="7475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IN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I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IFS(Z8&gt;=5,”VERY HIGH”,Z8&gt;=4,”HIGH”,Z8&gt;=3,”MED”,TRUE,”LOW”)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