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9"/>
  </p:notesMasterIdLst>
  <p:sldIdLst>
    <p:sldId id="256" r:id="rId4"/>
    <p:sldId id="273" r:id="rId5"/>
    <p:sldId id="302" r:id="rId6"/>
    <p:sldId id="298" r:id="rId7"/>
    <p:sldId id="331" r:id="rId8"/>
    <p:sldId id="304" r:id="rId9"/>
    <p:sldId id="310" r:id="rId10"/>
    <p:sldId id="305" r:id="rId11"/>
    <p:sldId id="329" r:id="rId12"/>
    <p:sldId id="311" r:id="rId13"/>
    <p:sldId id="313" r:id="rId14"/>
    <p:sldId id="314" r:id="rId15"/>
    <p:sldId id="315" r:id="rId16"/>
    <p:sldId id="318" r:id="rId17"/>
    <p:sldId id="316" r:id="rId18"/>
    <p:sldId id="317" r:id="rId19"/>
    <p:sldId id="320" r:id="rId20"/>
    <p:sldId id="321" r:id="rId21"/>
    <p:sldId id="322" r:id="rId22"/>
    <p:sldId id="323" r:id="rId23"/>
    <p:sldId id="324" r:id="rId24"/>
    <p:sldId id="308" r:id="rId25"/>
    <p:sldId id="309" r:id="rId26"/>
    <p:sldId id="262" r:id="rId27"/>
    <p:sldId id="330" r:id="rId2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A7BD"/>
    <a:srgbClr val="69B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64" autoAdjust="0"/>
    <p:restoredTop sz="96196" autoAdjust="0"/>
  </p:normalViewPr>
  <p:slideViewPr>
    <p:cSldViewPr>
      <p:cViewPr varScale="1">
        <p:scale>
          <a:sx n="114" d="100"/>
          <a:sy n="114" d="100"/>
        </p:scale>
        <p:origin x="466"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Varma" userId="c4d850cb1c0a4426" providerId="LiveId" clId="{7CA0728C-E5F5-452B-935C-BE597E704588}"/>
    <pc:docChg chg="undo custSel addSld delSld modSld sldOrd">
      <pc:chgData name="Rohit Varma" userId="c4d850cb1c0a4426" providerId="LiveId" clId="{7CA0728C-E5F5-452B-935C-BE597E704588}" dt="2021-04-30T18:03:58.858" v="3113" actId="20577"/>
      <pc:docMkLst>
        <pc:docMk/>
      </pc:docMkLst>
      <pc:sldChg chg="del">
        <pc:chgData name="Rohit Varma" userId="c4d850cb1c0a4426" providerId="LiveId" clId="{7CA0728C-E5F5-452B-935C-BE597E704588}" dt="2021-04-30T15:00:46.364" v="2212" actId="47"/>
        <pc:sldMkLst>
          <pc:docMk/>
          <pc:sldMk cId="1700516468" sldId="257"/>
        </pc:sldMkLst>
      </pc:sldChg>
      <pc:sldChg chg="del">
        <pc:chgData name="Rohit Varma" userId="c4d850cb1c0a4426" providerId="LiveId" clId="{7CA0728C-E5F5-452B-935C-BE597E704588}" dt="2021-04-30T15:00:46.364" v="2212" actId="47"/>
        <pc:sldMkLst>
          <pc:docMk/>
          <pc:sldMk cId="3851709272" sldId="258"/>
        </pc:sldMkLst>
      </pc:sldChg>
      <pc:sldChg chg="addSp delSp modSp mod ord">
        <pc:chgData name="Rohit Varma" userId="c4d850cb1c0a4426" providerId="LiveId" clId="{7CA0728C-E5F5-452B-935C-BE597E704588}" dt="2021-04-30T14:59:37.597" v="2210" actId="1035"/>
        <pc:sldMkLst>
          <pc:docMk/>
          <pc:sldMk cId="61455909" sldId="262"/>
        </pc:sldMkLst>
        <pc:spChg chg="del">
          <ac:chgData name="Rohit Varma" userId="c4d850cb1c0a4426" providerId="LiveId" clId="{7CA0728C-E5F5-452B-935C-BE597E704588}" dt="2021-04-30T14:56:48.244" v="2090" actId="478"/>
          <ac:spMkLst>
            <pc:docMk/>
            <pc:sldMk cId="61455909" sldId="262"/>
            <ac:spMk id="2" creationId="{00000000-0000-0000-0000-000000000000}"/>
          </ac:spMkLst>
        </pc:spChg>
        <pc:spChg chg="del">
          <ac:chgData name="Rohit Varma" userId="c4d850cb1c0a4426" providerId="LiveId" clId="{7CA0728C-E5F5-452B-935C-BE597E704588}" dt="2021-04-30T14:56:48.244" v="2090" actId="478"/>
          <ac:spMkLst>
            <pc:docMk/>
            <pc:sldMk cId="61455909" sldId="262"/>
            <ac:spMk id="3" creationId="{00000000-0000-0000-0000-000000000000}"/>
          </ac:spMkLst>
        </pc:spChg>
        <pc:spChg chg="add del mod">
          <ac:chgData name="Rohit Varma" userId="c4d850cb1c0a4426" providerId="LiveId" clId="{7CA0728C-E5F5-452B-935C-BE597E704588}" dt="2021-04-30T14:56:54.678" v="2091" actId="478"/>
          <ac:spMkLst>
            <pc:docMk/>
            <pc:sldMk cId="61455909" sldId="262"/>
            <ac:spMk id="5" creationId="{531DB9AE-060B-4308-86DF-150C83AE763F}"/>
          </ac:spMkLst>
        </pc:spChg>
        <pc:spChg chg="add del mod">
          <ac:chgData name="Rohit Varma" userId="c4d850cb1c0a4426" providerId="LiveId" clId="{7CA0728C-E5F5-452B-935C-BE597E704588}" dt="2021-04-30T14:56:54.678" v="2091" actId="478"/>
          <ac:spMkLst>
            <pc:docMk/>
            <pc:sldMk cId="61455909" sldId="262"/>
            <ac:spMk id="7" creationId="{57008655-8538-4559-AB0C-475FC8A74589}"/>
          </ac:spMkLst>
        </pc:spChg>
        <pc:spChg chg="mod">
          <ac:chgData name="Rohit Varma" userId="c4d850cb1c0a4426" providerId="LiveId" clId="{7CA0728C-E5F5-452B-935C-BE597E704588}" dt="2021-04-30T14:56:55.443" v="2092"/>
          <ac:spMkLst>
            <pc:docMk/>
            <pc:sldMk cId="61455909" sldId="262"/>
            <ac:spMk id="9" creationId="{F8BF3373-934F-42B7-8AB0-4002BCB78888}"/>
          </ac:spMkLst>
        </pc:spChg>
        <pc:spChg chg="mod">
          <ac:chgData name="Rohit Varma" userId="c4d850cb1c0a4426" providerId="LiveId" clId="{7CA0728C-E5F5-452B-935C-BE597E704588}" dt="2021-04-30T14:56:55.443" v="2092"/>
          <ac:spMkLst>
            <pc:docMk/>
            <pc:sldMk cId="61455909" sldId="262"/>
            <ac:spMk id="10" creationId="{AA670BD7-C9E3-464E-AC6D-86029ACCA370}"/>
          </ac:spMkLst>
        </pc:spChg>
        <pc:spChg chg="add del mod">
          <ac:chgData name="Rohit Varma" userId="c4d850cb1c0a4426" providerId="LiveId" clId="{7CA0728C-E5F5-452B-935C-BE597E704588}" dt="2021-04-30T14:57:05.202" v="2137" actId="478"/>
          <ac:spMkLst>
            <pc:docMk/>
            <pc:sldMk cId="61455909" sldId="262"/>
            <ac:spMk id="11" creationId="{32F72BCE-1E03-4507-917F-9DC62963F50B}"/>
          </ac:spMkLst>
        </pc:spChg>
        <pc:spChg chg="add del mod">
          <ac:chgData name="Rohit Varma" userId="c4d850cb1c0a4426" providerId="LiveId" clId="{7CA0728C-E5F5-452B-935C-BE597E704588}" dt="2021-04-30T14:57:05.202" v="2137" actId="478"/>
          <ac:spMkLst>
            <pc:docMk/>
            <pc:sldMk cId="61455909" sldId="262"/>
            <ac:spMk id="12" creationId="{718C8E71-82F0-42E7-86CA-CFDADC6F24E2}"/>
          </ac:spMkLst>
        </pc:spChg>
        <pc:spChg chg="add del mod">
          <ac:chgData name="Rohit Varma" userId="c4d850cb1c0a4426" providerId="LiveId" clId="{7CA0728C-E5F5-452B-935C-BE597E704588}" dt="2021-04-30T14:57:05.202" v="2137" actId="478"/>
          <ac:spMkLst>
            <pc:docMk/>
            <pc:sldMk cId="61455909" sldId="262"/>
            <ac:spMk id="13" creationId="{09A5E0D1-4C51-4816-BA9A-3AF21BC6E8FF}"/>
          </ac:spMkLst>
        </pc:spChg>
        <pc:spChg chg="add del mod">
          <ac:chgData name="Rohit Varma" userId="c4d850cb1c0a4426" providerId="LiveId" clId="{7CA0728C-E5F5-452B-935C-BE597E704588}" dt="2021-04-30T14:57:05.202" v="2137" actId="478"/>
          <ac:spMkLst>
            <pc:docMk/>
            <pc:sldMk cId="61455909" sldId="262"/>
            <ac:spMk id="14" creationId="{8CB623AF-2A19-4305-AA29-DFA264855545}"/>
          </ac:spMkLst>
        </pc:spChg>
        <pc:spChg chg="mod">
          <ac:chgData name="Rohit Varma" userId="c4d850cb1c0a4426" providerId="LiveId" clId="{7CA0728C-E5F5-452B-935C-BE597E704588}" dt="2021-04-30T14:57:10.248" v="2138"/>
          <ac:spMkLst>
            <pc:docMk/>
            <pc:sldMk cId="61455909" sldId="262"/>
            <ac:spMk id="16" creationId="{2DA99539-8702-4451-A310-EA2883351127}"/>
          </ac:spMkLst>
        </pc:spChg>
        <pc:spChg chg="mod">
          <ac:chgData name="Rohit Varma" userId="c4d850cb1c0a4426" providerId="LiveId" clId="{7CA0728C-E5F5-452B-935C-BE597E704588}" dt="2021-04-30T14:57:10.248" v="2138"/>
          <ac:spMkLst>
            <pc:docMk/>
            <pc:sldMk cId="61455909" sldId="262"/>
            <ac:spMk id="17" creationId="{49CF6C4B-F209-41C2-BF7F-B854CE4C7764}"/>
          </ac:spMkLst>
        </pc:spChg>
        <pc:spChg chg="add mod">
          <ac:chgData name="Rohit Varma" userId="c4d850cb1c0a4426" providerId="LiveId" clId="{7CA0728C-E5F5-452B-935C-BE597E704588}" dt="2021-04-30T14:57:21.343" v="2187" actId="1037"/>
          <ac:spMkLst>
            <pc:docMk/>
            <pc:sldMk cId="61455909" sldId="262"/>
            <ac:spMk id="18" creationId="{0DB9BD26-055A-4A49-B5F9-A2334E3BEFB5}"/>
          </ac:spMkLst>
        </pc:spChg>
        <pc:spChg chg="add mod">
          <ac:chgData name="Rohit Varma" userId="c4d850cb1c0a4426" providerId="LiveId" clId="{7CA0728C-E5F5-452B-935C-BE597E704588}" dt="2021-04-30T14:59:18.411" v="2203" actId="1076"/>
          <ac:spMkLst>
            <pc:docMk/>
            <pc:sldMk cId="61455909" sldId="262"/>
            <ac:spMk id="19" creationId="{741B94C9-3AD8-4863-AD20-FF2B7492F33F}"/>
          </ac:spMkLst>
        </pc:spChg>
        <pc:spChg chg="add mod">
          <ac:chgData name="Rohit Varma" userId="c4d850cb1c0a4426" providerId="LiveId" clId="{7CA0728C-E5F5-452B-935C-BE597E704588}" dt="2021-04-30T14:59:32.059" v="2205" actId="1076"/>
          <ac:spMkLst>
            <pc:docMk/>
            <pc:sldMk cId="61455909" sldId="262"/>
            <ac:spMk id="20" creationId="{6D4CB0DE-8BA1-4929-BDF2-BA85D4D4D889}"/>
          </ac:spMkLst>
        </pc:spChg>
        <pc:spChg chg="add mod">
          <ac:chgData name="Rohit Varma" userId="c4d850cb1c0a4426" providerId="LiveId" clId="{7CA0728C-E5F5-452B-935C-BE597E704588}" dt="2021-04-30T14:59:37.597" v="2210" actId="1035"/>
          <ac:spMkLst>
            <pc:docMk/>
            <pc:sldMk cId="61455909" sldId="262"/>
            <ac:spMk id="21" creationId="{FCA0FC15-B8EF-4F62-95D4-FAF5A32EC7FE}"/>
          </ac:spMkLst>
        </pc:spChg>
        <pc:grpChg chg="add del mod">
          <ac:chgData name="Rohit Varma" userId="c4d850cb1c0a4426" providerId="LiveId" clId="{7CA0728C-E5F5-452B-935C-BE597E704588}" dt="2021-04-30T14:57:05.202" v="2137" actId="478"/>
          <ac:grpSpMkLst>
            <pc:docMk/>
            <pc:sldMk cId="61455909" sldId="262"/>
            <ac:grpSpMk id="8" creationId="{685A7784-2DB3-4CF0-8C5A-90CDA894D1A5}"/>
          </ac:grpSpMkLst>
        </pc:grpChg>
        <pc:grpChg chg="add mod">
          <ac:chgData name="Rohit Varma" userId="c4d850cb1c0a4426" providerId="LiveId" clId="{7CA0728C-E5F5-452B-935C-BE597E704588}" dt="2021-04-30T14:57:21.343" v="2187" actId="1037"/>
          <ac:grpSpMkLst>
            <pc:docMk/>
            <pc:sldMk cId="61455909" sldId="262"/>
            <ac:grpSpMk id="15" creationId="{51B21EFE-006A-43C0-84D9-B9B35B060819}"/>
          </ac:grpSpMkLst>
        </pc:grpChg>
      </pc:sldChg>
      <pc:sldChg chg="del">
        <pc:chgData name="Rohit Varma" userId="c4d850cb1c0a4426" providerId="LiveId" clId="{7CA0728C-E5F5-452B-935C-BE597E704588}" dt="2021-04-30T15:00:46.364" v="2212" actId="47"/>
        <pc:sldMkLst>
          <pc:docMk/>
          <pc:sldMk cId="1728173269" sldId="267"/>
        </pc:sldMkLst>
      </pc:sldChg>
      <pc:sldChg chg="del">
        <pc:chgData name="Rohit Varma" userId="c4d850cb1c0a4426" providerId="LiveId" clId="{7CA0728C-E5F5-452B-935C-BE597E704588}" dt="2021-04-30T15:00:46.364" v="2212" actId="47"/>
        <pc:sldMkLst>
          <pc:docMk/>
          <pc:sldMk cId="1311713667" sldId="269"/>
        </pc:sldMkLst>
      </pc:sldChg>
      <pc:sldChg chg="del">
        <pc:chgData name="Rohit Varma" userId="c4d850cb1c0a4426" providerId="LiveId" clId="{7CA0728C-E5F5-452B-935C-BE597E704588}" dt="2021-04-30T15:00:46.364" v="2212" actId="47"/>
        <pc:sldMkLst>
          <pc:docMk/>
          <pc:sldMk cId="2822026880" sldId="272"/>
        </pc:sldMkLst>
      </pc:sldChg>
      <pc:sldChg chg="del">
        <pc:chgData name="Rohit Varma" userId="c4d850cb1c0a4426" providerId="LiveId" clId="{7CA0728C-E5F5-452B-935C-BE597E704588}" dt="2021-04-30T15:00:46.364" v="2212" actId="47"/>
        <pc:sldMkLst>
          <pc:docMk/>
          <pc:sldMk cId="2081002161" sldId="274"/>
        </pc:sldMkLst>
      </pc:sldChg>
      <pc:sldChg chg="del">
        <pc:chgData name="Rohit Varma" userId="c4d850cb1c0a4426" providerId="LiveId" clId="{7CA0728C-E5F5-452B-935C-BE597E704588}" dt="2021-04-30T15:00:46.364" v="2212" actId="47"/>
        <pc:sldMkLst>
          <pc:docMk/>
          <pc:sldMk cId="38159971" sldId="275"/>
        </pc:sldMkLst>
      </pc:sldChg>
      <pc:sldChg chg="del">
        <pc:chgData name="Rohit Varma" userId="c4d850cb1c0a4426" providerId="LiveId" clId="{7CA0728C-E5F5-452B-935C-BE597E704588}" dt="2021-04-30T15:00:46.364" v="2212" actId="47"/>
        <pc:sldMkLst>
          <pc:docMk/>
          <pc:sldMk cId="2954645631" sldId="276"/>
        </pc:sldMkLst>
      </pc:sldChg>
      <pc:sldChg chg="del">
        <pc:chgData name="Rohit Varma" userId="c4d850cb1c0a4426" providerId="LiveId" clId="{7CA0728C-E5F5-452B-935C-BE597E704588}" dt="2021-04-30T15:00:46.364" v="2212" actId="47"/>
        <pc:sldMkLst>
          <pc:docMk/>
          <pc:sldMk cId="3054209037" sldId="277"/>
        </pc:sldMkLst>
      </pc:sldChg>
      <pc:sldChg chg="del">
        <pc:chgData name="Rohit Varma" userId="c4d850cb1c0a4426" providerId="LiveId" clId="{7CA0728C-E5F5-452B-935C-BE597E704588}" dt="2021-04-30T15:00:46.364" v="2212" actId="47"/>
        <pc:sldMkLst>
          <pc:docMk/>
          <pc:sldMk cId="3158582720" sldId="278"/>
        </pc:sldMkLst>
      </pc:sldChg>
      <pc:sldChg chg="del">
        <pc:chgData name="Rohit Varma" userId="c4d850cb1c0a4426" providerId="LiveId" clId="{7CA0728C-E5F5-452B-935C-BE597E704588}" dt="2021-04-30T15:00:46.364" v="2212" actId="47"/>
        <pc:sldMkLst>
          <pc:docMk/>
          <pc:sldMk cId="3031723142" sldId="279"/>
        </pc:sldMkLst>
      </pc:sldChg>
      <pc:sldChg chg="del">
        <pc:chgData name="Rohit Varma" userId="c4d850cb1c0a4426" providerId="LiveId" clId="{7CA0728C-E5F5-452B-935C-BE597E704588}" dt="2021-04-30T15:00:46.364" v="2212" actId="47"/>
        <pc:sldMkLst>
          <pc:docMk/>
          <pc:sldMk cId="302057988" sldId="280"/>
        </pc:sldMkLst>
      </pc:sldChg>
      <pc:sldChg chg="del">
        <pc:chgData name="Rohit Varma" userId="c4d850cb1c0a4426" providerId="LiveId" clId="{7CA0728C-E5F5-452B-935C-BE597E704588}" dt="2021-04-30T15:00:46.364" v="2212" actId="47"/>
        <pc:sldMkLst>
          <pc:docMk/>
          <pc:sldMk cId="942073344" sldId="281"/>
        </pc:sldMkLst>
      </pc:sldChg>
      <pc:sldChg chg="del">
        <pc:chgData name="Rohit Varma" userId="c4d850cb1c0a4426" providerId="LiveId" clId="{7CA0728C-E5F5-452B-935C-BE597E704588}" dt="2021-04-30T15:00:46.364" v="2212" actId="47"/>
        <pc:sldMkLst>
          <pc:docMk/>
          <pc:sldMk cId="3934176707" sldId="282"/>
        </pc:sldMkLst>
      </pc:sldChg>
      <pc:sldChg chg="del">
        <pc:chgData name="Rohit Varma" userId="c4d850cb1c0a4426" providerId="LiveId" clId="{7CA0728C-E5F5-452B-935C-BE597E704588}" dt="2021-04-30T15:00:46.364" v="2212" actId="47"/>
        <pc:sldMkLst>
          <pc:docMk/>
          <pc:sldMk cId="854937047" sldId="283"/>
        </pc:sldMkLst>
      </pc:sldChg>
      <pc:sldChg chg="del">
        <pc:chgData name="Rohit Varma" userId="c4d850cb1c0a4426" providerId="LiveId" clId="{7CA0728C-E5F5-452B-935C-BE597E704588}" dt="2021-04-30T15:00:46.364" v="2212" actId="47"/>
        <pc:sldMkLst>
          <pc:docMk/>
          <pc:sldMk cId="1271291892" sldId="284"/>
        </pc:sldMkLst>
      </pc:sldChg>
      <pc:sldChg chg="del">
        <pc:chgData name="Rohit Varma" userId="c4d850cb1c0a4426" providerId="LiveId" clId="{7CA0728C-E5F5-452B-935C-BE597E704588}" dt="2021-04-30T15:00:46.364" v="2212" actId="47"/>
        <pc:sldMkLst>
          <pc:docMk/>
          <pc:sldMk cId="194750665" sldId="285"/>
        </pc:sldMkLst>
      </pc:sldChg>
      <pc:sldChg chg="del">
        <pc:chgData name="Rohit Varma" userId="c4d850cb1c0a4426" providerId="LiveId" clId="{7CA0728C-E5F5-452B-935C-BE597E704588}" dt="2021-04-30T15:00:46.364" v="2212" actId="47"/>
        <pc:sldMkLst>
          <pc:docMk/>
          <pc:sldMk cId="2925258923" sldId="286"/>
        </pc:sldMkLst>
      </pc:sldChg>
      <pc:sldChg chg="del">
        <pc:chgData name="Rohit Varma" userId="c4d850cb1c0a4426" providerId="LiveId" clId="{7CA0728C-E5F5-452B-935C-BE597E704588}" dt="2021-04-30T15:00:46.364" v="2212" actId="47"/>
        <pc:sldMkLst>
          <pc:docMk/>
          <pc:sldMk cId="2751104331" sldId="287"/>
        </pc:sldMkLst>
      </pc:sldChg>
      <pc:sldChg chg="del">
        <pc:chgData name="Rohit Varma" userId="c4d850cb1c0a4426" providerId="LiveId" clId="{7CA0728C-E5F5-452B-935C-BE597E704588}" dt="2021-04-30T15:00:46.364" v="2212" actId="47"/>
        <pc:sldMkLst>
          <pc:docMk/>
          <pc:sldMk cId="3679858698" sldId="288"/>
        </pc:sldMkLst>
      </pc:sldChg>
      <pc:sldChg chg="del">
        <pc:chgData name="Rohit Varma" userId="c4d850cb1c0a4426" providerId="LiveId" clId="{7CA0728C-E5F5-452B-935C-BE597E704588}" dt="2021-04-30T15:00:46.364" v="2212" actId="47"/>
        <pc:sldMkLst>
          <pc:docMk/>
          <pc:sldMk cId="644330313" sldId="289"/>
        </pc:sldMkLst>
      </pc:sldChg>
      <pc:sldChg chg="del">
        <pc:chgData name="Rohit Varma" userId="c4d850cb1c0a4426" providerId="LiveId" clId="{7CA0728C-E5F5-452B-935C-BE597E704588}" dt="2021-04-30T15:00:46.364" v="2212" actId="47"/>
        <pc:sldMkLst>
          <pc:docMk/>
          <pc:sldMk cId="904991088" sldId="290"/>
        </pc:sldMkLst>
      </pc:sldChg>
      <pc:sldChg chg="del">
        <pc:chgData name="Rohit Varma" userId="c4d850cb1c0a4426" providerId="LiveId" clId="{7CA0728C-E5F5-452B-935C-BE597E704588}" dt="2021-04-30T15:00:46.364" v="2212" actId="47"/>
        <pc:sldMkLst>
          <pc:docMk/>
          <pc:sldMk cId="1777298130" sldId="291"/>
        </pc:sldMkLst>
      </pc:sldChg>
      <pc:sldChg chg="del">
        <pc:chgData name="Rohit Varma" userId="c4d850cb1c0a4426" providerId="LiveId" clId="{7CA0728C-E5F5-452B-935C-BE597E704588}" dt="2021-04-30T15:00:46.364" v="2212" actId="47"/>
        <pc:sldMkLst>
          <pc:docMk/>
          <pc:sldMk cId="2479480099" sldId="292"/>
        </pc:sldMkLst>
      </pc:sldChg>
      <pc:sldChg chg="del">
        <pc:chgData name="Rohit Varma" userId="c4d850cb1c0a4426" providerId="LiveId" clId="{7CA0728C-E5F5-452B-935C-BE597E704588}" dt="2021-04-30T15:00:46.364" v="2212" actId="47"/>
        <pc:sldMkLst>
          <pc:docMk/>
          <pc:sldMk cId="1042041997" sldId="293"/>
        </pc:sldMkLst>
      </pc:sldChg>
      <pc:sldChg chg="del">
        <pc:chgData name="Rohit Varma" userId="c4d850cb1c0a4426" providerId="LiveId" clId="{7CA0728C-E5F5-452B-935C-BE597E704588}" dt="2021-04-30T15:00:46.364" v="2212" actId="47"/>
        <pc:sldMkLst>
          <pc:docMk/>
          <pc:sldMk cId="1207463573" sldId="294"/>
        </pc:sldMkLst>
      </pc:sldChg>
      <pc:sldChg chg="del">
        <pc:chgData name="Rohit Varma" userId="c4d850cb1c0a4426" providerId="LiveId" clId="{7CA0728C-E5F5-452B-935C-BE597E704588}" dt="2021-04-30T15:00:46.364" v="2212" actId="47"/>
        <pc:sldMkLst>
          <pc:docMk/>
          <pc:sldMk cId="1894328975" sldId="296"/>
        </pc:sldMkLst>
      </pc:sldChg>
      <pc:sldChg chg="del">
        <pc:chgData name="Rohit Varma" userId="c4d850cb1c0a4426" providerId="LiveId" clId="{7CA0728C-E5F5-452B-935C-BE597E704588}" dt="2021-04-30T15:00:46.364" v="2212" actId="47"/>
        <pc:sldMkLst>
          <pc:docMk/>
          <pc:sldMk cId="2401026749" sldId="297"/>
        </pc:sldMkLst>
      </pc:sldChg>
      <pc:sldChg chg="del">
        <pc:chgData name="Rohit Varma" userId="c4d850cb1c0a4426" providerId="LiveId" clId="{7CA0728C-E5F5-452B-935C-BE597E704588}" dt="2021-04-30T15:00:46.364" v="2212" actId="47"/>
        <pc:sldMkLst>
          <pc:docMk/>
          <pc:sldMk cId="3087932267" sldId="299"/>
        </pc:sldMkLst>
      </pc:sldChg>
      <pc:sldChg chg="addSp modSp del mod ord">
        <pc:chgData name="Rohit Varma" userId="c4d850cb1c0a4426" providerId="LiveId" clId="{7CA0728C-E5F5-452B-935C-BE597E704588}" dt="2021-04-30T12:33:53.964" v="919" actId="47"/>
        <pc:sldMkLst>
          <pc:docMk/>
          <pc:sldMk cId="4058528258" sldId="300"/>
        </pc:sldMkLst>
        <pc:spChg chg="mod">
          <ac:chgData name="Rohit Varma" userId="c4d850cb1c0a4426" providerId="LiveId" clId="{7CA0728C-E5F5-452B-935C-BE597E704588}" dt="2021-04-30T11:01:20.914" v="45" actId="1035"/>
          <ac:spMkLst>
            <pc:docMk/>
            <pc:sldMk cId="4058528258" sldId="300"/>
            <ac:spMk id="2" creationId="{1F18B46D-0E10-438A-8794-F6962DC1B802}"/>
          </ac:spMkLst>
        </pc:spChg>
        <pc:spChg chg="add mod">
          <ac:chgData name="Rohit Varma" userId="c4d850cb1c0a4426" providerId="LiveId" clId="{7CA0728C-E5F5-452B-935C-BE597E704588}" dt="2021-04-30T11:25:36.962" v="107" actId="1076"/>
          <ac:spMkLst>
            <pc:docMk/>
            <pc:sldMk cId="4058528258" sldId="300"/>
            <ac:spMk id="4" creationId="{66BE9253-E881-4F41-A9A1-FE3347E26A5D}"/>
          </ac:spMkLst>
        </pc:spChg>
        <pc:spChg chg="add mod">
          <ac:chgData name="Rohit Varma" userId="c4d850cb1c0a4426" providerId="LiveId" clId="{7CA0728C-E5F5-452B-935C-BE597E704588}" dt="2021-04-30T11:26:00.527" v="112" actId="1076"/>
          <ac:spMkLst>
            <pc:docMk/>
            <pc:sldMk cId="4058528258" sldId="300"/>
            <ac:spMk id="5" creationId="{0C1D075E-6133-4BE2-92D8-A5D76CFC6D37}"/>
          </ac:spMkLst>
        </pc:spChg>
        <pc:spChg chg="add mod">
          <ac:chgData name="Rohit Varma" userId="c4d850cb1c0a4426" providerId="LiveId" clId="{7CA0728C-E5F5-452B-935C-BE597E704588}" dt="2021-04-30T11:25:47.456" v="109" actId="14100"/>
          <ac:spMkLst>
            <pc:docMk/>
            <pc:sldMk cId="4058528258" sldId="300"/>
            <ac:spMk id="7" creationId="{504C8929-706A-43AD-A73A-1E69CEBC4213}"/>
          </ac:spMkLst>
        </pc:spChg>
        <pc:spChg chg="add mod">
          <ac:chgData name="Rohit Varma" userId="c4d850cb1c0a4426" providerId="LiveId" clId="{7CA0728C-E5F5-452B-935C-BE597E704588}" dt="2021-04-30T11:27:28.005" v="127" actId="1076"/>
          <ac:spMkLst>
            <pc:docMk/>
            <pc:sldMk cId="4058528258" sldId="300"/>
            <ac:spMk id="8" creationId="{CD2B6A41-7255-48C6-80DE-B6C9FB72176A}"/>
          </ac:spMkLst>
        </pc:spChg>
      </pc:sldChg>
      <pc:sldChg chg="del ord">
        <pc:chgData name="Rohit Varma" userId="c4d850cb1c0a4426" providerId="LiveId" clId="{7CA0728C-E5F5-452B-935C-BE597E704588}" dt="2021-04-30T15:00:46.364" v="2212" actId="47"/>
        <pc:sldMkLst>
          <pc:docMk/>
          <pc:sldMk cId="1622279740" sldId="303"/>
        </pc:sldMkLst>
      </pc:sldChg>
      <pc:sldChg chg="add del">
        <pc:chgData name="Rohit Varma" userId="c4d850cb1c0a4426" providerId="LiveId" clId="{7CA0728C-E5F5-452B-935C-BE597E704588}" dt="2021-04-30T11:00:26.511" v="3" actId="47"/>
        <pc:sldMkLst>
          <pc:docMk/>
          <pc:sldMk cId="2234180319" sldId="304"/>
        </pc:sldMkLst>
      </pc:sldChg>
      <pc:sldChg chg="addSp delSp modSp add mod">
        <pc:chgData name="Rohit Varma" userId="c4d850cb1c0a4426" providerId="LiveId" clId="{7CA0728C-E5F5-452B-935C-BE597E704588}" dt="2021-04-30T17:53:41.640" v="2990" actId="1037"/>
        <pc:sldMkLst>
          <pc:docMk/>
          <pc:sldMk cId="2638967126" sldId="304"/>
        </pc:sldMkLst>
        <pc:spChg chg="mod">
          <ac:chgData name="Rohit Varma" userId="c4d850cb1c0a4426" providerId="LiveId" clId="{7CA0728C-E5F5-452B-935C-BE597E704588}" dt="2021-04-30T11:17:45.826" v="90" actId="1076"/>
          <ac:spMkLst>
            <pc:docMk/>
            <pc:sldMk cId="2638967126" sldId="304"/>
            <ac:spMk id="2" creationId="{1F18B46D-0E10-438A-8794-F6962DC1B802}"/>
          </ac:spMkLst>
        </pc:spChg>
        <pc:spChg chg="mod">
          <ac:chgData name="Rohit Varma" userId="c4d850cb1c0a4426" providerId="LiveId" clId="{7CA0728C-E5F5-452B-935C-BE597E704588}" dt="2021-04-30T11:30:57.763" v="130" actId="14100"/>
          <ac:spMkLst>
            <pc:docMk/>
            <pc:sldMk cId="2638967126" sldId="304"/>
            <ac:spMk id="4" creationId="{66BE9253-E881-4F41-A9A1-FE3347E26A5D}"/>
          </ac:spMkLst>
        </pc:spChg>
        <pc:spChg chg="del mod">
          <ac:chgData name="Rohit Varma" userId="c4d850cb1c0a4426" providerId="LiveId" clId="{7CA0728C-E5F5-452B-935C-BE597E704588}" dt="2021-04-30T11:18:35.829" v="101" actId="478"/>
          <ac:spMkLst>
            <pc:docMk/>
            <pc:sldMk cId="2638967126" sldId="304"/>
            <ac:spMk id="5" creationId="{0C1D075E-6133-4BE2-92D8-A5D76CFC6D37}"/>
          </ac:spMkLst>
        </pc:spChg>
        <pc:spChg chg="mod">
          <ac:chgData name="Rohit Varma" userId="c4d850cb1c0a4426" providerId="LiveId" clId="{7CA0728C-E5F5-452B-935C-BE597E704588}" dt="2021-04-30T11:30:09.998" v="128" actId="1076"/>
          <ac:spMkLst>
            <pc:docMk/>
            <pc:sldMk cId="2638967126" sldId="304"/>
            <ac:spMk id="7" creationId="{504C8929-706A-43AD-A73A-1E69CEBC4213}"/>
          </ac:spMkLst>
        </pc:spChg>
        <pc:spChg chg="mod">
          <ac:chgData name="Rohit Varma" userId="c4d850cb1c0a4426" providerId="LiveId" clId="{7CA0728C-E5F5-452B-935C-BE597E704588}" dt="2021-04-30T11:37:13.478" v="160" actId="1076"/>
          <ac:spMkLst>
            <pc:docMk/>
            <pc:sldMk cId="2638967126" sldId="304"/>
            <ac:spMk id="8" creationId="{CD2B6A41-7255-48C6-80DE-B6C9FB72176A}"/>
          </ac:spMkLst>
        </pc:spChg>
        <pc:spChg chg="add del mod">
          <ac:chgData name="Rohit Varma" userId="c4d850cb1c0a4426" providerId="LiveId" clId="{7CA0728C-E5F5-452B-935C-BE597E704588}" dt="2021-04-30T11:36:59.595" v="158" actId="478"/>
          <ac:spMkLst>
            <pc:docMk/>
            <pc:sldMk cId="2638967126" sldId="304"/>
            <ac:spMk id="9" creationId="{5AA526AB-C758-4A2F-90B6-3F536B07DEFF}"/>
          </ac:spMkLst>
        </pc:spChg>
        <pc:spChg chg="add mod">
          <ac:chgData name="Rohit Varma" userId="c4d850cb1c0a4426" providerId="LiveId" clId="{7CA0728C-E5F5-452B-935C-BE597E704588}" dt="2021-04-30T17:53:35.369" v="2986" actId="1076"/>
          <ac:spMkLst>
            <pc:docMk/>
            <pc:sldMk cId="2638967126" sldId="304"/>
            <ac:spMk id="10" creationId="{39CEB2B9-35EE-43BA-AB0E-87226AE1FCBB}"/>
          </ac:spMkLst>
        </pc:spChg>
        <pc:spChg chg="add mod">
          <ac:chgData name="Rohit Varma" userId="c4d850cb1c0a4426" providerId="LiveId" clId="{7CA0728C-E5F5-452B-935C-BE597E704588}" dt="2021-04-30T17:53:41.640" v="2990" actId="1037"/>
          <ac:spMkLst>
            <pc:docMk/>
            <pc:sldMk cId="2638967126" sldId="304"/>
            <ac:spMk id="11" creationId="{F16B1634-65B0-4BA8-8849-07E3E198B3F2}"/>
          </ac:spMkLst>
        </pc:spChg>
        <pc:spChg chg="add mod">
          <ac:chgData name="Rohit Varma" userId="c4d850cb1c0a4426" providerId="LiveId" clId="{7CA0728C-E5F5-452B-935C-BE597E704588}" dt="2021-04-30T17:53:31.697" v="2985" actId="1076"/>
          <ac:spMkLst>
            <pc:docMk/>
            <pc:sldMk cId="2638967126" sldId="304"/>
            <ac:spMk id="12" creationId="{1937F795-FA65-45FC-BBA3-0286788AC99D}"/>
          </ac:spMkLst>
        </pc:spChg>
      </pc:sldChg>
      <pc:sldChg chg="addSp delSp modSp add mod">
        <pc:chgData name="Rohit Varma" userId="c4d850cb1c0a4426" providerId="LiveId" clId="{7CA0728C-E5F5-452B-935C-BE597E704588}" dt="2021-04-30T17:54:46.221" v="2996" actId="1076"/>
        <pc:sldMkLst>
          <pc:docMk/>
          <pc:sldMk cId="167160497" sldId="305"/>
        </pc:sldMkLst>
        <pc:spChg chg="del">
          <ac:chgData name="Rohit Varma" userId="c4d850cb1c0a4426" providerId="LiveId" clId="{7CA0728C-E5F5-452B-935C-BE597E704588}" dt="2021-04-30T11:41:23.030" v="255" actId="478"/>
          <ac:spMkLst>
            <pc:docMk/>
            <pc:sldMk cId="167160497" sldId="305"/>
            <ac:spMk id="2" creationId="{1F18B46D-0E10-438A-8794-F6962DC1B802}"/>
          </ac:spMkLst>
        </pc:spChg>
        <pc:spChg chg="del">
          <ac:chgData name="Rohit Varma" userId="c4d850cb1c0a4426" providerId="LiveId" clId="{7CA0728C-E5F5-452B-935C-BE597E704588}" dt="2021-04-30T11:41:23.030" v="255" actId="478"/>
          <ac:spMkLst>
            <pc:docMk/>
            <pc:sldMk cId="167160497" sldId="305"/>
            <ac:spMk id="4" creationId="{66BE9253-E881-4F41-A9A1-FE3347E26A5D}"/>
          </ac:spMkLst>
        </pc:spChg>
        <pc:spChg chg="mod">
          <ac:chgData name="Rohit Varma" userId="c4d850cb1c0a4426" providerId="LiveId" clId="{7CA0728C-E5F5-452B-935C-BE597E704588}" dt="2021-04-30T16:26:57.705" v="2537" actId="1035"/>
          <ac:spMkLst>
            <pc:docMk/>
            <pc:sldMk cId="167160497" sldId="305"/>
            <ac:spMk id="6" creationId="{B4704C8E-E8A6-4C98-9B31-4F133ADAE146}"/>
          </ac:spMkLst>
        </pc:spChg>
        <pc:spChg chg="del">
          <ac:chgData name="Rohit Varma" userId="c4d850cb1c0a4426" providerId="LiveId" clId="{7CA0728C-E5F5-452B-935C-BE597E704588}" dt="2021-04-30T11:41:23.030" v="255" actId="478"/>
          <ac:spMkLst>
            <pc:docMk/>
            <pc:sldMk cId="167160497" sldId="305"/>
            <ac:spMk id="7" creationId="{504C8929-706A-43AD-A73A-1E69CEBC4213}"/>
          </ac:spMkLst>
        </pc:spChg>
        <pc:spChg chg="del">
          <ac:chgData name="Rohit Varma" userId="c4d850cb1c0a4426" providerId="LiveId" clId="{7CA0728C-E5F5-452B-935C-BE597E704588}" dt="2021-04-30T11:41:23.030" v="255" actId="478"/>
          <ac:spMkLst>
            <pc:docMk/>
            <pc:sldMk cId="167160497" sldId="305"/>
            <ac:spMk id="8" creationId="{CD2B6A41-7255-48C6-80DE-B6C9FB72176A}"/>
          </ac:spMkLst>
        </pc:spChg>
        <pc:spChg chg="add mod">
          <ac:chgData name="Rohit Varma" userId="c4d850cb1c0a4426" providerId="LiveId" clId="{7CA0728C-E5F5-452B-935C-BE597E704588}" dt="2021-04-30T17:54:46.221" v="2996" actId="1076"/>
          <ac:spMkLst>
            <pc:docMk/>
            <pc:sldMk cId="167160497" sldId="305"/>
            <ac:spMk id="9" creationId="{5D9605F8-8ABE-4637-A61F-10A45424F5FE}"/>
          </ac:spMkLst>
        </pc:spChg>
        <pc:picChg chg="add mod modCrop">
          <ac:chgData name="Rohit Varma" userId="c4d850cb1c0a4426" providerId="LiveId" clId="{7CA0728C-E5F5-452B-935C-BE597E704588}" dt="2021-04-30T16:25:34.037" v="2522" actId="1038"/>
          <ac:picMkLst>
            <pc:docMk/>
            <pc:sldMk cId="167160497" sldId="305"/>
            <ac:picMk id="10" creationId="{ED453459-4104-4DC1-9A53-EC4BE2A62196}"/>
          </ac:picMkLst>
        </pc:picChg>
      </pc:sldChg>
      <pc:sldChg chg="delSp modSp add del mod">
        <pc:chgData name="Rohit Varma" userId="c4d850cb1c0a4426" providerId="LiveId" clId="{7CA0728C-E5F5-452B-935C-BE597E704588}" dt="2021-04-30T13:22:18.748" v="1344" actId="47"/>
        <pc:sldMkLst>
          <pc:docMk/>
          <pc:sldMk cId="1542130100" sldId="306"/>
        </pc:sldMkLst>
        <pc:spChg chg="del">
          <ac:chgData name="Rohit Varma" userId="c4d850cb1c0a4426" providerId="LiveId" clId="{7CA0728C-E5F5-452B-935C-BE597E704588}" dt="2021-04-30T11:41:16.717" v="254" actId="478"/>
          <ac:spMkLst>
            <pc:docMk/>
            <pc:sldMk cId="1542130100" sldId="306"/>
            <ac:spMk id="2" creationId="{1F18B46D-0E10-438A-8794-F6962DC1B802}"/>
          </ac:spMkLst>
        </pc:spChg>
        <pc:spChg chg="del">
          <ac:chgData name="Rohit Varma" userId="c4d850cb1c0a4426" providerId="LiveId" clId="{7CA0728C-E5F5-452B-935C-BE597E704588}" dt="2021-04-30T11:41:16.717" v="254" actId="478"/>
          <ac:spMkLst>
            <pc:docMk/>
            <pc:sldMk cId="1542130100" sldId="306"/>
            <ac:spMk id="4" creationId="{66BE9253-E881-4F41-A9A1-FE3347E26A5D}"/>
          </ac:spMkLst>
        </pc:spChg>
        <pc:spChg chg="mod">
          <ac:chgData name="Rohit Varma" userId="c4d850cb1c0a4426" providerId="LiveId" clId="{7CA0728C-E5F5-452B-935C-BE597E704588}" dt="2021-04-30T11:39:59.474" v="190" actId="20577"/>
          <ac:spMkLst>
            <pc:docMk/>
            <pc:sldMk cId="1542130100" sldId="306"/>
            <ac:spMk id="6" creationId="{B4704C8E-E8A6-4C98-9B31-4F133ADAE146}"/>
          </ac:spMkLst>
        </pc:spChg>
        <pc:spChg chg="del">
          <ac:chgData name="Rohit Varma" userId="c4d850cb1c0a4426" providerId="LiveId" clId="{7CA0728C-E5F5-452B-935C-BE597E704588}" dt="2021-04-30T11:41:16.717" v="254" actId="478"/>
          <ac:spMkLst>
            <pc:docMk/>
            <pc:sldMk cId="1542130100" sldId="306"/>
            <ac:spMk id="7" creationId="{504C8929-706A-43AD-A73A-1E69CEBC4213}"/>
          </ac:spMkLst>
        </pc:spChg>
        <pc:spChg chg="del">
          <ac:chgData name="Rohit Varma" userId="c4d850cb1c0a4426" providerId="LiveId" clId="{7CA0728C-E5F5-452B-935C-BE597E704588}" dt="2021-04-30T11:41:16.717" v="254" actId="478"/>
          <ac:spMkLst>
            <pc:docMk/>
            <pc:sldMk cId="1542130100" sldId="306"/>
            <ac:spMk id="8" creationId="{CD2B6A41-7255-48C6-80DE-B6C9FB72176A}"/>
          </ac:spMkLst>
        </pc:spChg>
      </pc:sldChg>
      <pc:sldChg chg="delSp modSp add del mod">
        <pc:chgData name="Rohit Varma" userId="c4d850cb1c0a4426" providerId="LiveId" clId="{7CA0728C-E5F5-452B-935C-BE597E704588}" dt="2021-04-30T13:22:19.737" v="1345" actId="47"/>
        <pc:sldMkLst>
          <pc:docMk/>
          <pc:sldMk cId="3167821672" sldId="307"/>
        </pc:sldMkLst>
        <pc:spChg chg="del">
          <ac:chgData name="Rohit Varma" userId="c4d850cb1c0a4426" providerId="LiveId" clId="{7CA0728C-E5F5-452B-935C-BE597E704588}" dt="2021-04-30T11:41:12.092" v="253" actId="478"/>
          <ac:spMkLst>
            <pc:docMk/>
            <pc:sldMk cId="3167821672" sldId="307"/>
            <ac:spMk id="2" creationId="{1F18B46D-0E10-438A-8794-F6962DC1B802}"/>
          </ac:spMkLst>
        </pc:spChg>
        <pc:spChg chg="del">
          <ac:chgData name="Rohit Varma" userId="c4d850cb1c0a4426" providerId="LiveId" clId="{7CA0728C-E5F5-452B-935C-BE597E704588}" dt="2021-04-30T11:41:12.092" v="253" actId="478"/>
          <ac:spMkLst>
            <pc:docMk/>
            <pc:sldMk cId="3167821672" sldId="307"/>
            <ac:spMk id="4" creationId="{66BE9253-E881-4F41-A9A1-FE3347E26A5D}"/>
          </ac:spMkLst>
        </pc:spChg>
        <pc:spChg chg="mod">
          <ac:chgData name="Rohit Varma" userId="c4d850cb1c0a4426" providerId="LiveId" clId="{7CA0728C-E5F5-452B-935C-BE597E704588}" dt="2021-04-30T11:40:24.120" v="210" actId="20577"/>
          <ac:spMkLst>
            <pc:docMk/>
            <pc:sldMk cId="3167821672" sldId="307"/>
            <ac:spMk id="6" creationId="{B4704C8E-E8A6-4C98-9B31-4F133ADAE146}"/>
          </ac:spMkLst>
        </pc:spChg>
        <pc:spChg chg="del">
          <ac:chgData name="Rohit Varma" userId="c4d850cb1c0a4426" providerId="LiveId" clId="{7CA0728C-E5F5-452B-935C-BE597E704588}" dt="2021-04-30T11:41:12.092" v="253" actId="478"/>
          <ac:spMkLst>
            <pc:docMk/>
            <pc:sldMk cId="3167821672" sldId="307"/>
            <ac:spMk id="7" creationId="{504C8929-706A-43AD-A73A-1E69CEBC4213}"/>
          </ac:spMkLst>
        </pc:spChg>
        <pc:spChg chg="del">
          <ac:chgData name="Rohit Varma" userId="c4d850cb1c0a4426" providerId="LiveId" clId="{7CA0728C-E5F5-452B-935C-BE597E704588}" dt="2021-04-30T11:41:12.092" v="253" actId="478"/>
          <ac:spMkLst>
            <pc:docMk/>
            <pc:sldMk cId="3167821672" sldId="307"/>
            <ac:spMk id="8" creationId="{CD2B6A41-7255-48C6-80DE-B6C9FB72176A}"/>
          </ac:spMkLst>
        </pc:spChg>
      </pc:sldChg>
      <pc:sldChg chg="addSp delSp modSp add mod ord">
        <pc:chgData name="Rohit Varma" userId="c4d850cb1c0a4426" providerId="LiveId" clId="{7CA0728C-E5F5-452B-935C-BE597E704588}" dt="2021-04-30T17:58:05.144" v="3032" actId="1076"/>
        <pc:sldMkLst>
          <pc:docMk/>
          <pc:sldMk cId="2999499868" sldId="308"/>
        </pc:sldMkLst>
        <pc:spChg chg="del">
          <ac:chgData name="Rohit Varma" userId="c4d850cb1c0a4426" providerId="LiveId" clId="{7CA0728C-E5F5-452B-935C-BE597E704588}" dt="2021-04-30T11:41:05.359" v="252" actId="478"/>
          <ac:spMkLst>
            <pc:docMk/>
            <pc:sldMk cId="2999499868" sldId="308"/>
            <ac:spMk id="2" creationId="{1F18B46D-0E10-438A-8794-F6962DC1B802}"/>
          </ac:spMkLst>
        </pc:spChg>
        <pc:spChg chg="del">
          <ac:chgData name="Rohit Varma" userId="c4d850cb1c0a4426" providerId="LiveId" clId="{7CA0728C-E5F5-452B-935C-BE597E704588}" dt="2021-04-30T11:41:05.359" v="252" actId="478"/>
          <ac:spMkLst>
            <pc:docMk/>
            <pc:sldMk cId="2999499868" sldId="308"/>
            <ac:spMk id="4" creationId="{66BE9253-E881-4F41-A9A1-FE3347E26A5D}"/>
          </ac:spMkLst>
        </pc:spChg>
        <pc:spChg chg="mod">
          <ac:chgData name="Rohit Varma" userId="c4d850cb1c0a4426" providerId="LiveId" clId="{7CA0728C-E5F5-452B-935C-BE597E704588}" dt="2021-04-30T11:40:44.638" v="239" actId="20577"/>
          <ac:spMkLst>
            <pc:docMk/>
            <pc:sldMk cId="2999499868" sldId="308"/>
            <ac:spMk id="6" creationId="{B4704C8E-E8A6-4C98-9B31-4F133ADAE146}"/>
          </ac:spMkLst>
        </pc:spChg>
        <pc:spChg chg="del">
          <ac:chgData name="Rohit Varma" userId="c4d850cb1c0a4426" providerId="LiveId" clId="{7CA0728C-E5F5-452B-935C-BE597E704588}" dt="2021-04-30T11:41:05.359" v="252" actId="478"/>
          <ac:spMkLst>
            <pc:docMk/>
            <pc:sldMk cId="2999499868" sldId="308"/>
            <ac:spMk id="7" creationId="{504C8929-706A-43AD-A73A-1E69CEBC4213}"/>
          </ac:spMkLst>
        </pc:spChg>
        <pc:spChg chg="del">
          <ac:chgData name="Rohit Varma" userId="c4d850cb1c0a4426" providerId="LiveId" clId="{7CA0728C-E5F5-452B-935C-BE597E704588}" dt="2021-04-30T11:41:05.359" v="252" actId="478"/>
          <ac:spMkLst>
            <pc:docMk/>
            <pc:sldMk cId="2999499868" sldId="308"/>
            <ac:spMk id="8" creationId="{CD2B6A41-7255-48C6-80DE-B6C9FB72176A}"/>
          </ac:spMkLst>
        </pc:spChg>
        <pc:spChg chg="add mod">
          <ac:chgData name="Rohit Varma" userId="c4d850cb1c0a4426" providerId="LiveId" clId="{7CA0728C-E5F5-452B-935C-BE597E704588}" dt="2021-04-30T17:57:51.005" v="3027" actId="20577"/>
          <ac:spMkLst>
            <pc:docMk/>
            <pc:sldMk cId="2999499868" sldId="308"/>
            <ac:spMk id="9" creationId="{AEC4F9DA-ACEA-41D8-BCED-CBC01BE899DF}"/>
          </ac:spMkLst>
        </pc:spChg>
        <pc:spChg chg="add mod">
          <ac:chgData name="Rohit Varma" userId="c4d850cb1c0a4426" providerId="LiveId" clId="{7CA0728C-E5F5-452B-935C-BE597E704588}" dt="2021-04-30T17:58:05.144" v="3032" actId="1076"/>
          <ac:spMkLst>
            <pc:docMk/>
            <pc:sldMk cId="2999499868" sldId="308"/>
            <ac:spMk id="10" creationId="{1BC9ED33-23ED-445D-8522-331D7A0A55A6}"/>
          </ac:spMkLst>
        </pc:spChg>
      </pc:sldChg>
      <pc:sldChg chg="addSp delSp modSp add mod ord">
        <pc:chgData name="Rohit Varma" userId="c4d850cb1c0a4426" providerId="LiveId" clId="{7CA0728C-E5F5-452B-935C-BE597E704588}" dt="2021-04-30T15:00:56.155" v="2213" actId="2711"/>
        <pc:sldMkLst>
          <pc:docMk/>
          <pc:sldMk cId="3812526922" sldId="309"/>
        </pc:sldMkLst>
        <pc:spChg chg="del">
          <ac:chgData name="Rohit Varma" userId="c4d850cb1c0a4426" providerId="LiveId" clId="{7CA0728C-E5F5-452B-935C-BE597E704588}" dt="2021-04-30T11:40:59.820" v="251" actId="478"/>
          <ac:spMkLst>
            <pc:docMk/>
            <pc:sldMk cId="3812526922" sldId="309"/>
            <ac:spMk id="2" creationId="{1F18B46D-0E10-438A-8794-F6962DC1B802}"/>
          </ac:spMkLst>
        </pc:spChg>
        <pc:spChg chg="del">
          <ac:chgData name="Rohit Varma" userId="c4d850cb1c0a4426" providerId="LiveId" clId="{7CA0728C-E5F5-452B-935C-BE597E704588}" dt="2021-04-30T11:40:59.820" v="251" actId="478"/>
          <ac:spMkLst>
            <pc:docMk/>
            <pc:sldMk cId="3812526922" sldId="309"/>
            <ac:spMk id="4" creationId="{66BE9253-E881-4F41-A9A1-FE3347E26A5D}"/>
          </ac:spMkLst>
        </pc:spChg>
        <pc:spChg chg="mod">
          <ac:chgData name="Rohit Varma" userId="c4d850cb1c0a4426" providerId="LiveId" clId="{7CA0728C-E5F5-452B-935C-BE597E704588}" dt="2021-04-30T11:40:50.899" v="250" actId="20577"/>
          <ac:spMkLst>
            <pc:docMk/>
            <pc:sldMk cId="3812526922" sldId="309"/>
            <ac:spMk id="6" creationId="{B4704C8E-E8A6-4C98-9B31-4F133ADAE146}"/>
          </ac:spMkLst>
        </pc:spChg>
        <pc:spChg chg="del">
          <ac:chgData name="Rohit Varma" userId="c4d850cb1c0a4426" providerId="LiveId" clId="{7CA0728C-E5F5-452B-935C-BE597E704588}" dt="2021-04-30T11:40:59.820" v="251" actId="478"/>
          <ac:spMkLst>
            <pc:docMk/>
            <pc:sldMk cId="3812526922" sldId="309"/>
            <ac:spMk id="7" creationId="{504C8929-706A-43AD-A73A-1E69CEBC4213}"/>
          </ac:spMkLst>
        </pc:spChg>
        <pc:spChg chg="del">
          <ac:chgData name="Rohit Varma" userId="c4d850cb1c0a4426" providerId="LiveId" clId="{7CA0728C-E5F5-452B-935C-BE597E704588}" dt="2021-04-30T11:40:59.820" v="251" actId="478"/>
          <ac:spMkLst>
            <pc:docMk/>
            <pc:sldMk cId="3812526922" sldId="309"/>
            <ac:spMk id="8" creationId="{CD2B6A41-7255-48C6-80DE-B6C9FB72176A}"/>
          </ac:spMkLst>
        </pc:spChg>
        <pc:spChg chg="add mod">
          <ac:chgData name="Rohit Varma" userId="c4d850cb1c0a4426" providerId="LiveId" clId="{7CA0728C-E5F5-452B-935C-BE597E704588}" dt="2021-04-30T15:00:56.155" v="2213" actId="2711"/>
          <ac:spMkLst>
            <pc:docMk/>
            <pc:sldMk cId="3812526922" sldId="309"/>
            <ac:spMk id="9" creationId="{1E38574B-9D2E-4718-825A-A9309153A9E4}"/>
          </ac:spMkLst>
        </pc:spChg>
        <pc:spChg chg="add mod">
          <ac:chgData name="Rohit Varma" userId="c4d850cb1c0a4426" providerId="LiveId" clId="{7CA0728C-E5F5-452B-935C-BE597E704588}" dt="2021-04-30T14:48:29.967" v="2014" actId="1036"/>
          <ac:spMkLst>
            <pc:docMk/>
            <pc:sldMk cId="3812526922" sldId="309"/>
            <ac:spMk id="10" creationId="{850C366E-98CD-4E4A-9033-C4EBA40FC710}"/>
          </ac:spMkLst>
        </pc:spChg>
        <pc:spChg chg="add mod">
          <ac:chgData name="Rohit Varma" userId="c4d850cb1c0a4426" providerId="LiveId" clId="{7CA0728C-E5F5-452B-935C-BE597E704588}" dt="2021-04-30T14:48:29.967" v="2014" actId="1036"/>
          <ac:spMkLst>
            <pc:docMk/>
            <pc:sldMk cId="3812526922" sldId="309"/>
            <ac:spMk id="11" creationId="{0198F467-63C1-4F41-ACEC-7E879DB28DF7}"/>
          </ac:spMkLst>
        </pc:spChg>
        <pc:spChg chg="add mod">
          <ac:chgData name="Rohit Varma" userId="c4d850cb1c0a4426" providerId="LiveId" clId="{7CA0728C-E5F5-452B-935C-BE597E704588}" dt="2021-04-30T14:48:29.967" v="2014" actId="1036"/>
          <ac:spMkLst>
            <pc:docMk/>
            <pc:sldMk cId="3812526922" sldId="309"/>
            <ac:spMk id="12" creationId="{0032207A-B15E-48D3-9E5E-C52744687E0C}"/>
          </ac:spMkLst>
        </pc:spChg>
        <pc:spChg chg="add mod">
          <ac:chgData name="Rohit Varma" userId="c4d850cb1c0a4426" providerId="LiveId" clId="{7CA0728C-E5F5-452B-935C-BE597E704588}" dt="2021-04-30T14:48:29.967" v="2014" actId="1036"/>
          <ac:spMkLst>
            <pc:docMk/>
            <pc:sldMk cId="3812526922" sldId="309"/>
            <ac:spMk id="13" creationId="{36F2FF0C-2D78-485B-B9F2-4E2AF3D3ABC2}"/>
          </ac:spMkLst>
        </pc:spChg>
      </pc:sldChg>
      <pc:sldChg chg="addSp delSp modSp add mod">
        <pc:chgData name="Rohit Varma" userId="c4d850cb1c0a4426" providerId="LiveId" clId="{7CA0728C-E5F5-452B-935C-BE597E704588}" dt="2021-04-30T16:38:38.023" v="2550" actId="122"/>
        <pc:sldMkLst>
          <pc:docMk/>
          <pc:sldMk cId="3703343160" sldId="310"/>
        </pc:sldMkLst>
        <pc:spChg chg="del">
          <ac:chgData name="Rohit Varma" userId="c4d850cb1c0a4426" providerId="LiveId" clId="{7CA0728C-E5F5-452B-935C-BE597E704588}" dt="2021-04-30T11:41:48.560" v="259" actId="478"/>
          <ac:spMkLst>
            <pc:docMk/>
            <pc:sldMk cId="3703343160" sldId="310"/>
            <ac:spMk id="2" creationId="{1F18B46D-0E10-438A-8794-F6962DC1B802}"/>
          </ac:spMkLst>
        </pc:spChg>
        <pc:spChg chg="mod">
          <ac:chgData name="Rohit Varma" userId="c4d850cb1c0a4426" providerId="LiveId" clId="{7CA0728C-E5F5-452B-935C-BE597E704588}" dt="2021-04-30T16:38:38.023" v="2550" actId="122"/>
          <ac:spMkLst>
            <pc:docMk/>
            <pc:sldMk cId="3703343160" sldId="310"/>
            <ac:spMk id="4" creationId="{66BE9253-E881-4F41-A9A1-FE3347E26A5D}"/>
          </ac:spMkLst>
        </pc:spChg>
        <pc:spChg chg="add del mod">
          <ac:chgData name="Rohit Varma" userId="c4d850cb1c0a4426" providerId="LiveId" clId="{7CA0728C-E5F5-452B-935C-BE597E704588}" dt="2021-04-30T11:41:45.838" v="258" actId="478"/>
          <ac:spMkLst>
            <pc:docMk/>
            <pc:sldMk cId="3703343160" sldId="310"/>
            <ac:spMk id="5" creationId="{962D4CEB-642B-4BBD-8075-B826B910EFC5}"/>
          </ac:spMkLst>
        </pc:spChg>
        <pc:spChg chg="del">
          <ac:chgData name="Rohit Varma" userId="c4d850cb1c0a4426" providerId="LiveId" clId="{7CA0728C-E5F5-452B-935C-BE597E704588}" dt="2021-04-30T11:41:43.662" v="257" actId="478"/>
          <ac:spMkLst>
            <pc:docMk/>
            <pc:sldMk cId="3703343160" sldId="310"/>
            <ac:spMk id="6" creationId="{B4704C8E-E8A6-4C98-9B31-4F133ADAE146}"/>
          </ac:spMkLst>
        </pc:spChg>
        <pc:spChg chg="mod">
          <ac:chgData name="Rohit Varma" userId="c4d850cb1c0a4426" providerId="LiveId" clId="{7CA0728C-E5F5-452B-935C-BE597E704588}" dt="2021-04-30T11:59:05.150" v="918" actId="20577"/>
          <ac:spMkLst>
            <pc:docMk/>
            <pc:sldMk cId="3703343160" sldId="310"/>
            <ac:spMk id="7" creationId="{504C8929-706A-43AD-A73A-1E69CEBC4213}"/>
          </ac:spMkLst>
        </pc:spChg>
        <pc:spChg chg="mod">
          <ac:chgData name="Rohit Varma" userId="c4d850cb1c0a4426" providerId="LiveId" clId="{7CA0728C-E5F5-452B-935C-BE597E704588}" dt="2021-04-30T11:57:18.825" v="840" actId="1076"/>
          <ac:spMkLst>
            <pc:docMk/>
            <pc:sldMk cId="3703343160" sldId="310"/>
            <ac:spMk id="8" creationId="{CD2B6A41-7255-48C6-80DE-B6C9FB72176A}"/>
          </ac:spMkLst>
        </pc:spChg>
      </pc:sldChg>
      <pc:sldChg chg="new del">
        <pc:chgData name="Rohit Varma" userId="c4d850cb1c0a4426" providerId="LiveId" clId="{7CA0728C-E5F5-452B-935C-BE597E704588}" dt="2021-04-30T12:45:14.339" v="942" actId="47"/>
        <pc:sldMkLst>
          <pc:docMk/>
          <pc:sldMk cId="134419708" sldId="311"/>
        </pc:sldMkLst>
      </pc:sldChg>
      <pc:sldChg chg="addSp delSp modSp add mod ord">
        <pc:chgData name="Rohit Varma" userId="c4d850cb1c0a4426" providerId="LiveId" clId="{7CA0728C-E5F5-452B-935C-BE597E704588}" dt="2021-04-30T13:40:30.267" v="1446"/>
        <pc:sldMkLst>
          <pc:docMk/>
          <pc:sldMk cId="1853557203" sldId="311"/>
        </pc:sldMkLst>
        <pc:spChg chg="add del mod">
          <ac:chgData name="Rohit Varma" userId="c4d850cb1c0a4426" providerId="LiveId" clId="{7CA0728C-E5F5-452B-935C-BE597E704588}" dt="2021-04-30T12:45:28.596" v="948" actId="478"/>
          <ac:spMkLst>
            <pc:docMk/>
            <pc:sldMk cId="1853557203" sldId="311"/>
            <ac:spMk id="3" creationId="{4C854418-82B5-4F9C-9ED8-7F854C9C8BD8}"/>
          </ac:spMkLst>
        </pc:spChg>
        <pc:spChg chg="add mod">
          <ac:chgData name="Rohit Varma" userId="c4d850cb1c0a4426" providerId="LiveId" clId="{7CA0728C-E5F5-452B-935C-BE597E704588}" dt="2021-04-30T12:56:17.568" v="1100" actId="113"/>
          <ac:spMkLst>
            <pc:docMk/>
            <pc:sldMk cId="1853557203" sldId="311"/>
            <ac:spMk id="5" creationId="{A463F1CC-EF63-4978-8D48-3FA55A03AACD}"/>
          </ac:spMkLst>
        </pc:spChg>
        <pc:spChg chg="del">
          <ac:chgData name="Rohit Varma" userId="c4d850cb1c0a4426" providerId="LiveId" clId="{7CA0728C-E5F5-452B-935C-BE597E704588}" dt="2021-04-30T12:45:26.058" v="947" actId="478"/>
          <ac:spMkLst>
            <pc:docMk/>
            <pc:sldMk cId="1853557203" sldId="311"/>
            <ac:spMk id="6" creationId="{B4704C8E-E8A6-4C98-9B31-4F133ADAE146}"/>
          </ac:spMkLst>
        </pc:spChg>
        <pc:spChg chg="add del mod">
          <ac:chgData name="Rohit Varma" userId="c4d850cb1c0a4426" providerId="LiveId" clId="{7CA0728C-E5F5-452B-935C-BE597E704588}" dt="2021-04-30T12:48:41.790" v="991" actId="478"/>
          <ac:spMkLst>
            <pc:docMk/>
            <pc:sldMk cId="1853557203" sldId="311"/>
            <ac:spMk id="8" creationId="{2E15E61F-E9E7-47B0-8F26-10C888FD9B0E}"/>
          </ac:spMkLst>
        </pc:spChg>
        <pc:spChg chg="del">
          <ac:chgData name="Rohit Varma" userId="c4d850cb1c0a4426" providerId="LiveId" clId="{7CA0728C-E5F5-452B-935C-BE597E704588}" dt="2021-04-30T12:46:37.154" v="949" actId="478"/>
          <ac:spMkLst>
            <pc:docMk/>
            <pc:sldMk cId="1853557203" sldId="311"/>
            <ac:spMk id="9" creationId="{5D9605F8-8ABE-4637-A61F-10A45424F5FE}"/>
          </ac:spMkLst>
        </pc:spChg>
        <pc:spChg chg="add mod">
          <ac:chgData name="Rohit Varma" userId="c4d850cb1c0a4426" providerId="LiveId" clId="{7CA0728C-E5F5-452B-935C-BE597E704588}" dt="2021-04-30T12:49:18.596" v="997" actId="1037"/>
          <ac:spMkLst>
            <pc:docMk/>
            <pc:sldMk cId="1853557203" sldId="311"/>
            <ac:spMk id="12" creationId="{28213F59-EF67-46BE-B3FA-819F0171AB32}"/>
          </ac:spMkLst>
        </pc:spChg>
        <pc:spChg chg="add del mod">
          <ac:chgData name="Rohit Varma" userId="c4d850cb1c0a4426" providerId="LiveId" clId="{7CA0728C-E5F5-452B-935C-BE597E704588}" dt="2021-04-30T12:54:12.539" v="1027" actId="478"/>
          <ac:spMkLst>
            <pc:docMk/>
            <pc:sldMk cId="1853557203" sldId="311"/>
            <ac:spMk id="13" creationId="{EE83A18D-4C29-4DD9-B1BF-4EB0AEF7AE73}"/>
          </ac:spMkLst>
        </pc:spChg>
        <pc:picChg chg="del">
          <ac:chgData name="Rohit Varma" userId="c4d850cb1c0a4426" providerId="LiveId" clId="{7CA0728C-E5F5-452B-935C-BE597E704588}" dt="2021-04-30T12:47:22.551" v="955" actId="478"/>
          <ac:picMkLst>
            <pc:docMk/>
            <pc:sldMk cId="1853557203" sldId="311"/>
            <ac:picMk id="10" creationId="{ED453459-4104-4DC1-9A53-EC4BE2A62196}"/>
          </ac:picMkLst>
        </pc:picChg>
        <pc:picChg chg="add mod">
          <ac:chgData name="Rohit Varma" userId="c4d850cb1c0a4426" providerId="LiveId" clId="{7CA0728C-E5F5-452B-935C-BE597E704588}" dt="2021-04-30T12:50:37.109" v="1015" actId="1035"/>
          <ac:picMkLst>
            <pc:docMk/>
            <pc:sldMk cId="1853557203" sldId="311"/>
            <ac:picMk id="11" creationId="{F74C21EA-E1E2-4C6A-B6D0-71F47D30D90A}"/>
          </ac:picMkLst>
        </pc:picChg>
      </pc:sldChg>
      <pc:sldChg chg="add del">
        <pc:chgData name="Rohit Varma" userId="c4d850cb1c0a4426" providerId="LiveId" clId="{7CA0728C-E5F5-452B-935C-BE597E704588}" dt="2021-04-30T13:22:13.176" v="1343" actId="47"/>
        <pc:sldMkLst>
          <pc:docMk/>
          <pc:sldMk cId="463702795" sldId="312"/>
        </pc:sldMkLst>
      </pc:sldChg>
      <pc:sldChg chg="new del">
        <pc:chgData name="Rohit Varma" userId="c4d850cb1c0a4426" providerId="LiveId" clId="{7CA0728C-E5F5-452B-935C-BE597E704588}" dt="2021-04-30T12:45:15.635" v="943" actId="47"/>
        <pc:sldMkLst>
          <pc:docMk/>
          <pc:sldMk cId="3392840360" sldId="312"/>
        </pc:sldMkLst>
      </pc:sldChg>
      <pc:sldChg chg="addSp delSp modSp add mod">
        <pc:chgData name="Rohit Varma" userId="c4d850cb1c0a4426" providerId="LiveId" clId="{7CA0728C-E5F5-452B-935C-BE597E704588}" dt="2021-04-30T12:59:01.033" v="1177" actId="1076"/>
        <pc:sldMkLst>
          <pc:docMk/>
          <pc:sldMk cId="714264889" sldId="313"/>
        </pc:sldMkLst>
        <pc:spChg chg="mod">
          <ac:chgData name="Rohit Varma" userId="c4d850cb1c0a4426" providerId="LiveId" clId="{7CA0728C-E5F5-452B-935C-BE597E704588}" dt="2021-04-30T12:57:42.418" v="1160" actId="20577"/>
          <ac:spMkLst>
            <pc:docMk/>
            <pc:sldMk cId="714264889" sldId="313"/>
            <ac:spMk id="5" creationId="{A463F1CC-EF63-4978-8D48-3FA55A03AACD}"/>
          </ac:spMkLst>
        </pc:spChg>
        <pc:spChg chg="mod">
          <ac:chgData name="Rohit Varma" userId="c4d850cb1c0a4426" providerId="LiveId" clId="{7CA0728C-E5F5-452B-935C-BE597E704588}" dt="2021-04-30T12:57:26.589" v="1149" actId="1076"/>
          <ac:spMkLst>
            <pc:docMk/>
            <pc:sldMk cId="714264889" sldId="313"/>
            <ac:spMk id="12" creationId="{28213F59-EF67-46BE-B3FA-819F0171AB32}"/>
          </ac:spMkLst>
        </pc:spChg>
        <pc:picChg chg="add mod modCrop">
          <ac:chgData name="Rohit Varma" userId="c4d850cb1c0a4426" providerId="LiveId" clId="{7CA0728C-E5F5-452B-935C-BE597E704588}" dt="2021-04-30T12:59:01.033" v="1177" actId="1076"/>
          <ac:picMkLst>
            <pc:docMk/>
            <pc:sldMk cId="714264889" sldId="313"/>
            <ac:picMk id="6" creationId="{48BC14C2-D5FB-4E42-970F-F3407641FA63}"/>
          </ac:picMkLst>
        </pc:picChg>
        <pc:picChg chg="add mod modCrop">
          <ac:chgData name="Rohit Varma" userId="c4d850cb1c0a4426" providerId="LiveId" clId="{7CA0728C-E5F5-452B-935C-BE597E704588}" dt="2021-04-30T12:58:36.072" v="1171" actId="1076"/>
          <ac:picMkLst>
            <pc:docMk/>
            <pc:sldMk cId="714264889" sldId="313"/>
            <ac:picMk id="7" creationId="{72434C91-956F-413C-B319-D989D14028BD}"/>
          </ac:picMkLst>
        </pc:picChg>
        <pc:picChg chg="del">
          <ac:chgData name="Rohit Varma" userId="c4d850cb1c0a4426" providerId="LiveId" clId="{7CA0728C-E5F5-452B-935C-BE597E704588}" dt="2021-04-30T12:56:04.536" v="1098" actId="478"/>
          <ac:picMkLst>
            <pc:docMk/>
            <pc:sldMk cId="714264889" sldId="313"/>
            <ac:picMk id="11" creationId="{F74C21EA-E1E2-4C6A-B6D0-71F47D30D90A}"/>
          </ac:picMkLst>
        </pc:picChg>
      </pc:sldChg>
      <pc:sldChg chg="new del">
        <pc:chgData name="Rohit Varma" userId="c4d850cb1c0a4426" providerId="LiveId" clId="{7CA0728C-E5F5-452B-935C-BE597E704588}" dt="2021-04-30T12:45:15.792" v="944" actId="47"/>
        <pc:sldMkLst>
          <pc:docMk/>
          <pc:sldMk cId="2603288427" sldId="313"/>
        </pc:sldMkLst>
      </pc:sldChg>
      <pc:sldChg chg="add del">
        <pc:chgData name="Rohit Varma" userId="c4d850cb1c0a4426" providerId="LiveId" clId="{7CA0728C-E5F5-452B-935C-BE597E704588}" dt="2021-04-30T12:53:37.865" v="1018"/>
        <pc:sldMkLst>
          <pc:docMk/>
          <pc:sldMk cId="1938706105" sldId="314"/>
        </pc:sldMkLst>
      </pc:sldChg>
      <pc:sldChg chg="addSp delSp modSp add mod">
        <pc:chgData name="Rohit Varma" userId="c4d850cb1c0a4426" providerId="LiveId" clId="{7CA0728C-E5F5-452B-935C-BE597E704588}" dt="2021-04-30T13:37:48.425" v="1443" actId="20577"/>
        <pc:sldMkLst>
          <pc:docMk/>
          <pc:sldMk cId="3282279830" sldId="314"/>
        </pc:sldMkLst>
        <pc:spChg chg="mod">
          <ac:chgData name="Rohit Varma" userId="c4d850cb1c0a4426" providerId="LiveId" clId="{7CA0728C-E5F5-452B-935C-BE597E704588}" dt="2021-04-30T13:37:48.425" v="1443" actId="20577"/>
          <ac:spMkLst>
            <pc:docMk/>
            <pc:sldMk cId="3282279830" sldId="314"/>
            <ac:spMk id="5" creationId="{A463F1CC-EF63-4978-8D48-3FA55A03AACD}"/>
          </ac:spMkLst>
        </pc:spChg>
        <pc:spChg chg="mod">
          <ac:chgData name="Rohit Varma" userId="c4d850cb1c0a4426" providerId="LiveId" clId="{7CA0728C-E5F5-452B-935C-BE597E704588}" dt="2021-04-30T13:01:42.711" v="1196" actId="14100"/>
          <ac:spMkLst>
            <pc:docMk/>
            <pc:sldMk cId="3282279830" sldId="314"/>
            <ac:spMk id="12" creationId="{28213F59-EF67-46BE-B3FA-819F0171AB32}"/>
          </ac:spMkLst>
        </pc:spChg>
        <pc:picChg chg="del">
          <ac:chgData name="Rohit Varma" userId="c4d850cb1c0a4426" providerId="LiveId" clId="{7CA0728C-E5F5-452B-935C-BE597E704588}" dt="2021-04-30T13:00:49.077" v="1188" actId="478"/>
          <ac:picMkLst>
            <pc:docMk/>
            <pc:sldMk cId="3282279830" sldId="314"/>
            <ac:picMk id="6" creationId="{48BC14C2-D5FB-4E42-970F-F3407641FA63}"/>
          </ac:picMkLst>
        </pc:picChg>
        <pc:picChg chg="del">
          <ac:chgData name="Rohit Varma" userId="c4d850cb1c0a4426" providerId="LiveId" clId="{7CA0728C-E5F5-452B-935C-BE597E704588}" dt="2021-04-30T13:00:49.077" v="1188" actId="478"/>
          <ac:picMkLst>
            <pc:docMk/>
            <pc:sldMk cId="3282279830" sldId="314"/>
            <ac:picMk id="7" creationId="{72434C91-956F-413C-B319-D989D14028BD}"/>
          </ac:picMkLst>
        </pc:picChg>
        <pc:picChg chg="add mod">
          <ac:chgData name="Rohit Varma" userId="c4d850cb1c0a4426" providerId="LiveId" clId="{7CA0728C-E5F5-452B-935C-BE597E704588}" dt="2021-04-30T13:01:46.021" v="1197" actId="1076"/>
          <ac:picMkLst>
            <pc:docMk/>
            <pc:sldMk cId="3282279830" sldId="314"/>
            <ac:picMk id="8" creationId="{2CD33D04-36C3-46C4-8992-91715351C27D}"/>
          </ac:picMkLst>
        </pc:picChg>
        <pc:picChg chg="add mod">
          <ac:chgData name="Rohit Varma" userId="c4d850cb1c0a4426" providerId="LiveId" clId="{7CA0728C-E5F5-452B-935C-BE597E704588}" dt="2021-04-30T13:14:46.407" v="1342" actId="1035"/>
          <ac:picMkLst>
            <pc:docMk/>
            <pc:sldMk cId="3282279830" sldId="314"/>
            <ac:picMk id="9" creationId="{95CA7B12-F855-40AD-9A3E-42A77C65845F}"/>
          </ac:picMkLst>
        </pc:picChg>
      </pc:sldChg>
      <pc:sldChg chg="add del">
        <pc:chgData name="Rohit Varma" userId="c4d850cb1c0a4426" providerId="LiveId" clId="{7CA0728C-E5F5-452B-935C-BE597E704588}" dt="2021-04-30T13:22:26.423" v="1351"/>
        <pc:sldMkLst>
          <pc:docMk/>
          <pc:sldMk cId="2286168913" sldId="315"/>
        </pc:sldMkLst>
      </pc:sldChg>
      <pc:sldChg chg="addSp delSp modSp add mod">
        <pc:chgData name="Rohit Varma" userId="c4d850cb1c0a4426" providerId="LiveId" clId="{7CA0728C-E5F5-452B-935C-BE597E704588}" dt="2021-04-30T15:51:52.367" v="2303" actId="122"/>
        <pc:sldMkLst>
          <pc:docMk/>
          <pc:sldMk cId="2927172852" sldId="315"/>
        </pc:sldMkLst>
        <pc:spChg chg="del mod">
          <ac:chgData name="Rohit Varma" userId="c4d850cb1c0a4426" providerId="LiveId" clId="{7CA0728C-E5F5-452B-935C-BE597E704588}" dt="2021-04-30T13:30:07.258" v="1418" actId="478"/>
          <ac:spMkLst>
            <pc:docMk/>
            <pc:sldMk cId="2927172852" sldId="315"/>
            <ac:spMk id="5" creationId="{A463F1CC-EF63-4978-8D48-3FA55A03AACD}"/>
          </ac:spMkLst>
        </pc:spChg>
        <pc:spChg chg="add del">
          <ac:chgData name="Rohit Varma" userId="c4d850cb1c0a4426" providerId="LiveId" clId="{7CA0728C-E5F5-452B-935C-BE597E704588}" dt="2021-04-30T15:50:11.439" v="2274" actId="22"/>
          <ac:spMkLst>
            <pc:docMk/>
            <pc:sldMk cId="2927172852" sldId="315"/>
            <ac:spMk id="11" creationId="{9D4F4BDD-0FB8-4D7B-9E81-FA3D1A891C59}"/>
          </ac:spMkLst>
        </pc:spChg>
        <pc:spChg chg="mod">
          <ac:chgData name="Rohit Varma" userId="c4d850cb1c0a4426" providerId="LiveId" clId="{7CA0728C-E5F5-452B-935C-BE597E704588}" dt="2021-04-30T13:33:37.909" v="1440" actId="1076"/>
          <ac:spMkLst>
            <pc:docMk/>
            <pc:sldMk cId="2927172852" sldId="315"/>
            <ac:spMk id="12" creationId="{28213F59-EF67-46BE-B3FA-819F0171AB32}"/>
          </ac:spMkLst>
        </pc:spChg>
        <pc:spChg chg="add mod">
          <ac:chgData name="Rohit Varma" userId="c4d850cb1c0a4426" providerId="LiveId" clId="{7CA0728C-E5F5-452B-935C-BE597E704588}" dt="2021-04-30T15:51:52.367" v="2303" actId="122"/>
          <ac:spMkLst>
            <pc:docMk/>
            <pc:sldMk cId="2927172852" sldId="315"/>
            <ac:spMk id="13" creationId="{829701FE-255B-49BA-92D9-A86A101063CB}"/>
          </ac:spMkLst>
        </pc:spChg>
        <pc:picChg chg="del">
          <ac:chgData name="Rohit Varma" userId="c4d850cb1c0a4426" providerId="LiveId" clId="{7CA0728C-E5F5-452B-935C-BE597E704588}" dt="2021-04-30T13:29:23.979" v="1408" actId="478"/>
          <ac:picMkLst>
            <pc:docMk/>
            <pc:sldMk cId="2927172852" sldId="315"/>
            <ac:picMk id="6" creationId="{48BC14C2-D5FB-4E42-970F-F3407641FA63}"/>
          </ac:picMkLst>
        </pc:picChg>
        <pc:picChg chg="del">
          <ac:chgData name="Rohit Varma" userId="c4d850cb1c0a4426" providerId="LiveId" clId="{7CA0728C-E5F5-452B-935C-BE597E704588}" dt="2021-04-30T13:29:25.293" v="1409" actId="478"/>
          <ac:picMkLst>
            <pc:docMk/>
            <pc:sldMk cId="2927172852" sldId="315"/>
            <ac:picMk id="7" creationId="{72434C91-956F-413C-B319-D989D14028BD}"/>
          </ac:picMkLst>
        </pc:picChg>
        <pc:picChg chg="add mod">
          <ac:chgData name="Rohit Varma" userId="c4d850cb1c0a4426" providerId="LiveId" clId="{7CA0728C-E5F5-452B-935C-BE597E704588}" dt="2021-04-30T13:29:41.914" v="1411"/>
          <ac:picMkLst>
            <pc:docMk/>
            <pc:sldMk cId="2927172852" sldId="315"/>
            <ac:picMk id="8" creationId="{C8A4EE01-4EF4-4665-941B-EDCF274D7F1A}"/>
          </ac:picMkLst>
        </pc:picChg>
        <pc:picChg chg="add mod">
          <ac:chgData name="Rohit Varma" userId="c4d850cb1c0a4426" providerId="LiveId" clId="{7CA0728C-E5F5-452B-935C-BE597E704588}" dt="2021-04-30T15:50:31.811" v="2278" actId="14100"/>
          <ac:picMkLst>
            <pc:docMk/>
            <pc:sldMk cId="2927172852" sldId="315"/>
            <ac:picMk id="9" creationId="{2922AE57-E9B1-4797-B22E-90A227434F9F}"/>
          </ac:picMkLst>
        </pc:picChg>
        <pc:picChg chg="add del mod">
          <ac:chgData name="Rohit Varma" userId="c4d850cb1c0a4426" providerId="LiveId" clId="{7CA0728C-E5F5-452B-935C-BE597E704588}" dt="2021-04-30T13:32:58.877" v="1431" actId="21"/>
          <ac:picMkLst>
            <pc:docMk/>
            <pc:sldMk cId="2927172852" sldId="315"/>
            <ac:picMk id="10" creationId="{0E0A8D0B-F399-4685-A6F5-68196B86B8E7}"/>
          </ac:picMkLst>
        </pc:picChg>
      </pc:sldChg>
      <pc:sldChg chg="add del">
        <pc:chgData name="Rohit Varma" userId="c4d850cb1c0a4426" providerId="LiveId" clId="{7CA0728C-E5F5-452B-935C-BE597E704588}" dt="2021-04-30T13:00:27.212" v="1180"/>
        <pc:sldMkLst>
          <pc:docMk/>
          <pc:sldMk cId="3069667835" sldId="315"/>
        </pc:sldMkLst>
      </pc:sldChg>
      <pc:sldChg chg="addSp delSp modSp add mod">
        <pc:chgData name="Rohit Varma" userId="c4d850cb1c0a4426" providerId="LiveId" clId="{7CA0728C-E5F5-452B-935C-BE597E704588}" dt="2021-04-30T16:16:02.912" v="2464" actId="1036"/>
        <pc:sldMkLst>
          <pc:docMk/>
          <pc:sldMk cId="693075929" sldId="316"/>
        </pc:sldMkLst>
        <pc:spChg chg="del">
          <ac:chgData name="Rohit Varma" userId="c4d850cb1c0a4426" providerId="LiveId" clId="{7CA0728C-E5F5-452B-935C-BE597E704588}" dt="2021-04-30T14:11:00.510" v="1452" actId="478"/>
          <ac:spMkLst>
            <pc:docMk/>
            <pc:sldMk cId="693075929" sldId="316"/>
            <ac:spMk id="5" creationId="{A463F1CC-EF63-4978-8D48-3FA55A03AACD}"/>
          </ac:spMkLst>
        </pc:spChg>
        <pc:spChg chg="add mod">
          <ac:chgData name="Rohit Varma" userId="c4d850cb1c0a4426" providerId="LiveId" clId="{7CA0728C-E5F5-452B-935C-BE597E704588}" dt="2021-04-30T16:16:02.912" v="2464" actId="1036"/>
          <ac:spMkLst>
            <pc:docMk/>
            <pc:sldMk cId="693075929" sldId="316"/>
            <ac:spMk id="9" creationId="{B7F2A017-DC98-426B-A437-868C74CE0D71}"/>
          </ac:spMkLst>
        </pc:spChg>
        <pc:spChg chg="mod">
          <ac:chgData name="Rohit Varma" userId="c4d850cb1c0a4426" providerId="LiveId" clId="{7CA0728C-E5F5-452B-935C-BE597E704588}" dt="2021-04-30T15:55:15.310" v="2350" actId="403"/>
          <ac:spMkLst>
            <pc:docMk/>
            <pc:sldMk cId="693075929" sldId="316"/>
            <ac:spMk id="12" creationId="{28213F59-EF67-46BE-B3FA-819F0171AB32}"/>
          </ac:spMkLst>
        </pc:spChg>
        <pc:picChg chg="del">
          <ac:chgData name="Rohit Varma" userId="c4d850cb1c0a4426" providerId="LiveId" clId="{7CA0728C-E5F5-452B-935C-BE597E704588}" dt="2021-04-30T14:15:01.861" v="1542" actId="478"/>
          <ac:picMkLst>
            <pc:docMk/>
            <pc:sldMk cId="693075929" sldId="316"/>
            <ac:picMk id="6" creationId="{48BC14C2-D5FB-4E42-970F-F3407641FA63}"/>
          </ac:picMkLst>
        </pc:picChg>
        <pc:picChg chg="del">
          <ac:chgData name="Rohit Varma" userId="c4d850cb1c0a4426" providerId="LiveId" clId="{7CA0728C-E5F5-452B-935C-BE597E704588}" dt="2021-04-30T14:15:03.322" v="1543" actId="478"/>
          <ac:picMkLst>
            <pc:docMk/>
            <pc:sldMk cId="693075929" sldId="316"/>
            <ac:picMk id="7" creationId="{72434C91-956F-413C-B319-D989D14028BD}"/>
          </ac:picMkLst>
        </pc:picChg>
        <pc:picChg chg="add mod">
          <ac:chgData name="Rohit Varma" userId="c4d850cb1c0a4426" providerId="LiveId" clId="{7CA0728C-E5F5-452B-935C-BE597E704588}" dt="2021-04-30T15:55:07.380" v="2348" actId="14100"/>
          <ac:picMkLst>
            <pc:docMk/>
            <pc:sldMk cId="693075929" sldId="316"/>
            <ac:picMk id="8" creationId="{24F1B164-EF0F-420D-BEDA-D0814658F3F3}"/>
          </ac:picMkLst>
        </pc:picChg>
      </pc:sldChg>
      <pc:sldChg chg="add del">
        <pc:chgData name="Rohit Varma" userId="c4d850cb1c0a4426" providerId="LiveId" clId="{7CA0728C-E5F5-452B-935C-BE597E704588}" dt="2021-04-30T13:22:26.042" v="1350"/>
        <pc:sldMkLst>
          <pc:docMk/>
          <pc:sldMk cId="3210826949" sldId="316"/>
        </pc:sldMkLst>
      </pc:sldChg>
      <pc:sldChg chg="addSp delSp modSp add mod">
        <pc:chgData name="Rohit Varma" userId="c4d850cb1c0a4426" providerId="LiveId" clId="{7CA0728C-E5F5-452B-935C-BE597E704588}" dt="2021-04-30T15:55:30.423" v="2352" actId="1035"/>
        <pc:sldMkLst>
          <pc:docMk/>
          <pc:sldMk cId="2796764541" sldId="317"/>
        </pc:sldMkLst>
        <pc:spChg chg="del">
          <ac:chgData name="Rohit Varma" userId="c4d850cb1c0a4426" providerId="LiveId" clId="{7CA0728C-E5F5-452B-935C-BE597E704588}" dt="2021-04-30T14:15:28.266" v="1547" actId="478"/>
          <ac:spMkLst>
            <pc:docMk/>
            <pc:sldMk cId="2796764541" sldId="317"/>
            <ac:spMk id="5" creationId="{A463F1CC-EF63-4978-8D48-3FA55A03AACD}"/>
          </ac:spMkLst>
        </pc:spChg>
        <pc:spChg chg="mod">
          <ac:chgData name="Rohit Varma" userId="c4d850cb1c0a4426" providerId="LiveId" clId="{7CA0728C-E5F5-452B-935C-BE597E704588}" dt="2021-04-30T14:14:44.671" v="1540" actId="20577"/>
          <ac:spMkLst>
            <pc:docMk/>
            <pc:sldMk cId="2796764541" sldId="317"/>
            <ac:spMk id="12" creationId="{28213F59-EF67-46BE-B3FA-819F0171AB32}"/>
          </ac:spMkLst>
        </pc:spChg>
        <pc:grpChg chg="add mod">
          <ac:chgData name="Rohit Varma" userId="c4d850cb1c0a4426" providerId="LiveId" clId="{7CA0728C-E5F5-452B-935C-BE597E704588}" dt="2021-04-30T15:55:30.423" v="2352" actId="1035"/>
          <ac:grpSpMkLst>
            <pc:docMk/>
            <pc:sldMk cId="2796764541" sldId="317"/>
            <ac:grpSpMk id="2" creationId="{5F1D031D-568D-4F11-88B8-165E738E4158}"/>
          </ac:grpSpMkLst>
        </pc:grpChg>
        <pc:picChg chg="del">
          <ac:chgData name="Rohit Varma" userId="c4d850cb1c0a4426" providerId="LiveId" clId="{7CA0728C-E5F5-452B-935C-BE597E704588}" dt="2021-04-30T14:15:28.266" v="1547" actId="478"/>
          <ac:picMkLst>
            <pc:docMk/>
            <pc:sldMk cId="2796764541" sldId="317"/>
            <ac:picMk id="6" creationId="{48BC14C2-D5FB-4E42-970F-F3407641FA63}"/>
          </ac:picMkLst>
        </pc:picChg>
        <pc:picChg chg="del">
          <ac:chgData name="Rohit Varma" userId="c4d850cb1c0a4426" providerId="LiveId" clId="{7CA0728C-E5F5-452B-935C-BE597E704588}" dt="2021-04-30T14:15:28.266" v="1547" actId="478"/>
          <ac:picMkLst>
            <pc:docMk/>
            <pc:sldMk cId="2796764541" sldId="317"/>
            <ac:picMk id="7" creationId="{72434C91-956F-413C-B319-D989D14028BD}"/>
          </ac:picMkLst>
        </pc:picChg>
        <pc:picChg chg="add mod">
          <ac:chgData name="Rohit Varma" userId="c4d850cb1c0a4426" providerId="LiveId" clId="{7CA0728C-E5F5-452B-935C-BE597E704588}" dt="2021-04-30T14:15:32.532" v="1549" actId="164"/>
          <ac:picMkLst>
            <pc:docMk/>
            <pc:sldMk cId="2796764541" sldId="317"/>
            <ac:picMk id="8" creationId="{F9B2E176-BA9C-40E6-9317-DF11BB74A98C}"/>
          </ac:picMkLst>
        </pc:picChg>
        <pc:picChg chg="add mod">
          <ac:chgData name="Rohit Varma" userId="c4d850cb1c0a4426" providerId="LiveId" clId="{7CA0728C-E5F5-452B-935C-BE597E704588}" dt="2021-04-30T14:15:32.532" v="1549" actId="164"/>
          <ac:picMkLst>
            <pc:docMk/>
            <pc:sldMk cId="2796764541" sldId="317"/>
            <ac:picMk id="9" creationId="{35E96CDA-CF82-4F68-9BC4-330D831443CF}"/>
          </ac:picMkLst>
        </pc:picChg>
      </pc:sldChg>
      <pc:sldChg chg="add del">
        <pc:chgData name="Rohit Varma" userId="c4d850cb1c0a4426" providerId="LiveId" clId="{7CA0728C-E5F5-452B-935C-BE597E704588}" dt="2021-04-30T13:22:25.667" v="1349"/>
        <pc:sldMkLst>
          <pc:docMk/>
          <pc:sldMk cId="3327264819" sldId="317"/>
        </pc:sldMkLst>
      </pc:sldChg>
      <pc:sldChg chg="addSp delSp modSp add mod">
        <pc:chgData name="Rohit Varma" userId="c4d850cb1c0a4426" providerId="LiveId" clId="{7CA0728C-E5F5-452B-935C-BE597E704588}" dt="2021-04-30T15:53:37.127" v="2339" actId="1038"/>
        <pc:sldMkLst>
          <pc:docMk/>
          <pc:sldMk cId="256560324" sldId="318"/>
        </pc:sldMkLst>
        <pc:spChg chg="add del">
          <ac:chgData name="Rohit Varma" userId="c4d850cb1c0a4426" providerId="LiveId" clId="{7CA0728C-E5F5-452B-935C-BE597E704588}" dt="2021-04-30T15:52:14.714" v="2305" actId="22"/>
          <ac:spMkLst>
            <pc:docMk/>
            <pc:sldMk cId="256560324" sldId="318"/>
            <ac:spMk id="7" creationId="{7B5A0FEA-161B-460E-9973-7CE006D7E5DF}"/>
          </ac:spMkLst>
        </pc:spChg>
        <pc:spChg chg="add mod">
          <ac:chgData name="Rohit Varma" userId="c4d850cb1c0a4426" providerId="LiveId" clId="{7CA0728C-E5F5-452B-935C-BE597E704588}" dt="2021-04-30T15:53:37.127" v="2339" actId="1038"/>
          <ac:spMkLst>
            <pc:docMk/>
            <pc:sldMk cId="256560324" sldId="318"/>
            <ac:spMk id="8" creationId="{AA13218E-DDE2-4933-B800-D6AF0FF82044}"/>
          </ac:spMkLst>
        </pc:spChg>
        <pc:spChg chg="mod">
          <ac:chgData name="Rohit Varma" userId="c4d850cb1c0a4426" providerId="LiveId" clId="{7CA0728C-E5F5-452B-935C-BE597E704588}" dt="2021-04-30T13:33:22.719" v="1436" actId="403"/>
          <ac:spMkLst>
            <pc:docMk/>
            <pc:sldMk cId="256560324" sldId="318"/>
            <ac:spMk id="12" creationId="{28213F59-EF67-46BE-B3FA-819F0171AB32}"/>
          </ac:spMkLst>
        </pc:spChg>
        <pc:picChg chg="add del mod">
          <ac:chgData name="Rohit Varma" userId="c4d850cb1c0a4426" providerId="LiveId" clId="{7CA0728C-E5F5-452B-935C-BE597E704588}" dt="2021-04-30T13:31:13.337" v="1424" actId="21"/>
          <ac:picMkLst>
            <pc:docMk/>
            <pc:sldMk cId="256560324" sldId="318"/>
            <ac:picMk id="4" creationId="{DF5453B4-5662-456E-98E7-DB3477AFA283}"/>
          </ac:picMkLst>
        </pc:picChg>
        <pc:picChg chg="add mod">
          <ac:chgData name="Rohit Varma" userId="c4d850cb1c0a4426" providerId="LiveId" clId="{7CA0728C-E5F5-452B-935C-BE597E704588}" dt="2021-04-30T15:53:33.738" v="2331" actId="1076"/>
          <ac:picMkLst>
            <pc:docMk/>
            <pc:sldMk cId="256560324" sldId="318"/>
            <ac:picMk id="5" creationId="{10B8627D-F07C-4217-8307-ACB79A841CC9}"/>
          </ac:picMkLst>
        </pc:picChg>
        <pc:picChg chg="del">
          <ac:chgData name="Rohit Varma" userId="c4d850cb1c0a4426" providerId="LiveId" clId="{7CA0728C-E5F5-452B-935C-BE597E704588}" dt="2021-04-30T13:30:58.018" v="1421" actId="478"/>
          <ac:picMkLst>
            <pc:docMk/>
            <pc:sldMk cId="256560324" sldId="318"/>
            <ac:picMk id="9" creationId="{2922AE57-E9B1-4797-B22E-90A227434F9F}"/>
          </ac:picMkLst>
        </pc:picChg>
      </pc:sldChg>
      <pc:sldChg chg="delSp add del mod">
        <pc:chgData name="Rohit Varma" userId="c4d850cb1c0a4426" providerId="LiveId" clId="{7CA0728C-E5F5-452B-935C-BE597E704588}" dt="2021-04-30T16:04:18.118" v="2448" actId="47"/>
        <pc:sldMkLst>
          <pc:docMk/>
          <pc:sldMk cId="2532931517" sldId="319"/>
        </pc:sldMkLst>
        <pc:grpChg chg="del">
          <ac:chgData name="Rohit Varma" userId="c4d850cb1c0a4426" providerId="LiveId" clId="{7CA0728C-E5F5-452B-935C-BE597E704588}" dt="2021-04-30T14:15:47.248" v="1552" actId="478"/>
          <ac:grpSpMkLst>
            <pc:docMk/>
            <pc:sldMk cId="2532931517" sldId="319"/>
            <ac:grpSpMk id="2" creationId="{5F1D031D-568D-4F11-88B8-165E738E4158}"/>
          </ac:grpSpMkLst>
        </pc:grpChg>
        <pc:picChg chg="del topLvl">
          <ac:chgData name="Rohit Varma" userId="c4d850cb1c0a4426" providerId="LiveId" clId="{7CA0728C-E5F5-452B-935C-BE597E704588}" dt="2021-04-30T14:15:47.248" v="1552" actId="478"/>
          <ac:picMkLst>
            <pc:docMk/>
            <pc:sldMk cId="2532931517" sldId="319"/>
            <ac:picMk id="8" creationId="{F9B2E176-BA9C-40E6-9317-DF11BB74A98C}"/>
          </ac:picMkLst>
        </pc:picChg>
        <pc:picChg chg="del topLvl">
          <ac:chgData name="Rohit Varma" userId="c4d850cb1c0a4426" providerId="LiveId" clId="{7CA0728C-E5F5-452B-935C-BE597E704588}" dt="2021-04-30T14:15:48.951" v="1553" actId="478"/>
          <ac:picMkLst>
            <pc:docMk/>
            <pc:sldMk cId="2532931517" sldId="319"/>
            <ac:picMk id="9" creationId="{35E96CDA-CF82-4F68-9BC4-330D831443CF}"/>
          </ac:picMkLst>
        </pc:picChg>
      </pc:sldChg>
      <pc:sldChg chg="addSp delSp modSp add mod">
        <pc:chgData name="Rohit Varma" userId="c4d850cb1c0a4426" providerId="LiveId" clId="{7CA0728C-E5F5-452B-935C-BE597E704588}" dt="2021-04-30T15:58:42.823" v="2375" actId="1036"/>
        <pc:sldMkLst>
          <pc:docMk/>
          <pc:sldMk cId="2104405751" sldId="320"/>
        </pc:sldMkLst>
        <pc:spChg chg="add mod">
          <ac:chgData name="Rohit Varma" userId="c4d850cb1c0a4426" providerId="LiveId" clId="{7CA0728C-E5F5-452B-935C-BE597E704588}" dt="2021-04-30T15:03:17.686" v="2235" actId="1036"/>
          <ac:spMkLst>
            <pc:docMk/>
            <pc:sldMk cId="2104405751" sldId="320"/>
            <ac:spMk id="4" creationId="{2EC50E18-1169-42A7-81A7-EA9CDE04091A}"/>
          </ac:spMkLst>
        </pc:spChg>
        <pc:spChg chg="add mod">
          <ac:chgData name="Rohit Varma" userId="c4d850cb1c0a4426" providerId="LiveId" clId="{7CA0728C-E5F5-452B-935C-BE597E704588}" dt="2021-04-30T14:17:47.374" v="1597" actId="571"/>
          <ac:spMkLst>
            <pc:docMk/>
            <pc:sldMk cId="2104405751" sldId="320"/>
            <ac:spMk id="5" creationId="{2917454F-82A2-47FE-B071-F9353CC576C4}"/>
          </ac:spMkLst>
        </pc:spChg>
        <pc:spChg chg="add mod">
          <ac:chgData name="Rohit Varma" userId="c4d850cb1c0a4426" providerId="LiveId" clId="{7CA0728C-E5F5-452B-935C-BE597E704588}" dt="2021-04-30T14:17:47.218" v="1596" actId="571"/>
          <ac:spMkLst>
            <pc:docMk/>
            <pc:sldMk cId="2104405751" sldId="320"/>
            <ac:spMk id="6" creationId="{E38F9793-D018-4471-9770-450103820EAA}"/>
          </ac:spMkLst>
        </pc:spChg>
        <pc:spChg chg="add mod">
          <ac:chgData name="Rohit Varma" userId="c4d850cb1c0a4426" providerId="LiveId" clId="{7CA0728C-E5F5-452B-935C-BE597E704588}" dt="2021-04-30T14:17:47.064" v="1595" actId="571"/>
          <ac:spMkLst>
            <pc:docMk/>
            <pc:sldMk cId="2104405751" sldId="320"/>
            <ac:spMk id="7" creationId="{2AB958EC-3A6A-4F54-9CE2-3366A432B07E}"/>
          </ac:spMkLst>
        </pc:spChg>
        <pc:spChg chg="add mod">
          <ac:chgData name="Rohit Varma" userId="c4d850cb1c0a4426" providerId="LiveId" clId="{7CA0728C-E5F5-452B-935C-BE597E704588}" dt="2021-04-30T14:19:28.207" v="1639" actId="571"/>
          <ac:spMkLst>
            <pc:docMk/>
            <pc:sldMk cId="2104405751" sldId="320"/>
            <ac:spMk id="8" creationId="{A28A127A-0670-486B-B839-2FF2A37E58AE}"/>
          </ac:spMkLst>
        </pc:spChg>
        <pc:spChg chg="add mod">
          <ac:chgData name="Rohit Varma" userId="c4d850cb1c0a4426" providerId="LiveId" clId="{7CA0728C-E5F5-452B-935C-BE597E704588}" dt="2021-04-30T14:19:28.018" v="1638" actId="571"/>
          <ac:spMkLst>
            <pc:docMk/>
            <pc:sldMk cId="2104405751" sldId="320"/>
            <ac:spMk id="9" creationId="{68DA4F0C-1013-4B3E-9FD8-170891616D5F}"/>
          </ac:spMkLst>
        </pc:spChg>
        <pc:spChg chg="add mod">
          <ac:chgData name="Rohit Varma" userId="c4d850cb1c0a4426" providerId="LiveId" clId="{7CA0728C-E5F5-452B-935C-BE597E704588}" dt="2021-04-30T14:19:27.842" v="1637" actId="571"/>
          <ac:spMkLst>
            <pc:docMk/>
            <pc:sldMk cId="2104405751" sldId="320"/>
            <ac:spMk id="10" creationId="{6F1C7B6D-74D0-423F-9590-981189FBFCCD}"/>
          </ac:spMkLst>
        </pc:spChg>
        <pc:spChg chg="mod">
          <ac:chgData name="Rohit Varma" userId="c4d850cb1c0a4426" providerId="LiveId" clId="{7CA0728C-E5F5-452B-935C-BE597E704588}" dt="2021-04-30T14:17:01.105" v="1562"/>
          <ac:spMkLst>
            <pc:docMk/>
            <pc:sldMk cId="2104405751" sldId="320"/>
            <ac:spMk id="12" creationId="{28213F59-EF67-46BE-B3FA-819F0171AB32}"/>
          </ac:spMkLst>
        </pc:spChg>
        <pc:spChg chg="add del">
          <ac:chgData name="Rohit Varma" userId="c4d850cb1c0a4426" providerId="LiveId" clId="{7CA0728C-E5F5-452B-935C-BE597E704588}" dt="2021-04-30T14:20:08.013" v="1661" actId="22"/>
          <ac:spMkLst>
            <pc:docMk/>
            <pc:sldMk cId="2104405751" sldId="320"/>
            <ac:spMk id="13" creationId="{75229E25-BF58-427B-ACE5-87D9C67CE260}"/>
          </ac:spMkLst>
        </pc:spChg>
        <pc:spChg chg="add del mod">
          <ac:chgData name="Rohit Varma" userId="c4d850cb1c0a4426" providerId="LiveId" clId="{7CA0728C-E5F5-452B-935C-BE597E704588}" dt="2021-04-30T14:23:26.967" v="1724" actId="478"/>
          <ac:spMkLst>
            <pc:docMk/>
            <pc:sldMk cId="2104405751" sldId="320"/>
            <ac:spMk id="14" creationId="{6991D314-8E6D-43D7-AD31-F78912AEC450}"/>
          </ac:spMkLst>
        </pc:spChg>
        <pc:spChg chg="add del mod">
          <ac:chgData name="Rohit Varma" userId="c4d850cb1c0a4426" providerId="LiveId" clId="{7CA0728C-E5F5-452B-935C-BE597E704588}" dt="2021-04-30T14:23:26.967" v="1724" actId="478"/>
          <ac:spMkLst>
            <pc:docMk/>
            <pc:sldMk cId="2104405751" sldId="320"/>
            <ac:spMk id="15" creationId="{E7AECC7D-B749-476F-BA98-56C15F9BB8EA}"/>
          </ac:spMkLst>
        </pc:spChg>
        <pc:spChg chg="add del mod">
          <ac:chgData name="Rohit Varma" userId="c4d850cb1c0a4426" providerId="LiveId" clId="{7CA0728C-E5F5-452B-935C-BE597E704588}" dt="2021-04-30T14:23:26.967" v="1724" actId="478"/>
          <ac:spMkLst>
            <pc:docMk/>
            <pc:sldMk cId="2104405751" sldId="320"/>
            <ac:spMk id="16" creationId="{CC97E18A-16F6-4DC7-B0DF-B6EB66859C69}"/>
          </ac:spMkLst>
        </pc:spChg>
        <pc:spChg chg="add mod">
          <ac:chgData name="Rohit Varma" userId="c4d850cb1c0a4426" providerId="LiveId" clId="{7CA0728C-E5F5-452B-935C-BE597E704588}" dt="2021-04-30T15:58:40.899" v="2372" actId="1076"/>
          <ac:spMkLst>
            <pc:docMk/>
            <pc:sldMk cId="2104405751" sldId="320"/>
            <ac:spMk id="18" creationId="{D18C6AE5-93F7-4A56-836C-B8675F8F69D4}"/>
          </ac:spMkLst>
        </pc:spChg>
        <pc:picChg chg="add del">
          <ac:chgData name="Rohit Varma" userId="c4d850cb1c0a4426" providerId="LiveId" clId="{7CA0728C-E5F5-452B-935C-BE597E704588}" dt="2021-04-30T15:02:28.007" v="2221"/>
          <ac:picMkLst>
            <pc:docMk/>
            <pc:sldMk cId="2104405751" sldId="320"/>
            <ac:picMk id="11" creationId="{3EB24EE2-96EE-4EA9-9824-5A82555A8069}"/>
          </ac:picMkLst>
        </pc:picChg>
        <pc:picChg chg="add mod modCrop">
          <ac:chgData name="Rohit Varma" userId="c4d850cb1c0a4426" providerId="LiveId" clId="{7CA0728C-E5F5-452B-935C-BE597E704588}" dt="2021-04-30T15:58:42.823" v="2375" actId="1036"/>
          <ac:picMkLst>
            <pc:docMk/>
            <pc:sldMk cId="2104405751" sldId="320"/>
            <ac:picMk id="17" creationId="{42D34ED6-62B9-4BB6-98C9-8F7CFE2E46F5}"/>
          </ac:picMkLst>
        </pc:picChg>
      </pc:sldChg>
      <pc:sldChg chg="addSp delSp modSp add mod">
        <pc:chgData name="Rohit Varma" userId="c4d850cb1c0a4426" providerId="LiveId" clId="{7CA0728C-E5F5-452B-935C-BE597E704588}" dt="2021-04-30T15:59:46.443" v="2383" actId="1076"/>
        <pc:sldMkLst>
          <pc:docMk/>
          <pc:sldMk cId="3928263191" sldId="321"/>
        </pc:sldMkLst>
        <pc:spChg chg="del">
          <ac:chgData name="Rohit Varma" userId="c4d850cb1c0a4426" providerId="LiveId" clId="{7CA0728C-E5F5-452B-935C-BE597E704588}" dt="2021-04-30T14:22:19.057" v="1709" actId="478"/>
          <ac:spMkLst>
            <pc:docMk/>
            <pc:sldMk cId="3928263191" sldId="321"/>
            <ac:spMk id="4" creationId="{2EC50E18-1169-42A7-81A7-EA9CDE04091A}"/>
          </ac:spMkLst>
        </pc:spChg>
        <pc:spChg chg="add mod">
          <ac:chgData name="Rohit Varma" userId="c4d850cb1c0a4426" providerId="LiveId" clId="{7CA0728C-E5F5-452B-935C-BE597E704588}" dt="2021-04-30T15:59:39.533" v="2381" actId="1076"/>
          <ac:spMkLst>
            <pc:docMk/>
            <pc:sldMk cId="3928263191" sldId="321"/>
            <ac:spMk id="8" creationId="{C0C4FCA5-36D9-4C24-BD03-8A233248E17B}"/>
          </ac:spMkLst>
        </pc:spChg>
        <pc:spChg chg="del">
          <ac:chgData name="Rohit Varma" userId="c4d850cb1c0a4426" providerId="LiveId" clId="{7CA0728C-E5F5-452B-935C-BE597E704588}" dt="2021-04-30T14:22:19.057" v="1709" actId="478"/>
          <ac:spMkLst>
            <pc:docMk/>
            <pc:sldMk cId="3928263191" sldId="321"/>
            <ac:spMk id="12" creationId="{28213F59-EF67-46BE-B3FA-819F0171AB32}"/>
          </ac:spMkLst>
        </pc:spChg>
        <pc:spChg chg="mod">
          <ac:chgData name="Rohit Varma" userId="c4d850cb1c0a4426" providerId="LiveId" clId="{7CA0728C-E5F5-452B-935C-BE597E704588}" dt="2021-04-30T14:23:23.016" v="1723" actId="1035"/>
          <ac:spMkLst>
            <pc:docMk/>
            <pc:sldMk cId="3928263191" sldId="321"/>
            <ac:spMk id="14" creationId="{6991D314-8E6D-43D7-AD31-F78912AEC450}"/>
          </ac:spMkLst>
        </pc:spChg>
        <pc:spChg chg="del">
          <ac:chgData name="Rohit Varma" userId="c4d850cb1c0a4426" providerId="LiveId" clId="{7CA0728C-E5F5-452B-935C-BE597E704588}" dt="2021-04-30T14:22:19.057" v="1709" actId="478"/>
          <ac:spMkLst>
            <pc:docMk/>
            <pc:sldMk cId="3928263191" sldId="321"/>
            <ac:spMk id="15" creationId="{E7AECC7D-B749-476F-BA98-56C15F9BB8EA}"/>
          </ac:spMkLst>
        </pc:spChg>
        <pc:spChg chg="del">
          <ac:chgData name="Rohit Varma" userId="c4d850cb1c0a4426" providerId="LiveId" clId="{7CA0728C-E5F5-452B-935C-BE597E704588}" dt="2021-04-30T14:22:19.057" v="1709" actId="478"/>
          <ac:spMkLst>
            <pc:docMk/>
            <pc:sldMk cId="3928263191" sldId="321"/>
            <ac:spMk id="16" creationId="{CC97E18A-16F6-4DC7-B0DF-B6EB66859C69}"/>
          </ac:spMkLst>
        </pc:spChg>
        <pc:picChg chg="add mod modCrop">
          <ac:chgData name="Rohit Varma" userId="c4d850cb1c0a4426" providerId="LiveId" clId="{7CA0728C-E5F5-452B-935C-BE597E704588}" dt="2021-04-30T15:59:46.443" v="2383" actId="1076"/>
          <ac:picMkLst>
            <pc:docMk/>
            <pc:sldMk cId="3928263191" sldId="321"/>
            <ac:picMk id="7" creationId="{4DE9DF0E-0631-4602-A852-5045FD986DEA}"/>
          </ac:picMkLst>
        </pc:picChg>
      </pc:sldChg>
      <pc:sldChg chg="addSp delSp modSp add mod">
        <pc:chgData name="Rohit Varma" userId="c4d850cb1c0a4426" providerId="LiveId" clId="{7CA0728C-E5F5-452B-935C-BE597E704588}" dt="2021-04-30T17:01:07.847" v="2817" actId="20577"/>
        <pc:sldMkLst>
          <pc:docMk/>
          <pc:sldMk cId="1115389540" sldId="322"/>
        </pc:sldMkLst>
        <pc:spChg chg="del">
          <ac:chgData name="Rohit Varma" userId="c4d850cb1c0a4426" providerId="LiveId" clId="{7CA0728C-E5F5-452B-935C-BE597E704588}" dt="2021-04-30T14:22:35.528" v="1711" actId="478"/>
          <ac:spMkLst>
            <pc:docMk/>
            <pc:sldMk cId="1115389540" sldId="322"/>
            <ac:spMk id="4" creationId="{2EC50E18-1169-42A7-81A7-EA9CDE04091A}"/>
          </ac:spMkLst>
        </pc:spChg>
        <pc:spChg chg="add del">
          <ac:chgData name="Rohit Varma" userId="c4d850cb1c0a4426" providerId="LiveId" clId="{7CA0728C-E5F5-452B-935C-BE597E704588}" dt="2021-04-30T16:03:01.484" v="2420" actId="478"/>
          <ac:spMkLst>
            <pc:docMk/>
            <pc:sldMk cId="1115389540" sldId="322"/>
            <ac:spMk id="11" creationId="{738BEE39-04D3-4766-8065-4EDF9F5CB465}"/>
          </ac:spMkLst>
        </pc:spChg>
        <pc:spChg chg="del">
          <ac:chgData name="Rohit Varma" userId="c4d850cb1c0a4426" providerId="LiveId" clId="{7CA0728C-E5F5-452B-935C-BE597E704588}" dt="2021-04-30T14:22:35.528" v="1711" actId="478"/>
          <ac:spMkLst>
            <pc:docMk/>
            <pc:sldMk cId="1115389540" sldId="322"/>
            <ac:spMk id="12" creationId="{28213F59-EF67-46BE-B3FA-819F0171AB32}"/>
          </ac:spMkLst>
        </pc:spChg>
        <pc:spChg chg="add del mod">
          <ac:chgData name="Rohit Varma" userId="c4d850cb1c0a4426" providerId="LiveId" clId="{7CA0728C-E5F5-452B-935C-BE597E704588}" dt="2021-04-30T16:56:37.180" v="2711" actId="21"/>
          <ac:spMkLst>
            <pc:docMk/>
            <pc:sldMk cId="1115389540" sldId="322"/>
            <ac:spMk id="13" creationId="{CC47AD6E-9BD8-4A37-9782-F6D0AA990D39}"/>
          </ac:spMkLst>
        </pc:spChg>
        <pc:spChg chg="del">
          <ac:chgData name="Rohit Varma" userId="c4d850cb1c0a4426" providerId="LiveId" clId="{7CA0728C-E5F5-452B-935C-BE597E704588}" dt="2021-04-30T14:22:35.528" v="1711" actId="478"/>
          <ac:spMkLst>
            <pc:docMk/>
            <pc:sldMk cId="1115389540" sldId="322"/>
            <ac:spMk id="14" creationId="{6991D314-8E6D-43D7-AD31-F78912AEC450}"/>
          </ac:spMkLst>
        </pc:spChg>
        <pc:spChg chg="mod">
          <ac:chgData name="Rohit Varma" userId="c4d850cb1c0a4426" providerId="LiveId" clId="{7CA0728C-E5F5-452B-935C-BE597E704588}" dt="2021-04-30T14:22:41.045" v="1712" actId="1076"/>
          <ac:spMkLst>
            <pc:docMk/>
            <pc:sldMk cId="1115389540" sldId="322"/>
            <ac:spMk id="15" creationId="{E7AECC7D-B749-476F-BA98-56C15F9BB8EA}"/>
          </ac:spMkLst>
        </pc:spChg>
        <pc:spChg chg="del">
          <ac:chgData name="Rohit Varma" userId="c4d850cb1c0a4426" providerId="LiveId" clId="{7CA0728C-E5F5-452B-935C-BE597E704588}" dt="2021-04-30T14:22:35.528" v="1711" actId="478"/>
          <ac:spMkLst>
            <pc:docMk/>
            <pc:sldMk cId="1115389540" sldId="322"/>
            <ac:spMk id="16" creationId="{CC97E18A-16F6-4DC7-B0DF-B6EB66859C69}"/>
          </ac:spMkLst>
        </pc:spChg>
        <pc:spChg chg="add mod">
          <ac:chgData name="Rohit Varma" userId="c4d850cb1c0a4426" providerId="LiveId" clId="{7CA0728C-E5F5-452B-935C-BE597E704588}" dt="2021-04-30T16:58:21.476" v="2783" actId="1076"/>
          <ac:spMkLst>
            <pc:docMk/>
            <pc:sldMk cId="1115389540" sldId="322"/>
            <ac:spMk id="17" creationId="{9079A34B-5D56-4812-8085-C66B16485DD8}"/>
          </ac:spMkLst>
        </pc:spChg>
        <pc:spChg chg="add mod">
          <ac:chgData name="Rohit Varma" userId="c4d850cb1c0a4426" providerId="LiveId" clId="{7CA0728C-E5F5-452B-935C-BE597E704588}" dt="2021-04-30T17:01:07.847" v="2817" actId="20577"/>
          <ac:spMkLst>
            <pc:docMk/>
            <pc:sldMk cId="1115389540" sldId="322"/>
            <ac:spMk id="18" creationId="{B18EB47A-2CD4-47DD-9E02-763DA054A49A}"/>
          </ac:spMkLst>
        </pc:spChg>
        <pc:grpChg chg="add mod">
          <ac:chgData name="Rohit Varma" userId="c4d850cb1c0a4426" providerId="LiveId" clId="{7CA0728C-E5F5-452B-935C-BE597E704588}" dt="2021-04-30T15:04:32.506" v="2258" actId="1035"/>
          <ac:grpSpMkLst>
            <pc:docMk/>
            <pc:sldMk cId="1115389540" sldId="322"/>
            <ac:grpSpMk id="2" creationId="{143142A5-2AF1-418D-873F-69066481A385}"/>
          </ac:grpSpMkLst>
        </pc:grpChg>
        <pc:picChg chg="add mod">
          <ac:chgData name="Rohit Varma" userId="c4d850cb1c0a4426" providerId="LiveId" clId="{7CA0728C-E5F5-452B-935C-BE597E704588}" dt="2021-04-30T15:04:16.259" v="2248" actId="164"/>
          <ac:picMkLst>
            <pc:docMk/>
            <pc:sldMk cId="1115389540" sldId="322"/>
            <ac:picMk id="7" creationId="{8B3381D7-5CCB-40A3-9538-453A0783C292}"/>
          </ac:picMkLst>
        </pc:picChg>
        <pc:picChg chg="add mod">
          <ac:chgData name="Rohit Varma" userId="c4d850cb1c0a4426" providerId="LiveId" clId="{7CA0728C-E5F5-452B-935C-BE597E704588}" dt="2021-04-30T15:04:16.259" v="2248" actId="164"/>
          <ac:picMkLst>
            <pc:docMk/>
            <pc:sldMk cId="1115389540" sldId="322"/>
            <ac:picMk id="8" creationId="{408CB96B-928B-44D6-9564-E159C18539DB}"/>
          </ac:picMkLst>
        </pc:picChg>
      </pc:sldChg>
      <pc:sldChg chg="addSp delSp modSp add mod">
        <pc:chgData name="Rohit Varma" userId="c4d850cb1c0a4426" providerId="LiveId" clId="{7CA0728C-E5F5-452B-935C-BE597E704588}" dt="2021-04-30T18:03:58.858" v="3113" actId="20577"/>
        <pc:sldMkLst>
          <pc:docMk/>
          <pc:sldMk cId="1956961919" sldId="323"/>
        </pc:sldMkLst>
        <pc:spChg chg="del">
          <ac:chgData name="Rohit Varma" userId="c4d850cb1c0a4426" providerId="LiveId" clId="{7CA0728C-E5F5-452B-935C-BE597E704588}" dt="2021-04-30T14:23:01.736" v="1715" actId="478"/>
          <ac:spMkLst>
            <pc:docMk/>
            <pc:sldMk cId="1956961919" sldId="323"/>
            <ac:spMk id="4" creationId="{2EC50E18-1169-42A7-81A7-EA9CDE04091A}"/>
          </ac:spMkLst>
        </pc:spChg>
        <pc:spChg chg="add del">
          <ac:chgData name="Rohit Varma" userId="c4d850cb1c0a4426" providerId="LiveId" clId="{7CA0728C-E5F5-452B-935C-BE597E704588}" dt="2021-04-30T16:00:16.043" v="2385" actId="22"/>
          <ac:spMkLst>
            <pc:docMk/>
            <pc:sldMk cId="1956961919" sldId="323"/>
            <ac:spMk id="11" creationId="{57FC6331-0607-4354-8C2A-D35D2EDB0A4F}"/>
          </ac:spMkLst>
        </pc:spChg>
        <pc:spChg chg="del">
          <ac:chgData name="Rohit Varma" userId="c4d850cb1c0a4426" providerId="LiveId" clId="{7CA0728C-E5F5-452B-935C-BE597E704588}" dt="2021-04-30T14:23:01.736" v="1715" actId="478"/>
          <ac:spMkLst>
            <pc:docMk/>
            <pc:sldMk cId="1956961919" sldId="323"/>
            <ac:spMk id="12" creationId="{28213F59-EF67-46BE-B3FA-819F0171AB32}"/>
          </ac:spMkLst>
        </pc:spChg>
        <pc:spChg chg="add del mod">
          <ac:chgData name="Rohit Varma" userId="c4d850cb1c0a4426" providerId="LiveId" clId="{7CA0728C-E5F5-452B-935C-BE597E704588}" dt="2021-04-30T16:00:49.673" v="2391" actId="478"/>
          <ac:spMkLst>
            <pc:docMk/>
            <pc:sldMk cId="1956961919" sldId="323"/>
            <ac:spMk id="13" creationId="{9BDE9695-C0E4-4E0D-AFD2-99FC202D4BE1}"/>
          </ac:spMkLst>
        </pc:spChg>
        <pc:spChg chg="del">
          <ac:chgData name="Rohit Varma" userId="c4d850cb1c0a4426" providerId="LiveId" clId="{7CA0728C-E5F5-452B-935C-BE597E704588}" dt="2021-04-30T14:23:01.736" v="1715" actId="478"/>
          <ac:spMkLst>
            <pc:docMk/>
            <pc:sldMk cId="1956961919" sldId="323"/>
            <ac:spMk id="14" creationId="{6991D314-8E6D-43D7-AD31-F78912AEC450}"/>
          </ac:spMkLst>
        </pc:spChg>
        <pc:spChg chg="del">
          <ac:chgData name="Rohit Varma" userId="c4d850cb1c0a4426" providerId="LiveId" clId="{7CA0728C-E5F5-452B-935C-BE597E704588}" dt="2021-04-30T14:23:01.736" v="1715" actId="478"/>
          <ac:spMkLst>
            <pc:docMk/>
            <pc:sldMk cId="1956961919" sldId="323"/>
            <ac:spMk id="15" creationId="{E7AECC7D-B749-476F-BA98-56C15F9BB8EA}"/>
          </ac:spMkLst>
        </pc:spChg>
        <pc:spChg chg="mod">
          <ac:chgData name="Rohit Varma" userId="c4d850cb1c0a4426" providerId="LiveId" clId="{7CA0728C-E5F5-452B-935C-BE597E704588}" dt="2021-04-30T14:23:05.673" v="1716" actId="1076"/>
          <ac:spMkLst>
            <pc:docMk/>
            <pc:sldMk cId="1956961919" sldId="323"/>
            <ac:spMk id="16" creationId="{CC97E18A-16F6-4DC7-B0DF-B6EB66859C69}"/>
          </ac:spMkLst>
        </pc:spChg>
        <pc:spChg chg="add del mod">
          <ac:chgData name="Rohit Varma" userId="c4d850cb1c0a4426" providerId="LiveId" clId="{7CA0728C-E5F5-452B-935C-BE597E704588}" dt="2021-04-30T16:00:34.436" v="2388"/>
          <ac:spMkLst>
            <pc:docMk/>
            <pc:sldMk cId="1956961919" sldId="323"/>
            <ac:spMk id="17" creationId="{A7925716-64BD-4D7D-A171-B6F630BE300B}"/>
          </ac:spMkLst>
        </pc:spChg>
        <pc:spChg chg="add mod">
          <ac:chgData name="Rohit Varma" userId="c4d850cb1c0a4426" providerId="LiveId" clId="{7CA0728C-E5F5-452B-935C-BE597E704588}" dt="2021-04-30T16:59:51.425" v="2807" actId="20577"/>
          <ac:spMkLst>
            <pc:docMk/>
            <pc:sldMk cId="1956961919" sldId="323"/>
            <ac:spMk id="18" creationId="{F3A1144E-BE99-4FA6-B3A1-3ED64B930565}"/>
          </ac:spMkLst>
        </pc:spChg>
        <pc:spChg chg="add del mod">
          <ac:chgData name="Rohit Varma" userId="c4d850cb1c0a4426" providerId="LiveId" clId="{7CA0728C-E5F5-452B-935C-BE597E704588}" dt="2021-04-30T16:56:32.539" v="2709" actId="21"/>
          <ac:spMkLst>
            <pc:docMk/>
            <pc:sldMk cId="1956961919" sldId="323"/>
            <ac:spMk id="19" creationId="{6F3BF60E-35CC-40F4-A6B9-7DDD2BAE453E}"/>
          </ac:spMkLst>
        </pc:spChg>
        <pc:spChg chg="add mod">
          <ac:chgData name="Rohit Varma" userId="c4d850cb1c0a4426" providerId="LiveId" clId="{7CA0728C-E5F5-452B-935C-BE597E704588}" dt="2021-04-30T18:03:58.858" v="3113" actId="20577"/>
          <ac:spMkLst>
            <pc:docMk/>
            <pc:sldMk cId="1956961919" sldId="323"/>
            <ac:spMk id="20" creationId="{BD6DD688-C629-4848-9686-E09C8D05682A}"/>
          </ac:spMkLst>
        </pc:spChg>
        <pc:grpChg chg="add mod">
          <ac:chgData name="Rohit Varma" userId="c4d850cb1c0a4426" providerId="LiveId" clId="{7CA0728C-E5F5-452B-935C-BE597E704588}" dt="2021-04-30T15:04:00.764" v="2246" actId="1076"/>
          <ac:grpSpMkLst>
            <pc:docMk/>
            <pc:sldMk cId="1956961919" sldId="323"/>
            <ac:grpSpMk id="2" creationId="{BBAC06B9-A2BA-4AE8-9D0F-1FFD9E2FA648}"/>
          </ac:grpSpMkLst>
        </pc:grpChg>
        <pc:picChg chg="add mod">
          <ac:chgData name="Rohit Varma" userId="c4d850cb1c0a4426" providerId="LiveId" clId="{7CA0728C-E5F5-452B-935C-BE597E704588}" dt="2021-04-30T15:03:41.643" v="2242" actId="164"/>
          <ac:picMkLst>
            <pc:docMk/>
            <pc:sldMk cId="1956961919" sldId="323"/>
            <ac:picMk id="7" creationId="{C4AC1DDF-1D57-49ED-9D63-192306D4ED33}"/>
          </ac:picMkLst>
        </pc:picChg>
        <pc:picChg chg="add mod">
          <ac:chgData name="Rohit Varma" userId="c4d850cb1c0a4426" providerId="LiveId" clId="{7CA0728C-E5F5-452B-935C-BE597E704588}" dt="2021-04-30T15:03:41.643" v="2242" actId="164"/>
          <ac:picMkLst>
            <pc:docMk/>
            <pc:sldMk cId="1956961919" sldId="323"/>
            <ac:picMk id="8" creationId="{232C2E77-D397-4C3D-9C4F-FA6614108DB2}"/>
          </ac:picMkLst>
        </pc:picChg>
      </pc:sldChg>
      <pc:sldChg chg="delSp modSp add del mod">
        <pc:chgData name="Rohit Varma" userId="c4d850cb1c0a4426" providerId="LiveId" clId="{7CA0728C-E5F5-452B-935C-BE597E704588}" dt="2021-04-30T14:22:55.525" v="1713" actId="47"/>
        <pc:sldMkLst>
          <pc:docMk/>
          <pc:sldMk cId="4021750208" sldId="323"/>
        </pc:sldMkLst>
        <pc:spChg chg="mod">
          <ac:chgData name="Rohit Varma" userId="c4d850cb1c0a4426" providerId="LiveId" clId="{7CA0728C-E5F5-452B-935C-BE597E704588}" dt="2021-04-30T14:22:13.286" v="1708" actId="1076"/>
          <ac:spMkLst>
            <pc:docMk/>
            <pc:sldMk cId="4021750208" sldId="323"/>
            <ac:spMk id="4" creationId="{2EC50E18-1169-42A7-81A7-EA9CDE04091A}"/>
          </ac:spMkLst>
        </pc:spChg>
        <pc:spChg chg="del">
          <ac:chgData name="Rohit Varma" userId="c4d850cb1c0a4426" providerId="LiveId" clId="{7CA0728C-E5F5-452B-935C-BE597E704588}" dt="2021-04-30T14:22:06.948" v="1707" actId="478"/>
          <ac:spMkLst>
            <pc:docMk/>
            <pc:sldMk cId="4021750208" sldId="323"/>
            <ac:spMk id="14" creationId="{6991D314-8E6D-43D7-AD31-F78912AEC450}"/>
          </ac:spMkLst>
        </pc:spChg>
        <pc:spChg chg="del">
          <ac:chgData name="Rohit Varma" userId="c4d850cb1c0a4426" providerId="LiveId" clId="{7CA0728C-E5F5-452B-935C-BE597E704588}" dt="2021-04-30T14:22:06.948" v="1707" actId="478"/>
          <ac:spMkLst>
            <pc:docMk/>
            <pc:sldMk cId="4021750208" sldId="323"/>
            <ac:spMk id="15" creationId="{E7AECC7D-B749-476F-BA98-56C15F9BB8EA}"/>
          </ac:spMkLst>
        </pc:spChg>
        <pc:spChg chg="del">
          <ac:chgData name="Rohit Varma" userId="c4d850cb1c0a4426" providerId="LiveId" clId="{7CA0728C-E5F5-452B-935C-BE597E704588}" dt="2021-04-30T14:22:06.948" v="1707" actId="478"/>
          <ac:spMkLst>
            <pc:docMk/>
            <pc:sldMk cId="4021750208" sldId="323"/>
            <ac:spMk id="16" creationId="{CC97E18A-16F6-4DC7-B0DF-B6EB66859C69}"/>
          </ac:spMkLst>
        </pc:spChg>
      </pc:sldChg>
      <pc:sldChg chg="add del">
        <pc:chgData name="Rohit Varma" userId="c4d850cb1c0a4426" providerId="LiveId" clId="{7CA0728C-E5F5-452B-935C-BE597E704588}" dt="2021-04-30T14:23:51.689" v="1726"/>
        <pc:sldMkLst>
          <pc:docMk/>
          <pc:sldMk cId="2720087804" sldId="324"/>
        </pc:sldMkLst>
      </pc:sldChg>
      <pc:sldChg chg="addSp delSp modSp add mod">
        <pc:chgData name="Rohit Varma" userId="c4d850cb1c0a4426" providerId="LiveId" clId="{7CA0728C-E5F5-452B-935C-BE597E704588}" dt="2021-04-30T18:03:32.626" v="3106" actId="20577"/>
        <pc:sldMkLst>
          <pc:docMk/>
          <pc:sldMk cId="3249452975" sldId="324"/>
        </pc:sldMkLst>
        <pc:spChg chg="del">
          <ac:chgData name="Rohit Varma" userId="c4d850cb1c0a4426" providerId="LiveId" clId="{7CA0728C-E5F5-452B-935C-BE597E704588}" dt="2021-04-30T14:24:15.353" v="1733" actId="478"/>
          <ac:spMkLst>
            <pc:docMk/>
            <pc:sldMk cId="3249452975" sldId="324"/>
            <ac:spMk id="4" creationId="{2EC50E18-1169-42A7-81A7-EA9CDE04091A}"/>
          </ac:spMkLst>
        </pc:spChg>
        <pc:spChg chg="add mod">
          <ac:chgData name="Rohit Varma" userId="c4d850cb1c0a4426" providerId="LiveId" clId="{7CA0728C-E5F5-452B-935C-BE597E704588}" dt="2021-04-30T18:03:32.626" v="3106" actId="20577"/>
          <ac:spMkLst>
            <pc:docMk/>
            <pc:sldMk cId="3249452975" sldId="324"/>
            <ac:spMk id="7" creationId="{0B1CEEFD-C5FB-48FA-AF2B-E338A338BF20}"/>
          </ac:spMkLst>
        </pc:spChg>
        <pc:spChg chg="mod">
          <ac:chgData name="Rohit Varma" userId="c4d850cb1c0a4426" providerId="LiveId" clId="{7CA0728C-E5F5-452B-935C-BE597E704588}" dt="2021-04-30T14:24:06.891" v="1732" actId="20577"/>
          <ac:spMkLst>
            <pc:docMk/>
            <pc:sldMk cId="3249452975" sldId="324"/>
            <ac:spMk id="12" creationId="{28213F59-EF67-46BE-B3FA-819F0171AB32}"/>
          </ac:spMkLst>
        </pc:spChg>
        <pc:picChg chg="add mod">
          <ac:chgData name="Rohit Varma" userId="c4d850cb1c0a4426" providerId="LiveId" clId="{7CA0728C-E5F5-452B-935C-BE597E704588}" dt="2021-04-30T14:24:27.744" v="1736" actId="1076"/>
          <ac:picMkLst>
            <pc:docMk/>
            <pc:sldMk cId="3249452975" sldId="324"/>
            <ac:picMk id="5" creationId="{832DAFB4-30A1-49F5-B80C-2F405AC11D82}"/>
          </ac:picMkLst>
        </pc:picChg>
        <pc:picChg chg="add mod">
          <ac:chgData name="Rohit Varma" userId="c4d850cb1c0a4426" providerId="LiveId" clId="{7CA0728C-E5F5-452B-935C-BE597E704588}" dt="2021-04-30T14:24:30.704" v="1737" actId="1076"/>
          <ac:picMkLst>
            <pc:docMk/>
            <pc:sldMk cId="3249452975" sldId="324"/>
            <ac:picMk id="6" creationId="{E9E2E6EA-5C19-432D-BB38-B8DD3125853F}"/>
          </ac:picMkLst>
        </pc:picChg>
      </pc:sldChg>
      <pc:sldChg chg="modSp add del mod">
        <pc:chgData name="Rohit Varma" userId="c4d850cb1c0a4426" providerId="LiveId" clId="{7CA0728C-E5F5-452B-935C-BE597E704588}" dt="2021-04-30T17:01:44.868" v="2818" actId="47"/>
        <pc:sldMkLst>
          <pc:docMk/>
          <pc:sldMk cId="4285215134" sldId="325"/>
        </pc:sldMkLst>
        <pc:spChg chg="mod">
          <ac:chgData name="Rohit Varma" userId="c4d850cb1c0a4426" providerId="LiveId" clId="{7CA0728C-E5F5-452B-935C-BE597E704588}" dt="2021-04-30T15:04:50.984" v="2260" actId="20577"/>
          <ac:spMkLst>
            <pc:docMk/>
            <pc:sldMk cId="4285215134" sldId="325"/>
            <ac:spMk id="16" creationId="{CC97E18A-16F6-4DC7-B0DF-B6EB66859C69}"/>
          </ac:spMkLst>
        </pc:spChg>
      </pc:sldChg>
      <pc:sldChg chg="modSp add del mod">
        <pc:chgData name="Rohit Varma" userId="c4d850cb1c0a4426" providerId="LiveId" clId="{7CA0728C-E5F5-452B-935C-BE597E704588}" dt="2021-04-30T17:01:44.868" v="2818" actId="47"/>
        <pc:sldMkLst>
          <pc:docMk/>
          <pc:sldMk cId="3407914945" sldId="326"/>
        </pc:sldMkLst>
        <pc:spChg chg="mod">
          <ac:chgData name="Rohit Varma" userId="c4d850cb1c0a4426" providerId="LiveId" clId="{7CA0728C-E5F5-452B-935C-BE597E704588}" dt="2021-04-30T15:04:55.568" v="2262" actId="20577"/>
          <ac:spMkLst>
            <pc:docMk/>
            <pc:sldMk cId="3407914945" sldId="326"/>
            <ac:spMk id="16" creationId="{CC97E18A-16F6-4DC7-B0DF-B6EB66859C69}"/>
          </ac:spMkLst>
        </pc:spChg>
      </pc:sldChg>
      <pc:sldChg chg="modSp add del mod">
        <pc:chgData name="Rohit Varma" userId="c4d850cb1c0a4426" providerId="LiveId" clId="{7CA0728C-E5F5-452B-935C-BE597E704588}" dt="2021-04-30T17:01:44.868" v="2818" actId="47"/>
        <pc:sldMkLst>
          <pc:docMk/>
          <pc:sldMk cId="2964092145" sldId="327"/>
        </pc:sldMkLst>
        <pc:spChg chg="mod">
          <ac:chgData name="Rohit Varma" userId="c4d850cb1c0a4426" providerId="LiveId" clId="{7CA0728C-E5F5-452B-935C-BE597E704588}" dt="2021-04-30T15:05:02.827" v="2264" actId="20577"/>
          <ac:spMkLst>
            <pc:docMk/>
            <pc:sldMk cId="2964092145" sldId="327"/>
            <ac:spMk id="16" creationId="{CC97E18A-16F6-4DC7-B0DF-B6EB66859C69}"/>
          </ac:spMkLst>
        </pc:spChg>
      </pc:sldChg>
      <pc:sldChg chg="modSp add del mod">
        <pc:chgData name="Rohit Varma" userId="c4d850cb1c0a4426" providerId="LiveId" clId="{7CA0728C-E5F5-452B-935C-BE597E704588}" dt="2021-04-30T17:01:44.868" v="2818" actId="47"/>
        <pc:sldMkLst>
          <pc:docMk/>
          <pc:sldMk cId="4282887018" sldId="328"/>
        </pc:sldMkLst>
        <pc:spChg chg="mod">
          <ac:chgData name="Rohit Varma" userId="c4d850cb1c0a4426" providerId="LiveId" clId="{7CA0728C-E5F5-452B-935C-BE597E704588}" dt="2021-04-30T15:05:06.753" v="2266" actId="20577"/>
          <ac:spMkLst>
            <pc:docMk/>
            <pc:sldMk cId="4282887018" sldId="328"/>
            <ac:spMk id="16" creationId="{CC97E18A-16F6-4DC7-B0DF-B6EB66859C69}"/>
          </ac:spMkLst>
        </pc:spChg>
      </pc:sldChg>
      <pc:sldChg chg="addSp delSp modSp new mod">
        <pc:chgData name="Rohit Varma" userId="c4d850cb1c0a4426" providerId="LiveId" clId="{7CA0728C-E5F5-452B-935C-BE597E704588}" dt="2021-04-30T17:55:20.778" v="3003" actId="14100"/>
        <pc:sldMkLst>
          <pc:docMk/>
          <pc:sldMk cId="2478945879" sldId="329"/>
        </pc:sldMkLst>
        <pc:spChg chg="del">
          <ac:chgData name="Rohit Varma" userId="c4d850cb1c0a4426" providerId="LiveId" clId="{7CA0728C-E5F5-452B-935C-BE597E704588}" dt="2021-04-30T16:49:26.383" v="2552" actId="478"/>
          <ac:spMkLst>
            <pc:docMk/>
            <pc:sldMk cId="2478945879" sldId="329"/>
            <ac:spMk id="2" creationId="{DB7BA428-1979-4D77-94F9-0268498A4387}"/>
          </ac:spMkLst>
        </pc:spChg>
        <pc:spChg chg="del">
          <ac:chgData name="Rohit Varma" userId="c4d850cb1c0a4426" providerId="LiveId" clId="{7CA0728C-E5F5-452B-935C-BE597E704588}" dt="2021-04-30T16:49:26.383" v="2552" actId="478"/>
          <ac:spMkLst>
            <pc:docMk/>
            <pc:sldMk cId="2478945879" sldId="329"/>
            <ac:spMk id="3" creationId="{B8CEDB82-05A7-4080-9AF3-77DBAF79B513}"/>
          </ac:spMkLst>
        </pc:spChg>
        <pc:spChg chg="add mod">
          <ac:chgData name="Rohit Varma" userId="c4d850cb1c0a4426" providerId="LiveId" clId="{7CA0728C-E5F5-452B-935C-BE597E704588}" dt="2021-04-30T17:54:53.475" v="2998" actId="403"/>
          <ac:spMkLst>
            <pc:docMk/>
            <pc:sldMk cId="2478945879" sldId="329"/>
            <ac:spMk id="4" creationId="{BE71BA81-EE10-4E4F-ADBE-BDEC488E8674}"/>
          </ac:spMkLst>
        </pc:spChg>
        <pc:spChg chg="add mod">
          <ac:chgData name="Rohit Varma" userId="c4d850cb1c0a4426" providerId="LiveId" clId="{7CA0728C-E5F5-452B-935C-BE597E704588}" dt="2021-04-30T17:55:20.778" v="3003" actId="14100"/>
          <ac:spMkLst>
            <pc:docMk/>
            <pc:sldMk cId="2478945879" sldId="329"/>
            <ac:spMk id="5" creationId="{D427BFDC-E1CD-464F-9D3A-E6C4BE1E58D9}"/>
          </ac:spMkLst>
        </pc:spChg>
      </pc:sldChg>
      <pc:sldChg chg="addSp delSp modSp add mod modShow">
        <pc:chgData name="Rohit Varma" userId="c4d850cb1c0a4426" providerId="LiveId" clId="{7CA0728C-E5F5-452B-935C-BE597E704588}" dt="2021-04-30T18:01:22.715" v="3084" actId="1035"/>
        <pc:sldMkLst>
          <pc:docMk/>
          <pc:sldMk cId="1852276766" sldId="330"/>
        </pc:sldMkLst>
        <pc:spChg chg="mod">
          <ac:chgData name="Rohit Varma" userId="c4d850cb1c0a4426" providerId="LiveId" clId="{7CA0728C-E5F5-452B-935C-BE597E704588}" dt="2021-04-30T18:01:22.715" v="3084" actId="1035"/>
          <ac:spMkLst>
            <pc:docMk/>
            <pc:sldMk cId="1852276766" sldId="330"/>
            <ac:spMk id="6" creationId="{B4704C8E-E8A6-4C98-9B31-4F133ADAE146}"/>
          </ac:spMkLst>
        </pc:spChg>
        <pc:spChg chg="del">
          <ac:chgData name="Rohit Varma" userId="c4d850cb1c0a4426" providerId="LiveId" clId="{7CA0728C-E5F5-452B-935C-BE597E704588}" dt="2021-04-30T17:59:53.776" v="3059" actId="478"/>
          <ac:spMkLst>
            <pc:docMk/>
            <pc:sldMk cId="1852276766" sldId="330"/>
            <ac:spMk id="9" creationId="{1E38574B-9D2E-4718-825A-A9309153A9E4}"/>
          </ac:spMkLst>
        </pc:spChg>
        <pc:spChg chg="del">
          <ac:chgData name="Rohit Varma" userId="c4d850cb1c0a4426" providerId="LiveId" clId="{7CA0728C-E5F5-452B-935C-BE597E704588}" dt="2021-04-30T17:59:53.776" v="3059" actId="478"/>
          <ac:spMkLst>
            <pc:docMk/>
            <pc:sldMk cId="1852276766" sldId="330"/>
            <ac:spMk id="10" creationId="{850C366E-98CD-4E4A-9033-C4EBA40FC710}"/>
          </ac:spMkLst>
        </pc:spChg>
        <pc:spChg chg="del">
          <ac:chgData name="Rohit Varma" userId="c4d850cb1c0a4426" providerId="LiveId" clId="{7CA0728C-E5F5-452B-935C-BE597E704588}" dt="2021-04-30T17:59:53.776" v="3059" actId="478"/>
          <ac:spMkLst>
            <pc:docMk/>
            <pc:sldMk cId="1852276766" sldId="330"/>
            <ac:spMk id="11" creationId="{0198F467-63C1-4F41-ACEC-7E879DB28DF7}"/>
          </ac:spMkLst>
        </pc:spChg>
        <pc:spChg chg="del">
          <ac:chgData name="Rohit Varma" userId="c4d850cb1c0a4426" providerId="LiveId" clId="{7CA0728C-E5F5-452B-935C-BE597E704588}" dt="2021-04-30T17:59:53.776" v="3059" actId="478"/>
          <ac:spMkLst>
            <pc:docMk/>
            <pc:sldMk cId="1852276766" sldId="330"/>
            <ac:spMk id="12" creationId="{0032207A-B15E-48D3-9E5E-C52744687E0C}"/>
          </ac:spMkLst>
        </pc:spChg>
        <pc:spChg chg="del">
          <ac:chgData name="Rohit Varma" userId="c4d850cb1c0a4426" providerId="LiveId" clId="{7CA0728C-E5F5-452B-935C-BE597E704588}" dt="2021-04-30T17:59:53.776" v="3059" actId="478"/>
          <ac:spMkLst>
            <pc:docMk/>
            <pc:sldMk cId="1852276766" sldId="330"/>
            <ac:spMk id="13" creationId="{36F2FF0C-2D78-485B-B9F2-4E2AF3D3ABC2}"/>
          </ac:spMkLst>
        </pc:spChg>
        <pc:graphicFrameChg chg="add del mod">
          <ac:chgData name="Rohit Varma" userId="c4d850cb1c0a4426" providerId="LiveId" clId="{7CA0728C-E5F5-452B-935C-BE597E704588}" dt="2021-04-30T17:59:59.298" v="3061"/>
          <ac:graphicFrameMkLst>
            <pc:docMk/>
            <pc:sldMk cId="1852276766" sldId="330"/>
            <ac:graphicFrameMk id="2" creationId="{0A07529D-EDB2-40C2-85CC-99838C8EFFC3}"/>
          </ac:graphicFrameMkLst>
        </pc:graphicFrameChg>
        <pc:graphicFrameChg chg="add mod modGraphic">
          <ac:chgData name="Rohit Varma" userId="c4d850cb1c0a4426" providerId="LiveId" clId="{7CA0728C-E5F5-452B-935C-BE597E704588}" dt="2021-04-30T18:00:37.429" v="3079" actId="404"/>
          <ac:graphicFrameMkLst>
            <pc:docMk/>
            <pc:sldMk cId="1852276766" sldId="330"/>
            <ac:graphicFrameMk id="3" creationId="{7C593E85-A168-4548-B28B-706771CABEC3}"/>
          </ac:graphicFrameMkLst>
        </pc:graphicFrameChg>
      </pc:sldChg>
      <pc:sldChg chg="addSp delSp modSp new del mod modShow">
        <pc:chgData name="Rohit Varma" userId="c4d850cb1c0a4426" providerId="LiveId" clId="{7CA0728C-E5F5-452B-935C-BE597E704588}" dt="2021-04-30T18:03:13.865" v="3101" actId="47"/>
        <pc:sldMkLst>
          <pc:docMk/>
          <pc:sldMk cId="3958630159" sldId="331"/>
        </pc:sldMkLst>
        <pc:spChg chg="del">
          <ac:chgData name="Rohit Varma" userId="c4d850cb1c0a4426" providerId="LiveId" clId="{7CA0728C-E5F5-452B-935C-BE597E704588}" dt="2021-04-30T18:00:57.163" v="3082" actId="478"/>
          <ac:spMkLst>
            <pc:docMk/>
            <pc:sldMk cId="3958630159" sldId="331"/>
            <ac:spMk id="2" creationId="{070340A2-9775-43FC-A7EA-C59AF57F70EB}"/>
          </ac:spMkLst>
        </pc:spChg>
        <pc:spChg chg="del">
          <ac:chgData name="Rohit Varma" userId="c4d850cb1c0a4426" providerId="LiveId" clId="{7CA0728C-E5F5-452B-935C-BE597E704588}" dt="2021-04-30T18:00:57.163" v="3082" actId="478"/>
          <ac:spMkLst>
            <pc:docMk/>
            <pc:sldMk cId="3958630159" sldId="331"/>
            <ac:spMk id="3" creationId="{628999CC-8BD8-4280-9AB6-A78A887CD03D}"/>
          </ac:spMkLst>
        </pc:spChg>
        <pc:spChg chg="add mod">
          <ac:chgData name="Rohit Varma" userId="c4d850cb1c0a4426" providerId="LiveId" clId="{7CA0728C-E5F5-452B-935C-BE597E704588}" dt="2021-04-30T18:03:12.010" v="3100" actId="6549"/>
          <ac:spMkLst>
            <pc:docMk/>
            <pc:sldMk cId="3958630159" sldId="331"/>
            <ac:spMk id="4" creationId="{C99F0C15-86BB-4FD2-9E2B-B17DF1E1AF8E}"/>
          </ac:spMkLst>
        </pc:spChg>
      </pc:sldChg>
    </pc:docChg>
  </pc:docChgLst>
  <pc:docChgLst>
    <pc:chgData name="Rohit Varma" userId="c4d850cb1c0a4426" providerId="LiveId" clId="{AF627D76-1AE8-4DD8-A2E8-D2F130388201}"/>
    <pc:docChg chg="modSld">
      <pc:chgData name="Rohit Varma" userId="c4d850cb1c0a4426" providerId="LiveId" clId="{AF627D76-1AE8-4DD8-A2E8-D2F130388201}" dt="2021-05-01T05:02:09.092" v="22" actId="1036"/>
      <pc:docMkLst>
        <pc:docMk/>
      </pc:docMkLst>
      <pc:sldChg chg="modSp mod">
        <pc:chgData name="Rohit Varma" userId="c4d850cb1c0a4426" providerId="LiveId" clId="{AF627D76-1AE8-4DD8-A2E8-D2F130388201}" dt="2021-05-01T05:02:09.092" v="22" actId="1036"/>
        <pc:sldMkLst>
          <pc:docMk/>
          <pc:sldMk cId="3038474011" sldId="298"/>
        </pc:sldMkLst>
        <pc:spChg chg="mod">
          <ac:chgData name="Rohit Varma" userId="c4d850cb1c0a4426" providerId="LiveId" clId="{AF627D76-1AE8-4DD8-A2E8-D2F130388201}" dt="2021-05-01T05:02:09.092" v="22" actId="1036"/>
          <ac:spMkLst>
            <pc:docMk/>
            <pc:sldMk cId="3038474011" sldId="298"/>
            <ac:spMk id="14" creationId="{3D628D36-6755-4C3D-BD95-5ED44C41B056}"/>
          </ac:spMkLst>
        </pc:spChg>
      </pc:sldChg>
      <pc:sldChg chg="modSp mod">
        <pc:chgData name="Rohit Varma" userId="c4d850cb1c0a4426" providerId="LiveId" clId="{AF627D76-1AE8-4DD8-A2E8-D2F130388201}" dt="2021-05-01T04:59:14.415" v="12" actId="1035"/>
        <pc:sldMkLst>
          <pc:docMk/>
          <pc:sldMk cId="573500953" sldId="331"/>
        </pc:sldMkLst>
        <pc:spChg chg="mod">
          <ac:chgData name="Rohit Varma" userId="c4d850cb1c0a4426" providerId="LiveId" clId="{AF627D76-1AE8-4DD8-A2E8-D2F130388201}" dt="2021-05-01T04:59:09.933" v="9" actId="1035"/>
          <ac:spMkLst>
            <pc:docMk/>
            <pc:sldMk cId="573500953" sldId="331"/>
            <ac:spMk id="14" creationId="{3D628D36-6755-4C3D-BD95-5ED44C41B056}"/>
          </ac:spMkLst>
        </pc:spChg>
        <pc:spChg chg="mod">
          <ac:chgData name="Rohit Varma" userId="c4d850cb1c0a4426" providerId="LiveId" clId="{AF627D76-1AE8-4DD8-A2E8-D2F130388201}" dt="2021-05-01T04:59:07.081" v="5" actId="1036"/>
          <ac:spMkLst>
            <pc:docMk/>
            <pc:sldMk cId="573500953" sldId="331"/>
            <ac:spMk id="40" creationId="{2311E579-D061-4AD1-A85D-0B63EE09D6F4}"/>
          </ac:spMkLst>
        </pc:spChg>
        <pc:spChg chg="mod">
          <ac:chgData name="Rohit Varma" userId="c4d850cb1c0a4426" providerId="LiveId" clId="{AF627D76-1AE8-4DD8-A2E8-D2F130388201}" dt="2021-05-01T04:59:14.415" v="12" actId="1035"/>
          <ac:spMkLst>
            <pc:docMk/>
            <pc:sldMk cId="573500953" sldId="331"/>
            <ac:spMk id="42" creationId="{FB84A3E4-5F4F-4D70-9148-7162A9A0AD4E}"/>
          </ac:spMkLst>
        </pc:spChg>
      </pc:sldChg>
    </pc:docChg>
  </pc:docChgLst>
  <pc:docChgLst>
    <pc:chgData name="Rohit Varma" userId="c4d850cb1c0a4426" providerId="LiveId" clId="{85CE8014-2F68-4E74-8273-FC23DFD37B3B}"/>
    <pc:docChg chg="undo custSel addSld modSld sldOrd">
      <pc:chgData name="Rohit Varma" userId="c4d850cb1c0a4426" providerId="LiveId" clId="{85CE8014-2F68-4E74-8273-FC23DFD37B3B}" dt="2021-05-01T04:22:50.636" v="292" actId="20577"/>
      <pc:docMkLst>
        <pc:docMk/>
      </pc:docMkLst>
      <pc:sldChg chg="addSp delSp modSp mod">
        <pc:chgData name="Rohit Varma" userId="c4d850cb1c0a4426" providerId="LiveId" clId="{85CE8014-2F68-4E74-8273-FC23DFD37B3B}" dt="2021-05-01T04:18:21.148" v="135" actId="1037"/>
        <pc:sldMkLst>
          <pc:docMk/>
          <pc:sldMk cId="2971841378" sldId="256"/>
        </pc:sldMkLst>
        <pc:spChg chg="add mod">
          <ac:chgData name="Rohit Varma" userId="c4d850cb1c0a4426" providerId="LiveId" clId="{85CE8014-2F68-4E74-8273-FC23DFD37B3B}" dt="2021-05-01T04:18:21.148" v="135" actId="1037"/>
          <ac:spMkLst>
            <pc:docMk/>
            <pc:sldMk cId="2971841378" sldId="256"/>
            <ac:spMk id="6" creationId="{6170777C-7C6C-4E9D-8E82-049DD1A216F1}"/>
          </ac:spMkLst>
        </pc:spChg>
        <pc:spChg chg="add del mod">
          <ac:chgData name="Rohit Varma" userId="c4d850cb1c0a4426" providerId="LiveId" clId="{85CE8014-2F68-4E74-8273-FC23DFD37B3B}" dt="2021-05-01T04:18:01.829" v="128"/>
          <ac:spMkLst>
            <pc:docMk/>
            <pc:sldMk cId="2971841378" sldId="256"/>
            <ac:spMk id="7" creationId="{B9C285AF-EEE0-461E-A942-F32BB08FFCB6}"/>
          </ac:spMkLst>
        </pc:spChg>
      </pc:sldChg>
      <pc:sldChg chg="addSp modSp mod">
        <pc:chgData name="Rohit Varma" userId="c4d850cb1c0a4426" providerId="LiveId" clId="{85CE8014-2F68-4E74-8273-FC23DFD37B3B}" dt="2021-05-01T04:19:15.042" v="166" actId="1038"/>
        <pc:sldMkLst>
          <pc:docMk/>
          <pc:sldMk cId="61455909" sldId="262"/>
        </pc:sldMkLst>
        <pc:spChg chg="add mod">
          <ac:chgData name="Rohit Varma" userId="c4d850cb1c0a4426" providerId="LiveId" clId="{85CE8014-2F68-4E74-8273-FC23DFD37B3B}" dt="2021-05-01T04:19:15.042" v="166" actId="1038"/>
          <ac:spMkLst>
            <pc:docMk/>
            <pc:sldMk cId="61455909" sldId="262"/>
            <ac:spMk id="9" creationId="{269D5977-369C-43D9-BADC-F251FBF70B78}"/>
          </ac:spMkLst>
        </pc:spChg>
      </pc:sldChg>
      <pc:sldChg chg="addSp delSp modSp mod ord">
        <pc:chgData name="Rohit Varma" userId="c4d850cb1c0a4426" providerId="LiveId" clId="{85CE8014-2F68-4E74-8273-FC23DFD37B3B}" dt="2021-05-01T04:22:50.636" v="292" actId="20577"/>
        <pc:sldMkLst>
          <pc:docMk/>
          <pc:sldMk cId="1015111488" sldId="273"/>
        </pc:sldMkLst>
        <pc:spChg chg="add del mod">
          <ac:chgData name="Rohit Varma" userId="c4d850cb1c0a4426" providerId="LiveId" clId="{85CE8014-2F68-4E74-8273-FC23DFD37B3B}" dt="2021-05-01T04:17:29.423" v="120" actId="478"/>
          <ac:spMkLst>
            <pc:docMk/>
            <pc:sldMk cId="1015111488" sldId="273"/>
            <ac:spMk id="10" creationId="{D5CA2154-647F-44A8-AF7E-E2FA83D1B9F4}"/>
          </ac:spMkLst>
        </pc:spChg>
        <pc:spChg chg="add del mod">
          <ac:chgData name="Rohit Varma" userId="c4d850cb1c0a4426" providerId="LiveId" clId="{85CE8014-2F68-4E74-8273-FC23DFD37B3B}" dt="2021-05-01T04:18:08.924" v="129" actId="478"/>
          <ac:spMkLst>
            <pc:docMk/>
            <pc:sldMk cId="1015111488" sldId="273"/>
            <ac:spMk id="11" creationId="{73D34597-FB34-4F33-BBF0-B8A3B7724644}"/>
          </ac:spMkLst>
        </pc:spChg>
        <pc:spChg chg="add del">
          <ac:chgData name="Rohit Varma" userId="c4d850cb1c0a4426" providerId="LiveId" clId="{85CE8014-2F68-4E74-8273-FC23DFD37B3B}" dt="2021-05-01T04:18:10.695" v="131" actId="22"/>
          <ac:spMkLst>
            <pc:docMk/>
            <pc:sldMk cId="1015111488" sldId="273"/>
            <ac:spMk id="13" creationId="{315AC05F-6B8A-48D1-9423-4A4326C6F6F5}"/>
          </ac:spMkLst>
        </pc:spChg>
        <pc:spChg chg="add mod">
          <ac:chgData name="Rohit Varma" userId="c4d850cb1c0a4426" providerId="LiveId" clId="{85CE8014-2F68-4E74-8273-FC23DFD37B3B}" dt="2021-05-01T04:22:50.636" v="292" actId="20577"/>
          <ac:spMkLst>
            <pc:docMk/>
            <pc:sldMk cId="1015111488" sldId="273"/>
            <ac:spMk id="14" creationId="{131EBB88-98DC-4BCE-8155-38E54F175E50}"/>
          </ac:spMkLst>
        </pc:spChg>
      </pc:sldChg>
      <pc:sldChg chg="addSp delSp modSp mod">
        <pc:chgData name="Rohit Varma" userId="c4d850cb1c0a4426" providerId="LiveId" clId="{85CE8014-2F68-4E74-8273-FC23DFD37B3B}" dt="2021-05-01T04:22:40.027" v="288" actId="20577"/>
        <pc:sldMkLst>
          <pc:docMk/>
          <pc:sldMk cId="3038474011" sldId="298"/>
        </pc:sldMkLst>
        <pc:spChg chg="mod">
          <ac:chgData name="Rohit Varma" userId="c4d850cb1c0a4426" providerId="LiveId" clId="{85CE8014-2F68-4E74-8273-FC23DFD37B3B}" dt="2021-05-01T03:58:09.361" v="22" actId="20577"/>
          <ac:spMkLst>
            <pc:docMk/>
            <pc:sldMk cId="3038474011" sldId="298"/>
            <ac:spMk id="6" creationId="{B4704C8E-E8A6-4C98-9B31-4F133ADAE146}"/>
          </ac:spMkLst>
        </pc:spChg>
        <pc:spChg chg="add del mod">
          <ac:chgData name="Rohit Varma" userId="c4d850cb1c0a4426" providerId="LiveId" clId="{85CE8014-2F68-4E74-8273-FC23DFD37B3B}" dt="2021-05-01T04:17:39.606" v="124" actId="478"/>
          <ac:spMkLst>
            <pc:docMk/>
            <pc:sldMk cId="3038474011" sldId="298"/>
            <ac:spMk id="7" creationId="{D3D7CEB6-606B-47F9-A994-DF7400007582}"/>
          </ac:spMkLst>
        </pc:spChg>
        <pc:spChg chg="add mod">
          <ac:chgData name="Rohit Varma" userId="c4d850cb1c0a4426" providerId="LiveId" clId="{85CE8014-2F68-4E74-8273-FC23DFD37B3B}" dt="2021-05-01T04:17:40.291" v="125"/>
          <ac:spMkLst>
            <pc:docMk/>
            <pc:sldMk cId="3038474011" sldId="298"/>
            <ac:spMk id="8" creationId="{64068940-C891-4D0C-86FD-7237A509A104}"/>
          </ac:spMkLst>
        </pc:spChg>
        <pc:spChg chg="add mod">
          <ac:chgData name="Rohit Varma" userId="c4d850cb1c0a4426" providerId="LiveId" clId="{85CE8014-2F68-4E74-8273-FC23DFD37B3B}" dt="2021-05-01T04:22:40.027" v="288" actId="20577"/>
          <ac:spMkLst>
            <pc:docMk/>
            <pc:sldMk cId="3038474011" sldId="298"/>
            <ac:spMk id="9" creationId="{265B7420-BADE-4C9F-9C05-51333975DA49}"/>
          </ac:spMkLst>
        </pc:spChg>
        <pc:spChg chg="mod">
          <ac:chgData name="Rohit Varma" userId="c4d850cb1c0a4426" providerId="LiveId" clId="{85CE8014-2F68-4E74-8273-FC23DFD37B3B}" dt="2021-05-01T04:16:30.733" v="105" actId="1036"/>
          <ac:spMkLst>
            <pc:docMk/>
            <pc:sldMk cId="3038474011" sldId="298"/>
            <ac:spMk id="14" creationId="{3D628D36-6755-4C3D-BD95-5ED44C41B056}"/>
          </ac:spMkLst>
        </pc:spChg>
        <pc:spChg chg="mod">
          <ac:chgData name="Rohit Varma" userId="c4d850cb1c0a4426" providerId="LiveId" clId="{85CE8014-2F68-4E74-8273-FC23DFD37B3B}" dt="2021-05-01T04:12:39.823" v="96" actId="20577"/>
          <ac:spMkLst>
            <pc:docMk/>
            <pc:sldMk cId="3038474011" sldId="298"/>
            <ac:spMk id="40" creationId="{2311E579-D061-4AD1-A85D-0B63EE09D6F4}"/>
          </ac:spMkLst>
        </pc:spChg>
        <pc:spChg chg="del">
          <ac:chgData name="Rohit Varma" userId="c4d850cb1c0a4426" providerId="LiveId" clId="{85CE8014-2F68-4E74-8273-FC23DFD37B3B}" dt="2021-05-01T04:00:41.512" v="33" actId="478"/>
          <ac:spMkLst>
            <pc:docMk/>
            <pc:sldMk cId="3038474011" sldId="298"/>
            <ac:spMk id="42" creationId="{FB84A3E4-5F4F-4D70-9148-7162A9A0AD4E}"/>
          </ac:spMkLst>
        </pc:spChg>
      </pc:sldChg>
      <pc:sldChg chg="addSp delSp modSp mod">
        <pc:chgData name="Rohit Varma" userId="c4d850cb1c0a4426" providerId="LiveId" clId="{85CE8014-2F68-4E74-8273-FC23DFD37B3B}" dt="2021-05-01T04:22:45.820" v="290" actId="20577"/>
        <pc:sldMkLst>
          <pc:docMk/>
          <pc:sldMk cId="1110633908" sldId="302"/>
        </pc:sldMkLst>
        <pc:spChg chg="add del mod">
          <ac:chgData name="Rohit Varma" userId="c4d850cb1c0a4426" providerId="LiveId" clId="{85CE8014-2F68-4E74-8273-FC23DFD37B3B}" dt="2021-05-01T04:17:35.758" v="123" actId="478"/>
          <ac:spMkLst>
            <pc:docMk/>
            <pc:sldMk cId="1110633908" sldId="302"/>
            <ac:spMk id="3" creationId="{54279346-C78B-4450-9D54-9ACC02BBC787}"/>
          </ac:spMkLst>
        </pc:spChg>
        <pc:spChg chg="add del mod">
          <ac:chgData name="Rohit Varma" userId="c4d850cb1c0a4426" providerId="LiveId" clId="{85CE8014-2F68-4E74-8273-FC23DFD37B3B}" dt="2021-05-01T04:18:29.289" v="137" actId="478"/>
          <ac:spMkLst>
            <pc:docMk/>
            <pc:sldMk cId="1110633908" sldId="302"/>
            <ac:spMk id="4" creationId="{1AF5B29F-FED7-4E83-B716-BE512B0D6E62}"/>
          </ac:spMkLst>
        </pc:spChg>
        <pc:spChg chg="add mod">
          <ac:chgData name="Rohit Varma" userId="c4d850cb1c0a4426" providerId="LiveId" clId="{85CE8014-2F68-4E74-8273-FC23DFD37B3B}" dt="2021-05-01T04:22:45.820" v="290" actId="20577"/>
          <ac:spMkLst>
            <pc:docMk/>
            <pc:sldMk cId="1110633908" sldId="302"/>
            <ac:spMk id="5" creationId="{D0121DCB-351D-4369-9978-644F498DE59C}"/>
          </ac:spMkLst>
        </pc:spChg>
      </pc:sldChg>
      <pc:sldChg chg="addSp modSp mod">
        <pc:chgData name="Rohit Varma" userId="c4d850cb1c0a4426" providerId="LiveId" clId="{85CE8014-2F68-4E74-8273-FC23DFD37B3B}" dt="2021-05-01T04:22:21.882" v="282" actId="20577"/>
        <pc:sldMkLst>
          <pc:docMk/>
          <pc:sldMk cId="2638967126" sldId="304"/>
        </pc:sldMkLst>
        <pc:spChg chg="add mod">
          <ac:chgData name="Rohit Varma" userId="c4d850cb1c0a4426" providerId="LiveId" clId="{85CE8014-2F68-4E74-8273-FC23DFD37B3B}" dt="2021-05-01T04:22:21.882" v="282" actId="20577"/>
          <ac:spMkLst>
            <pc:docMk/>
            <pc:sldMk cId="2638967126" sldId="304"/>
            <ac:spMk id="13" creationId="{B27C25DF-9741-4A4E-A81C-5DC50CA0A2B7}"/>
          </ac:spMkLst>
        </pc:spChg>
      </pc:sldChg>
      <pc:sldChg chg="addSp modSp mod">
        <pc:chgData name="Rohit Varma" userId="c4d850cb1c0a4426" providerId="LiveId" clId="{85CE8014-2F68-4E74-8273-FC23DFD37B3B}" dt="2021-05-01T04:22:02.839" v="278" actId="20577"/>
        <pc:sldMkLst>
          <pc:docMk/>
          <pc:sldMk cId="167160497" sldId="305"/>
        </pc:sldMkLst>
        <pc:spChg chg="add mod">
          <ac:chgData name="Rohit Varma" userId="c4d850cb1c0a4426" providerId="LiveId" clId="{85CE8014-2F68-4E74-8273-FC23DFD37B3B}" dt="2021-05-01T04:22:02.839" v="278" actId="20577"/>
          <ac:spMkLst>
            <pc:docMk/>
            <pc:sldMk cId="167160497" sldId="305"/>
            <ac:spMk id="5" creationId="{16C9C59B-11FB-48C9-9596-5BB96BE3BD74}"/>
          </ac:spMkLst>
        </pc:spChg>
      </pc:sldChg>
      <pc:sldChg chg="addSp modSp mod">
        <pc:chgData name="Rohit Varma" userId="c4d850cb1c0a4426" providerId="LiveId" clId="{85CE8014-2F68-4E74-8273-FC23DFD37B3B}" dt="2021-05-01T04:19:42.043" v="180" actId="1038"/>
        <pc:sldMkLst>
          <pc:docMk/>
          <pc:sldMk cId="2999499868" sldId="308"/>
        </pc:sldMkLst>
        <pc:spChg chg="add mod">
          <ac:chgData name="Rohit Varma" userId="c4d850cb1c0a4426" providerId="LiveId" clId="{85CE8014-2F68-4E74-8273-FC23DFD37B3B}" dt="2021-05-01T04:19:42.043" v="180" actId="1038"/>
          <ac:spMkLst>
            <pc:docMk/>
            <pc:sldMk cId="2999499868" sldId="308"/>
            <ac:spMk id="5" creationId="{D295CFAD-E8EF-4EDF-BB33-7636F8D1AEC9}"/>
          </ac:spMkLst>
        </pc:spChg>
      </pc:sldChg>
      <pc:sldChg chg="addSp modSp mod">
        <pc:chgData name="Rohit Varma" userId="c4d850cb1c0a4426" providerId="LiveId" clId="{85CE8014-2F68-4E74-8273-FC23DFD37B3B}" dt="2021-05-01T04:19:30.630" v="173" actId="1038"/>
        <pc:sldMkLst>
          <pc:docMk/>
          <pc:sldMk cId="3812526922" sldId="309"/>
        </pc:sldMkLst>
        <pc:spChg chg="add mod">
          <ac:chgData name="Rohit Varma" userId="c4d850cb1c0a4426" providerId="LiveId" clId="{85CE8014-2F68-4E74-8273-FC23DFD37B3B}" dt="2021-05-01T04:19:30.630" v="173" actId="1038"/>
          <ac:spMkLst>
            <pc:docMk/>
            <pc:sldMk cId="3812526922" sldId="309"/>
            <ac:spMk id="8" creationId="{4D477F5E-D6AE-4A2B-8E7A-2581D9971DBB}"/>
          </ac:spMkLst>
        </pc:spChg>
      </pc:sldChg>
      <pc:sldChg chg="addSp modSp mod">
        <pc:chgData name="Rohit Varma" userId="c4d850cb1c0a4426" providerId="LiveId" clId="{85CE8014-2F68-4E74-8273-FC23DFD37B3B}" dt="2021-05-01T04:22:10.863" v="280" actId="20577"/>
        <pc:sldMkLst>
          <pc:docMk/>
          <pc:sldMk cId="3703343160" sldId="310"/>
        </pc:sldMkLst>
        <pc:spChg chg="add mod">
          <ac:chgData name="Rohit Varma" userId="c4d850cb1c0a4426" providerId="LiveId" clId="{85CE8014-2F68-4E74-8273-FC23DFD37B3B}" dt="2021-05-01T04:22:10.863" v="280" actId="20577"/>
          <ac:spMkLst>
            <pc:docMk/>
            <pc:sldMk cId="3703343160" sldId="310"/>
            <ac:spMk id="5" creationId="{7FD6FF68-0779-4251-8E1A-D932329CECA8}"/>
          </ac:spMkLst>
        </pc:spChg>
      </pc:sldChg>
      <pc:sldChg chg="addSp modSp mod">
        <pc:chgData name="Rohit Varma" userId="c4d850cb1c0a4426" providerId="LiveId" clId="{85CE8014-2F68-4E74-8273-FC23DFD37B3B}" dt="2021-05-01T04:21:46.996" v="272" actId="1037"/>
        <pc:sldMkLst>
          <pc:docMk/>
          <pc:sldMk cId="1853557203" sldId="311"/>
        </pc:sldMkLst>
        <pc:spChg chg="add mod">
          <ac:chgData name="Rohit Varma" userId="c4d850cb1c0a4426" providerId="LiveId" clId="{85CE8014-2F68-4E74-8273-FC23DFD37B3B}" dt="2021-05-01T04:21:46.996" v="272" actId="1037"/>
          <ac:spMkLst>
            <pc:docMk/>
            <pc:sldMk cId="1853557203" sldId="311"/>
            <ac:spMk id="6" creationId="{75A47820-4EA8-4CF4-8625-306C8DCD5AA8}"/>
          </ac:spMkLst>
        </pc:spChg>
      </pc:sldChg>
      <pc:sldChg chg="addSp modSp mod">
        <pc:chgData name="Rohit Varma" userId="c4d850cb1c0a4426" providerId="LiveId" clId="{85CE8014-2F68-4E74-8273-FC23DFD37B3B}" dt="2021-05-01T04:21:36.121" v="267" actId="1038"/>
        <pc:sldMkLst>
          <pc:docMk/>
          <pc:sldMk cId="714264889" sldId="313"/>
        </pc:sldMkLst>
        <pc:spChg chg="add mod">
          <ac:chgData name="Rohit Varma" userId="c4d850cb1c0a4426" providerId="LiveId" clId="{85CE8014-2F68-4E74-8273-FC23DFD37B3B}" dt="2021-05-01T04:21:36.121" v="267" actId="1038"/>
          <ac:spMkLst>
            <pc:docMk/>
            <pc:sldMk cId="714264889" sldId="313"/>
            <ac:spMk id="8" creationId="{09221AF8-5F45-4B9D-A970-43B367CB5B77}"/>
          </ac:spMkLst>
        </pc:spChg>
      </pc:sldChg>
      <pc:sldChg chg="addSp modSp mod">
        <pc:chgData name="Rohit Varma" userId="c4d850cb1c0a4426" providerId="LiveId" clId="{85CE8014-2F68-4E74-8273-FC23DFD37B3B}" dt="2021-05-01T04:21:27.837" v="262" actId="1035"/>
        <pc:sldMkLst>
          <pc:docMk/>
          <pc:sldMk cId="3282279830" sldId="314"/>
        </pc:sldMkLst>
        <pc:spChg chg="add mod">
          <ac:chgData name="Rohit Varma" userId="c4d850cb1c0a4426" providerId="LiveId" clId="{85CE8014-2F68-4E74-8273-FC23DFD37B3B}" dt="2021-05-01T04:21:27.837" v="262" actId="1035"/>
          <ac:spMkLst>
            <pc:docMk/>
            <pc:sldMk cId="3282279830" sldId="314"/>
            <ac:spMk id="6" creationId="{1B8D6B1C-6EB6-46BE-A796-BC85C9EA6C80}"/>
          </ac:spMkLst>
        </pc:spChg>
      </pc:sldChg>
      <pc:sldChg chg="addSp modSp mod">
        <pc:chgData name="Rohit Varma" userId="c4d850cb1c0a4426" providerId="LiveId" clId="{85CE8014-2F68-4E74-8273-FC23DFD37B3B}" dt="2021-05-01T04:21:17.522" v="249" actId="1037"/>
        <pc:sldMkLst>
          <pc:docMk/>
          <pc:sldMk cId="2927172852" sldId="315"/>
        </pc:sldMkLst>
        <pc:spChg chg="add mod">
          <ac:chgData name="Rohit Varma" userId="c4d850cb1c0a4426" providerId="LiveId" clId="{85CE8014-2F68-4E74-8273-FC23DFD37B3B}" dt="2021-05-01T04:21:17.522" v="249" actId="1037"/>
          <ac:spMkLst>
            <pc:docMk/>
            <pc:sldMk cId="2927172852" sldId="315"/>
            <ac:spMk id="5" creationId="{59C71D32-8858-4C2B-B43D-F31D5BBB14CC}"/>
          </ac:spMkLst>
        </pc:spChg>
      </pc:sldChg>
      <pc:sldChg chg="addSp modSp mod">
        <pc:chgData name="Rohit Varma" userId="c4d850cb1c0a4426" providerId="LiveId" clId="{85CE8014-2F68-4E74-8273-FC23DFD37B3B}" dt="2021-05-01T04:20:56.845" v="232" actId="1037"/>
        <pc:sldMkLst>
          <pc:docMk/>
          <pc:sldMk cId="693075929" sldId="316"/>
        </pc:sldMkLst>
        <pc:spChg chg="add mod">
          <ac:chgData name="Rohit Varma" userId="c4d850cb1c0a4426" providerId="LiveId" clId="{85CE8014-2F68-4E74-8273-FC23DFD37B3B}" dt="2021-05-01T04:20:56.845" v="232" actId="1037"/>
          <ac:spMkLst>
            <pc:docMk/>
            <pc:sldMk cId="693075929" sldId="316"/>
            <ac:spMk id="5" creationId="{0B4A0556-D860-43AF-B018-799FD0E2121C}"/>
          </ac:spMkLst>
        </pc:spChg>
        <pc:spChg chg="mod">
          <ac:chgData name="Rohit Varma" userId="c4d850cb1c0a4426" providerId="LiveId" clId="{85CE8014-2F68-4E74-8273-FC23DFD37B3B}" dt="2021-05-01T03:53:45.795" v="1" actId="1035"/>
          <ac:spMkLst>
            <pc:docMk/>
            <pc:sldMk cId="693075929" sldId="316"/>
            <ac:spMk id="12" creationId="{28213F59-EF67-46BE-B3FA-819F0171AB32}"/>
          </ac:spMkLst>
        </pc:spChg>
      </pc:sldChg>
      <pc:sldChg chg="addSp modSp mod">
        <pc:chgData name="Rohit Varma" userId="c4d850cb1c0a4426" providerId="LiveId" clId="{85CE8014-2F68-4E74-8273-FC23DFD37B3B}" dt="2021-05-01T04:20:48.970" v="227" actId="1037"/>
        <pc:sldMkLst>
          <pc:docMk/>
          <pc:sldMk cId="2796764541" sldId="317"/>
        </pc:sldMkLst>
        <pc:spChg chg="add mod">
          <ac:chgData name="Rohit Varma" userId="c4d850cb1c0a4426" providerId="LiveId" clId="{85CE8014-2F68-4E74-8273-FC23DFD37B3B}" dt="2021-05-01T04:20:48.970" v="227" actId="1037"/>
          <ac:spMkLst>
            <pc:docMk/>
            <pc:sldMk cId="2796764541" sldId="317"/>
            <ac:spMk id="6" creationId="{EA3E08CD-9F1C-478C-B304-860366AECE49}"/>
          </ac:spMkLst>
        </pc:spChg>
      </pc:sldChg>
      <pc:sldChg chg="addSp modSp mod">
        <pc:chgData name="Rohit Varma" userId="c4d850cb1c0a4426" providerId="LiveId" clId="{85CE8014-2F68-4E74-8273-FC23DFD37B3B}" dt="2021-05-01T04:21:06.336" v="242" actId="1037"/>
        <pc:sldMkLst>
          <pc:docMk/>
          <pc:sldMk cId="256560324" sldId="318"/>
        </pc:sldMkLst>
        <pc:spChg chg="add mod">
          <ac:chgData name="Rohit Varma" userId="c4d850cb1c0a4426" providerId="LiveId" clId="{85CE8014-2F68-4E74-8273-FC23DFD37B3B}" dt="2021-05-01T04:21:06.336" v="242" actId="1037"/>
          <ac:spMkLst>
            <pc:docMk/>
            <pc:sldMk cId="256560324" sldId="318"/>
            <ac:spMk id="6" creationId="{849C0548-E3D7-436F-8F91-C104630AD393}"/>
          </ac:spMkLst>
        </pc:spChg>
      </pc:sldChg>
      <pc:sldChg chg="addSp modSp mod">
        <pc:chgData name="Rohit Varma" userId="c4d850cb1c0a4426" providerId="LiveId" clId="{85CE8014-2F68-4E74-8273-FC23DFD37B3B}" dt="2021-05-01T04:20:39.206" v="220" actId="1038"/>
        <pc:sldMkLst>
          <pc:docMk/>
          <pc:sldMk cId="2104405751" sldId="320"/>
        </pc:sldMkLst>
        <pc:spChg chg="add mod">
          <ac:chgData name="Rohit Varma" userId="c4d850cb1c0a4426" providerId="LiveId" clId="{85CE8014-2F68-4E74-8273-FC23DFD37B3B}" dt="2021-05-01T04:20:39.206" v="220" actId="1038"/>
          <ac:spMkLst>
            <pc:docMk/>
            <pc:sldMk cId="2104405751" sldId="320"/>
            <ac:spMk id="6" creationId="{02602E0D-0735-4605-A6F5-0005A1E40D0E}"/>
          </ac:spMkLst>
        </pc:spChg>
      </pc:sldChg>
      <pc:sldChg chg="addSp modSp mod">
        <pc:chgData name="Rohit Varma" userId="c4d850cb1c0a4426" providerId="LiveId" clId="{85CE8014-2F68-4E74-8273-FC23DFD37B3B}" dt="2021-05-01T04:20:30.602" v="214" actId="1037"/>
        <pc:sldMkLst>
          <pc:docMk/>
          <pc:sldMk cId="3928263191" sldId="321"/>
        </pc:sldMkLst>
        <pc:spChg chg="add mod">
          <ac:chgData name="Rohit Varma" userId="c4d850cb1c0a4426" providerId="LiveId" clId="{85CE8014-2F68-4E74-8273-FC23DFD37B3B}" dt="2021-05-01T04:20:30.602" v="214" actId="1037"/>
          <ac:spMkLst>
            <pc:docMk/>
            <pc:sldMk cId="3928263191" sldId="321"/>
            <ac:spMk id="5" creationId="{0CFA77AC-100C-4E1D-AA2F-548C62C74BC5}"/>
          </ac:spMkLst>
        </pc:spChg>
      </pc:sldChg>
      <pc:sldChg chg="addSp modSp mod">
        <pc:chgData name="Rohit Varma" userId="c4d850cb1c0a4426" providerId="LiveId" clId="{85CE8014-2F68-4E74-8273-FC23DFD37B3B}" dt="2021-05-01T04:20:13.658" v="209" actId="1037"/>
        <pc:sldMkLst>
          <pc:docMk/>
          <pc:sldMk cId="1115389540" sldId="322"/>
        </pc:sldMkLst>
        <pc:spChg chg="add mod">
          <ac:chgData name="Rohit Varma" userId="c4d850cb1c0a4426" providerId="LiveId" clId="{85CE8014-2F68-4E74-8273-FC23DFD37B3B}" dt="2021-05-01T04:20:13.658" v="209" actId="1037"/>
          <ac:spMkLst>
            <pc:docMk/>
            <pc:sldMk cId="1115389540" sldId="322"/>
            <ac:spMk id="9" creationId="{0C821F72-D23E-4FC7-88D9-87200101C64C}"/>
          </ac:spMkLst>
        </pc:spChg>
      </pc:sldChg>
      <pc:sldChg chg="addSp modSp mod">
        <pc:chgData name="Rohit Varma" userId="c4d850cb1c0a4426" providerId="LiveId" clId="{85CE8014-2F68-4E74-8273-FC23DFD37B3B}" dt="2021-05-01T04:20:04.595" v="204" actId="1036"/>
        <pc:sldMkLst>
          <pc:docMk/>
          <pc:sldMk cId="1956961919" sldId="323"/>
        </pc:sldMkLst>
        <pc:spChg chg="add mod">
          <ac:chgData name="Rohit Varma" userId="c4d850cb1c0a4426" providerId="LiveId" clId="{85CE8014-2F68-4E74-8273-FC23DFD37B3B}" dt="2021-05-01T04:20:04.595" v="204" actId="1036"/>
          <ac:spMkLst>
            <pc:docMk/>
            <pc:sldMk cId="1956961919" sldId="323"/>
            <ac:spMk id="9" creationId="{2763EF9F-F108-4B0B-8617-965CE728396A}"/>
          </ac:spMkLst>
        </pc:spChg>
        <pc:spChg chg="mod">
          <ac:chgData name="Rohit Varma" userId="c4d850cb1c0a4426" providerId="LiveId" clId="{85CE8014-2F68-4E74-8273-FC23DFD37B3B}" dt="2021-05-01T03:57:45.234" v="15" actId="2711"/>
          <ac:spMkLst>
            <pc:docMk/>
            <pc:sldMk cId="1956961919" sldId="323"/>
            <ac:spMk id="20" creationId="{BD6DD688-C629-4848-9686-E09C8D05682A}"/>
          </ac:spMkLst>
        </pc:spChg>
      </pc:sldChg>
      <pc:sldChg chg="addSp modSp mod">
        <pc:chgData name="Rohit Varma" userId="c4d850cb1c0a4426" providerId="LiveId" clId="{85CE8014-2F68-4E74-8273-FC23DFD37B3B}" dt="2021-05-01T04:19:51.477" v="192" actId="1037"/>
        <pc:sldMkLst>
          <pc:docMk/>
          <pc:sldMk cId="3249452975" sldId="324"/>
        </pc:sldMkLst>
        <pc:spChg chg="add mod">
          <ac:chgData name="Rohit Varma" userId="c4d850cb1c0a4426" providerId="LiveId" clId="{85CE8014-2F68-4E74-8273-FC23DFD37B3B}" dt="2021-05-01T04:19:51.477" v="192" actId="1037"/>
          <ac:spMkLst>
            <pc:docMk/>
            <pc:sldMk cId="3249452975" sldId="324"/>
            <ac:spMk id="8" creationId="{8FA42997-31C0-4D73-AEBD-1B001E8AC03C}"/>
          </ac:spMkLst>
        </pc:spChg>
      </pc:sldChg>
      <pc:sldChg chg="addSp modSp mod">
        <pc:chgData name="Rohit Varma" userId="c4d850cb1c0a4426" providerId="LiveId" clId="{85CE8014-2F68-4E74-8273-FC23DFD37B3B}" dt="2021-05-01T04:21:56.366" v="276" actId="20577"/>
        <pc:sldMkLst>
          <pc:docMk/>
          <pc:sldMk cId="2478945879" sldId="329"/>
        </pc:sldMkLst>
        <pc:spChg chg="add mod">
          <ac:chgData name="Rohit Varma" userId="c4d850cb1c0a4426" providerId="LiveId" clId="{85CE8014-2F68-4E74-8273-FC23DFD37B3B}" dt="2021-05-01T04:21:56.366" v="276" actId="20577"/>
          <ac:spMkLst>
            <pc:docMk/>
            <pc:sldMk cId="2478945879" sldId="329"/>
            <ac:spMk id="6" creationId="{D48F088E-C275-4864-A839-AD9890CAC81F}"/>
          </ac:spMkLst>
        </pc:spChg>
      </pc:sldChg>
      <pc:sldChg chg="addSp delSp modSp add mod">
        <pc:chgData name="Rohit Varma" userId="c4d850cb1c0a4426" providerId="LiveId" clId="{85CE8014-2F68-4E74-8273-FC23DFD37B3B}" dt="2021-05-01T04:22:32.159" v="286" actId="20577"/>
        <pc:sldMkLst>
          <pc:docMk/>
          <pc:sldMk cId="573500953" sldId="331"/>
        </pc:sldMkLst>
        <pc:spChg chg="add del mod">
          <ac:chgData name="Rohit Varma" userId="c4d850cb1c0a4426" providerId="LiveId" clId="{85CE8014-2F68-4E74-8273-FC23DFD37B3B}" dt="2021-05-01T04:22:32.159" v="286" actId="20577"/>
          <ac:spMkLst>
            <pc:docMk/>
            <pc:sldMk cId="573500953" sldId="331"/>
            <ac:spMk id="7" creationId="{2E8F7F8F-E4D9-43E8-BE54-B3D71AFD93B9}"/>
          </ac:spMkLst>
        </pc:spChg>
        <pc:spChg chg="mod">
          <ac:chgData name="Rohit Varma" userId="c4d850cb1c0a4426" providerId="LiveId" clId="{85CE8014-2F68-4E74-8273-FC23DFD37B3B}" dt="2021-05-01T04:06:21.204" v="91" actId="20577"/>
          <ac:spMkLst>
            <pc:docMk/>
            <pc:sldMk cId="573500953" sldId="331"/>
            <ac:spMk id="14" creationId="{3D628D36-6755-4C3D-BD95-5ED44C41B05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B428EB-F3A7-4A96-BB1D-43FE156CDB2B}" type="datetimeFigureOut">
              <a:rPr lang="ko-KR" altLang="en-US" smtClean="0"/>
              <a:t>2021-05-01</a:t>
            </a:fld>
            <a:endParaRPr lang="ko-KR" alt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4F3882-DEFD-4E72-8E13-72C60FD89A16}" type="slidenum">
              <a:rPr lang="ko-KR" altLang="en-US" smtClean="0"/>
              <a:t>‹#›</a:t>
            </a:fld>
            <a:endParaRPr lang="ko-KR" altLang="en-US" dirty="0"/>
          </a:p>
        </p:txBody>
      </p:sp>
    </p:spTree>
    <p:extLst>
      <p:ext uri="{BB962C8B-B14F-4D97-AF65-F5344CB8AC3E}">
        <p14:creationId xmlns:p14="http://schemas.microsoft.com/office/powerpoint/2010/main" val="325670693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79812" y="1923678"/>
            <a:ext cx="3384376" cy="1048242"/>
          </a:xfrm>
          <a:prstGeom prst="rect">
            <a:avLst/>
          </a:prstGeom>
        </p:spPr>
        <p:txBody>
          <a:bodyPr anchor="ctr"/>
          <a:lstStyle>
            <a:lvl1pPr marL="0" indent="0" algn="ctr">
              <a:lnSpc>
                <a:spcPct val="100000"/>
              </a:lnSpc>
              <a:buNone/>
              <a:defRPr sz="3600" b="1" baseline="0">
                <a:solidFill>
                  <a:schemeClr val="accent1"/>
                </a:solidFill>
                <a:latin typeface="+mn-lt"/>
                <a:cs typeface="Arial" pitchFamily="34" charset="0"/>
              </a:defRPr>
            </a:lvl1pPr>
          </a:lstStyle>
          <a:p>
            <a:pPr lvl="0"/>
            <a:r>
              <a:rPr lang="en-US" altLang="ko-KR" sz="3600"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2879664" y="3003798"/>
            <a:ext cx="3384376" cy="481178"/>
          </a:xfrm>
          <a:prstGeom prst="rect">
            <a:avLst/>
          </a:prstGeom>
        </p:spPr>
        <p:txBody>
          <a:bodyPr anchor="ctr"/>
          <a:lstStyle>
            <a:lvl1pPr marL="0" indent="0" algn="ctr" fontAlgn="auto">
              <a:lnSpc>
                <a:spcPct val="100000"/>
              </a:lnSpc>
              <a:spcBef>
                <a:spcPts val="0"/>
              </a:spcBef>
              <a:spcAft>
                <a:spcPts val="0"/>
              </a:spcAft>
              <a:buNone/>
              <a:defRPr sz="1200" b="1" baseline="0">
                <a:solidFill>
                  <a:schemeClr val="accent1"/>
                </a:solidFill>
                <a:latin typeface="+mn-lt"/>
                <a:cs typeface="Arial" pitchFamily="34" charset="0"/>
              </a:defRPr>
            </a:lvl1pPr>
          </a:lstStyle>
          <a:p>
            <a:pPr lvl="0"/>
            <a:r>
              <a:rPr lang="en-US" altLang="ko-KR" dirty="0"/>
              <a:t>INSTERT THE TITLE OF YOUR </a:t>
            </a:r>
          </a:p>
          <a:p>
            <a:pPr lvl="0"/>
            <a:r>
              <a:rPr lang="en-US" altLang="ko-KR" dirty="0"/>
              <a:t>PRESENTATION HERE</a:t>
            </a:r>
            <a:endParaRPr lang="ko-KR" altLang="en-US" dirty="0"/>
          </a:p>
        </p:txBody>
      </p:sp>
      <p:sp>
        <p:nvSpPr>
          <p:cNvPr id="3" name="Oval 2"/>
          <p:cNvSpPr/>
          <p:nvPr userDrawn="1"/>
        </p:nvSpPr>
        <p:spPr>
          <a:xfrm>
            <a:off x="2979198" y="996200"/>
            <a:ext cx="3240360" cy="3240360"/>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074002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483768" y="303498"/>
            <a:ext cx="1944216" cy="45365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4676775" y="303498"/>
            <a:ext cx="1944216" cy="45365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20389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4247964" y="339502"/>
            <a:ext cx="1944216" cy="446449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6444448" y="2774906"/>
            <a:ext cx="2304016" cy="202909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395536" y="2774906"/>
            <a:ext cx="3600160" cy="202909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99681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7" name="Right Triangle 6"/>
          <p:cNvSpPr/>
          <p:nvPr userDrawn="1"/>
        </p:nvSpPr>
        <p:spPr>
          <a:xfrm rot="10800000">
            <a:off x="6804000" y="1"/>
            <a:ext cx="2340000" cy="2340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Picture Placeholder 2"/>
          <p:cNvSpPr>
            <a:spLocks noGrp="1"/>
          </p:cNvSpPr>
          <p:nvPr>
            <p:ph type="pic" idx="1" hasCustomPrompt="1"/>
          </p:nvPr>
        </p:nvSpPr>
        <p:spPr>
          <a:xfrm>
            <a:off x="5424595" y="286544"/>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0" hasCustomPrompt="1"/>
          </p:nvPr>
        </p:nvSpPr>
        <p:spPr>
          <a:xfrm>
            <a:off x="4260726" y="1476772"/>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1" hasCustomPrompt="1"/>
          </p:nvPr>
        </p:nvSpPr>
        <p:spPr>
          <a:xfrm>
            <a:off x="5424595" y="2662808"/>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2" hasCustomPrompt="1"/>
          </p:nvPr>
        </p:nvSpPr>
        <p:spPr>
          <a:xfrm>
            <a:off x="6588464" y="1476772"/>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Right Triangle 13"/>
          <p:cNvSpPr/>
          <p:nvPr userDrawn="1"/>
        </p:nvSpPr>
        <p:spPr>
          <a:xfrm>
            <a:off x="0" y="2803500"/>
            <a:ext cx="2340000" cy="2340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821026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5" name="Picture Placeholder 2"/>
          <p:cNvSpPr>
            <a:spLocks noGrp="1"/>
          </p:cNvSpPr>
          <p:nvPr>
            <p:ph type="pic" idx="14" hasCustomPrompt="1"/>
          </p:nvPr>
        </p:nvSpPr>
        <p:spPr>
          <a:xfrm>
            <a:off x="259194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475218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691242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8" hasCustomPrompt="1"/>
          </p:nvPr>
        </p:nvSpPr>
        <p:spPr>
          <a:xfrm>
            <a:off x="259194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9" hasCustomPrompt="1"/>
          </p:nvPr>
        </p:nvSpPr>
        <p:spPr>
          <a:xfrm>
            <a:off x="475218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20" hasCustomPrompt="1"/>
          </p:nvPr>
        </p:nvSpPr>
        <p:spPr>
          <a:xfrm>
            <a:off x="691242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9563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2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2787774"/>
            <a:ext cx="9144000" cy="23557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pic>
        <p:nvPicPr>
          <p:cNvPr id="6" name="Picture 2"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35896" y="1095375"/>
            <a:ext cx="6011911" cy="3057758"/>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5283453" y="1491630"/>
            <a:ext cx="2834003" cy="211421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76493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pic>
        <p:nvPicPr>
          <p:cNvPr id="5" name="Picture 2" descr="D:\KBM-정애\014-Fullppt\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1560" y="1286352"/>
            <a:ext cx="3672408" cy="366166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771161" y="1446782"/>
            <a:ext cx="3325137" cy="2323794"/>
          </a:xfrm>
          <a:prstGeom prst="rect">
            <a:avLst/>
          </a:prstGeom>
          <a:solidFill>
            <a:schemeClr val="bg1">
              <a:lumMod val="95000"/>
            </a:schemeClr>
          </a:solidFill>
        </p:spPr>
        <p:txBody>
          <a:bodyPr anchor="ctr"/>
          <a:lstStyle>
            <a:lvl1pPr marL="0" indent="0" algn="ctr">
              <a:buNone/>
              <a:defRPr sz="14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6" name="Group 5"/>
          <p:cNvGrpSpPr/>
          <p:nvPr userDrawn="1"/>
        </p:nvGrpSpPr>
        <p:grpSpPr>
          <a:xfrm>
            <a:off x="3377124" y="506011"/>
            <a:ext cx="2376264" cy="4104459"/>
            <a:chOff x="2627784" y="1825002"/>
            <a:chExt cx="1198166" cy="2069560"/>
          </a:xfrm>
        </p:grpSpPr>
        <p:sp>
          <p:nvSpPr>
            <p:cNvPr id="7" name="Rounded Rectangle 6"/>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9" name="Group 8"/>
            <p:cNvGrpSpPr/>
            <p:nvPr/>
          </p:nvGrpSpPr>
          <p:grpSpPr>
            <a:xfrm>
              <a:off x="3168829" y="3704452"/>
              <a:ext cx="116076" cy="127684"/>
              <a:chOff x="2453209" y="5151638"/>
              <a:chExt cx="191820" cy="211002"/>
            </a:xfrm>
          </p:grpSpPr>
          <p:sp>
            <p:nvSpPr>
              <p:cNvPr id="12" name="Oval 11"/>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Rounded Rectangle 12"/>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sp>
        <p:nvSpPr>
          <p:cNvPr id="14" name="Picture Placeholder 2"/>
          <p:cNvSpPr>
            <a:spLocks noGrp="1"/>
          </p:cNvSpPr>
          <p:nvPr>
            <p:ph type="pic" idx="12" hasCustomPrompt="1"/>
          </p:nvPr>
        </p:nvSpPr>
        <p:spPr>
          <a:xfrm>
            <a:off x="3526032" y="843558"/>
            <a:ext cx="2091935" cy="329854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155545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843808" y="0"/>
            <a:ext cx="6300192"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5"/>
          <p:cNvSpPr/>
          <p:nvPr userDrawn="1"/>
        </p:nvSpPr>
        <p:spPr>
          <a:xfrm>
            <a:off x="0" y="0"/>
            <a:ext cx="284380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7926227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0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467544" y="0"/>
            <a:ext cx="3312368" cy="13476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67544" y="3795886"/>
            <a:ext cx="3312368" cy="13476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Rectangle 6"/>
          <p:cNvSpPr/>
          <p:nvPr userDrawn="1"/>
        </p:nvSpPr>
        <p:spPr>
          <a:xfrm>
            <a:off x="467544" y="1491630"/>
            <a:ext cx="3312368" cy="2160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472415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rgbClr val="57A7BD"/>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775634"/>
            <a:ext cx="9144000" cy="576063"/>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351698"/>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4" name="Picture 2" descr="G:\002-KIMS BUSINESS\007-02-Googleslidesppt\02-GSppt-Contents-Kim\20170429\02-\item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85165" y="357831"/>
            <a:ext cx="3101574" cy="3419422"/>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3"/>
          <p:cNvSpPr/>
          <p:nvPr userDrawn="1"/>
        </p:nvSpPr>
        <p:spPr>
          <a:xfrm rot="2539017">
            <a:off x="-150396" y="312859"/>
            <a:ext cx="1311499" cy="276834"/>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7"/>
          <p:cNvSpPr/>
          <p:nvPr userDrawn="1"/>
        </p:nvSpPr>
        <p:spPr>
          <a:xfrm rot="2539017">
            <a:off x="7980742" y="4555158"/>
            <a:ext cx="1313980" cy="276835"/>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07904" y="2253238"/>
            <a:ext cx="5436096" cy="473576"/>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707904" y="2726814"/>
            <a:ext cx="5436096"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grpSp>
        <p:nvGrpSpPr>
          <p:cNvPr id="4" name="Group 3"/>
          <p:cNvGrpSpPr/>
          <p:nvPr userDrawn="1"/>
        </p:nvGrpSpPr>
        <p:grpSpPr>
          <a:xfrm>
            <a:off x="1359273" y="1356135"/>
            <a:ext cx="2420639" cy="2425386"/>
            <a:chOff x="894913" y="1065128"/>
            <a:chExt cx="2420639" cy="2425386"/>
          </a:xfrm>
        </p:grpSpPr>
        <p:pic>
          <p:nvPicPr>
            <p:cNvPr id="5"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End Slide Layout">
    <p:bg>
      <p:bgPr>
        <a:solidFill>
          <a:srgbClr val="57A7BD"/>
        </a:solidFill>
        <a:effectLst/>
      </p:bgPr>
    </p:bg>
    <p:spTree>
      <p:nvGrpSpPr>
        <p:cNvPr id="1" name=""/>
        <p:cNvGrpSpPr/>
        <p:nvPr/>
      </p:nvGrpSpPr>
      <p:grpSpPr>
        <a:xfrm>
          <a:off x="0" y="0"/>
          <a:ext cx="0" cy="0"/>
          <a:chOff x="0" y="0"/>
          <a:chExt cx="0" cy="0"/>
        </a:xfrm>
      </p:grpSpPr>
      <p:sp>
        <p:nvSpPr>
          <p:cNvPr id="5" name="Rounded Rectangle 3"/>
          <p:cNvSpPr/>
          <p:nvPr userDrawn="1"/>
        </p:nvSpPr>
        <p:spPr>
          <a:xfrm rot="2539017">
            <a:off x="-150396" y="312859"/>
            <a:ext cx="1311499" cy="276834"/>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7"/>
          <p:cNvSpPr/>
          <p:nvPr userDrawn="1"/>
        </p:nvSpPr>
        <p:spPr>
          <a:xfrm rot="2539017">
            <a:off x="7980742" y="4555158"/>
            <a:ext cx="1313980" cy="276835"/>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p:cNvGrpSpPr/>
          <p:nvPr userDrawn="1"/>
        </p:nvGrpSpPr>
        <p:grpSpPr>
          <a:xfrm>
            <a:off x="2691166" y="319499"/>
            <a:ext cx="4378671" cy="4443349"/>
            <a:chOff x="2987824" y="255370"/>
            <a:chExt cx="3658591" cy="3712633"/>
          </a:xfrm>
        </p:grpSpPr>
        <p:sp>
          <p:nvSpPr>
            <p:cNvPr id="16" name="Rounded Rectangle 7"/>
            <p:cNvSpPr/>
            <p:nvPr userDrawn="1"/>
          </p:nvSpPr>
          <p:spPr>
            <a:xfrm rot="2743412">
              <a:off x="2570129" y="839249"/>
              <a:ext cx="1479455" cy="311698"/>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3"/>
            <p:cNvSpPr/>
            <p:nvPr userDrawn="1"/>
          </p:nvSpPr>
          <p:spPr>
            <a:xfrm rot="2588287">
              <a:off x="4911045" y="3207276"/>
              <a:ext cx="1476662" cy="311697"/>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userDrawn="1"/>
          </p:nvGrpSpPr>
          <p:grpSpPr>
            <a:xfrm>
              <a:off x="2987824" y="302237"/>
              <a:ext cx="3658591" cy="3665766"/>
              <a:chOff x="894913" y="1065128"/>
              <a:chExt cx="2420639" cy="2425386"/>
            </a:xfrm>
          </p:grpSpPr>
          <p:pic>
            <p:nvPicPr>
              <p:cNvPr id="8" name="Picture 7"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Oval 18"/>
            <p:cNvSpPr/>
            <p:nvPr userDrawn="1"/>
          </p:nvSpPr>
          <p:spPr>
            <a:xfrm>
              <a:off x="3452395" y="1155308"/>
              <a:ext cx="2188355" cy="2188355"/>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 Placeholder 9"/>
          <p:cNvSpPr>
            <a:spLocks noGrp="1"/>
          </p:cNvSpPr>
          <p:nvPr>
            <p:ph type="body" sz="quarter" idx="10" hasCustomPrompt="1"/>
          </p:nvPr>
        </p:nvSpPr>
        <p:spPr>
          <a:xfrm>
            <a:off x="3392288" y="2283718"/>
            <a:ext cx="2359424" cy="576063"/>
          </a:xfrm>
          <a:prstGeom prst="rect">
            <a:avLst/>
          </a:prstGeom>
        </p:spPr>
        <p:txBody>
          <a:bodyPr anchor="ctr"/>
          <a:lstStyle>
            <a:lvl1pPr marL="0" indent="0" algn="ctr">
              <a:buNone/>
              <a:defRPr sz="3600" b="1" baseline="0">
                <a:solidFill>
                  <a:schemeClr val="accent1"/>
                </a:solidFill>
                <a:latin typeface="+mj-lt"/>
                <a:cs typeface="Arial" pitchFamily="34" charset="0"/>
              </a:defRPr>
            </a:lvl1pPr>
          </a:lstStyle>
          <a:p>
            <a:pPr lvl="0"/>
            <a:r>
              <a:rPr lang="en-US" altLang="ko-KR" dirty="0"/>
              <a:t>Welcome!!</a:t>
            </a:r>
          </a:p>
        </p:txBody>
      </p:sp>
      <p:sp>
        <p:nvSpPr>
          <p:cNvPr id="11" name="Text Placeholder 9"/>
          <p:cNvSpPr>
            <a:spLocks noGrp="1"/>
          </p:cNvSpPr>
          <p:nvPr>
            <p:ph type="body" sz="quarter" idx="11" hasCustomPrompt="1"/>
          </p:nvPr>
        </p:nvSpPr>
        <p:spPr>
          <a:xfrm>
            <a:off x="3392140" y="2859781"/>
            <a:ext cx="2359424" cy="576065"/>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2166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329680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694627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123478"/>
            <a:ext cx="8820472"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99542"/>
            <a:ext cx="8820472" cy="288032"/>
          </a:xfrm>
          <a:prstGeom prst="rect">
            <a:avLst/>
          </a:prstGeom>
        </p:spPr>
        <p:txBody>
          <a:bodyPr anchor="ctr"/>
          <a:lstStyle>
            <a:lvl1pPr marL="0" indent="0" algn="l">
              <a:buNone/>
              <a:defRPr sz="12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직사각형 1">
            <a:extLst>
              <a:ext uri="{FF2B5EF4-FFF2-40B4-BE49-F238E27FC236}">
                <a16:creationId xmlns:a16="http://schemas.microsoft.com/office/drawing/2014/main" id="{97845489-B228-40CA-99BD-CBA41EE6F99E}"/>
              </a:ext>
            </a:extLst>
          </p:cNvPr>
          <p:cNvSpPr/>
          <p:nvPr userDrawn="1"/>
        </p:nvSpPr>
        <p:spPr>
          <a:xfrm>
            <a:off x="0" y="1059582"/>
            <a:ext cx="9144000" cy="40839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12904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19672" y="123478"/>
            <a:ext cx="7524328"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19672" y="699542"/>
            <a:ext cx="7524328" cy="288032"/>
          </a:xfrm>
          <a:prstGeom prst="rect">
            <a:avLst/>
          </a:prstGeom>
        </p:spPr>
        <p:txBody>
          <a:bodyPr anchor="ctr"/>
          <a:lstStyle>
            <a:lvl1pPr marL="0" indent="0" algn="l">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074184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563888" y="627534"/>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563888" y="2031690"/>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563888" y="3435846"/>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760772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theme" Target="../theme/theme2.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1" r:id="rId2"/>
    <p:sldLayoutId id="2147483652" r:id="rId3"/>
    <p:sldLayoutId id="2147483660" r:id="rId4"/>
    <p:sldLayoutId id="2147483662" r:id="rId5"/>
    <p:sldLayoutId id="2147483665" r:id="rId6"/>
    <p:sldLayoutId id="2147483666" r:id="rId7"/>
    <p:sldLayoutId id="2147483663" r:id="rId8"/>
    <p:sldLayoutId id="2147483664" r:id="rId9"/>
    <p:sldLayoutId id="2147483667" r:id="rId10"/>
    <p:sldLayoutId id="2147483668" r:id="rId11"/>
    <p:sldLayoutId id="2147483655" r:id="rId12"/>
    <p:sldLayoutId id="2147483669" r:id="rId13"/>
    <p:sldLayoutId id="2147483670" r:id="rId14"/>
    <p:sldLayoutId id="2147483671" r:id="rId15"/>
    <p:sldLayoutId id="2147483656" r:id="rId16"/>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3B1AF6A-3B02-4174-B5B4-693A8ED029FB}"/>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6854" b="99585" l="963" r="99862">
                        <a14:foregroundMark x1="24759" y1="56802" x2="8391" y2="67913"/>
                        <a14:foregroundMark x1="8391" y1="67913" x2="9354" y2="77570"/>
                        <a14:foregroundMark x1="9354" y1="77570" x2="13755" y2="83489"/>
                        <a14:foregroundMark x1="7978" y1="76636" x2="67950" y2="80166"/>
                        <a14:foregroundMark x1="70564" y1="67290" x2="87483" y2="83489"/>
                        <a14:foregroundMark x1="87483" y1="83489" x2="96836" y2="87539"/>
                        <a14:foregroundMark x1="96836" y1="87539" x2="96836" y2="87539"/>
                        <a14:foregroundMark x1="88446" y1="73832" x2="99862" y2="80582"/>
                        <a14:foregroundMark x1="86933" y1="80997" x2="31912" y2="93458"/>
                        <a14:foregroundMark x1="31912" y1="93458" x2="22971" y2="93977"/>
                        <a14:foregroundMark x1="61761" y1="92523" x2="963" y2="92212"/>
                        <a14:foregroundMark x1="12105" y1="88474" x2="33563" y2="88993"/>
                        <a14:foregroundMark x1="33563" y1="88993" x2="58735" y2="88577"/>
                        <a14:foregroundMark x1="58735" y1="88577" x2="74553" y2="89408"/>
                        <a14:foregroundMark x1="74553" y1="89408" x2="80880" y2="88681"/>
                        <a14:foregroundMark x1="80880" y1="88681" x2="76204" y2="98131"/>
                        <a14:foregroundMark x1="76204" y1="98131" x2="74278" y2="99792"/>
                        <a14:foregroundMark x1="88446" y1="97508" x2="51169" y2="96989"/>
                        <a14:foregroundMark x1="80605" y1="96573" x2="90371" y2="98442"/>
                        <a14:foregroundMark x1="90371" y1="98442" x2="94360" y2="98442"/>
                        <a14:foregroundMark x1="25722" y1="72170" x2="44154" y2="71963"/>
                        <a14:foregroundMark x1="64374" y1="66251" x2="61761" y2="70717"/>
                        <a14:foregroundMark x1="32875" y1="64174" x2="37001" y2="69055"/>
                        <a14:foregroundMark x1="1651" y1="75493" x2="1966" y2="62878"/>
                        <a14:foregroundMark x1="4677" y1="78089" x2="4677" y2="87435"/>
                        <a14:foregroundMark x1="16982" y1="51009" x2="24209" y2="48806"/>
                        <a14:foregroundMark x1="24347" y1="48183" x2="32462" y2="32710"/>
                        <a14:foregroundMark x1="32462" y1="32710" x2="32462" y2="32295"/>
                        <a14:foregroundMark x1="32462" y1="32295" x2="36864" y2="21911"/>
                        <a14:foregroundMark x1="36864" y1="21911" x2="47593" y2="15472"/>
                        <a14:foregroundMark x1="47593" y1="15472" x2="55983" y2="14538"/>
                        <a14:foregroundMark x1="55983" y1="14538" x2="66850" y2="13811"/>
                        <a14:foregroundMark x1="66850" y1="13811" x2="73040" y2="18069"/>
                        <a14:foregroundMark x1="73040" y1="18069" x2="79505" y2="24403"/>
                        <a14:foregroundMark x1="79505" y1="24403" x2="79642" y2="25130"/>
                        <a14:foregroundMark x1="79642" y1="25130" x2="82118" y2="36552"/>
                        <a14:foregroundMark x1="82118" y1="36552" x2="73590" y2="48494"/>
                        <a14:foregroundMark x1="73590" y1="48494" x2="70702" y2="51298"/>
                        <a14:foregroundMark x1="22283" y1="53686" x2="6327" y2="36033"/>
                        <a14:foregroundMark x1="6327" y1="36033" x2="12380" y2="19315"/>
                        <a14:foregroundMark x1="12380" y1="19315" x2="31224" y2="10177"/>
                        <a14:foregroundMark x1="31224" y1="10177" x2="40440" y2="7165"/>
                        <a14:foregroundMark x1="40440" y1="7165" x2="53645" y2="6854"/>
                        <a14:foregroundMark x1="53645" y1="6854" x2="73453" y2="11942"/>
                        <a14:foregroundMark x1="73453" y1="11942" x2="80055" y2="19107"/>
                        <a14:foregroundMark x1="80055" y1="19107" x2="80743" y2="26064"/>
                        <a14:foregroundMark x1="80743" y1="26064" x2="79642" y2="28349"/>
                        <a14:foregroundMark x1="23384" y1="23988" x2="30812" y2="36656"/>
                        <a14:foregroundMark x1="10316" y1="41641" x2="11004" y2="49221"/>
                        <a14:foregroundMark x1="11004" y1="49221" x2="16919" y2="57632"/>
                        <a14:backgroundMark x1="13857" y1="57984" x2="9904" y2="60436"/>
                        <a14:backgroundMark x1="9904" y1="60436" x2="138" y2="61059"/>
                        <a14:backgroundMark x1="72077" y1="54621" x2="77717" y2="61371"/>
                        <a14:backgroundMark x1="77717" y1="61371" x2="98900" y2="76324"/>
                        <a14:backgroundMark x1="81843" y1="55763" x2="85695" y2="64798"/>
                        <a14:backgroundMark x1="77304" y1="57736" x2="92985" y2="66771"/>
                        <a14:backgroundMark x1="92985" y1="66771" x2="98074" y2="72793"/>
                        <a14:backgroundMark x1="98074" y1="72793" x2="97387" y2="74455"/>
                        <a14:backgroundMark x1="71114" y1="52752" x2="71114" y2="55556"/>
                        <a14:backgroundMark x1="4677" y1="52336" x2="1926" y2="58255"/>
                        <a14:backgroundMark x1="7978" y1="55556" x2="2476" y2="59709"/>
                        <a14:backgroundMark x1="10183" y1="52759" x2="9078" y2="52440"/>
                        <a14:backgroundMark x1="6052" y1="54725" x2="10737" y2="53546"/>
                      </a14:backgroundRemoval>
                    </a14:imgEffect>
                  </a14:imgLayer>
                </a14:imgProps>
              </a:ext>
              <a:ext uri="{28A0092B-C50C-407E-A947-70E740481C1C}">
                <a14:useLocalDpi xmlns:a14="http://schemas.microsoft.com/office/drawing/2010/main" val="0"/>
              </a:ext>
            </a:extLst>
          </a:blip>
          <a:srcRect l="-2171" r="195" b="461"/>
          <a:stretch/>
        </p:blipFill>
        <p:spPr>
          <a:xfrm>
            <a:off x="2913860" y="150373"/>
            <a:ext cx="3384376" cy="4104456"/>
          </a:xfrm>
          <a:prstGeom prst="ellipse">
            <a:avLst/>
          </a:prstGeom>
          <a:effectLst>
            <a:softEdge rad="63500"/>
          </a:effectLst>
        </p:spPr>
      </p:pic>
      <p:sp>
        <p:nvSpPr>
          <p:cNvPr id="16" name="TextBox 15">
            <a:extLst>
              <a:ext uri="{FF2B5EF4-FFF2-40B4-BE49-F238E27FC236}">
                <a16:creationId xmlns:a16="http://schemas.microsoft.com/office/drawing/2014/main" id="{239F2FF3-D837-4294-A82F-F1443F838751}"/>
              </a:ext>
            </a:extLst>
          </p:cNvPr>
          <p:cNvSpPr txBox="1"/>
          <p:nvPr/>
        </p:nvSpPr>
        <p:spPr>
          <a:xfrm>
            <a:off x="2411760" y="4371950"/>
            <a:ext cx="4467570" cy="677108"/>
          </a:xfrm>
          <a:prstGeom prst="rect">
            <a:avLst/>
          </a:prstGeom>
          <a:noFill/>
        </p:spPr>
        <p:txBody>
          <a:bodyPr wrap="none" lIns="0" tIns="0" rIns="0" bIns="0" rtlCol="0">
            <a:spAutoFit/>
          </a:bodyPr>
          <a:lstStyle/>
          <a:p>
            <a:pPr algn="ctr">
              <a:tabLst>
                <a:tab pos="347663" algn="l"/>
              </a:tabLst>
            </a:pPr>
            <a:r>
              <a:rPr lang="en-US" sz="4400" dirty="0">
                <a:solidFill>
                  <a:schemeClr val="tx1">
                    <a:lumMod val="95000"/>
                    <a:lumOff val="5000"/>
                  </a:schemeClr>
                </a:solidFill>
                <a:latin typeface="Aharoni" panose="02010803020104030203" pitchFamily="2" charset="-79"/>
                <a:cs typeface="Aharoni" panose="02010803020104030203" pitchFamily="2" charset="-79"/>
              </a:rPr>
              <a:t>OM SRI SAI RAM</a:t>
            </a:r>
          </a:p>
        </p:txBody>
      </p:sp>
      <p:sp>
        <p:nvSpPr>
          <p:cNvPr id="18" name="TextBox 17">
            <a:extLst>
              <a:ext uri="{FF2B5EF4-FFF2-40B4-BE49-F238E27FC236}">
                <a16:creationId xmlns:a16="http://schemas.microsoft.com/office/drawing/2014/main" id="{8CADC823-741C-48A6-B01C-897664823942}"/>
              </a:ext>
            </a:extLst>
          </p:cNvPr>
          <p:cNvSpPr txBox="1"/>
          <p:nvPr/>
        </p:nvSpPr>
        <p:spPr>
          <a:xfrm>
            <a:off x="-666328" y="4364123"/>
            <a:ext cx="10476656" cy="677108"/>
          </a:xfrm>
          <a:prstGeom prst="rect">
            <a:avLst/>
          </a:prstGeom>
          <a:noFill/>
        </p:spPr>
        <p:txBody>
          <a:bodyPr wrap="square" lIns="0" tIns="0" rIns="0" bIns="0" rtlCol="0">
            <a:spAutoFit/>
          </a:bodyPr>
          <a:lstStyle/>
          <a:p>
            <a:pPr algn="ctr">
              <a:tabLst>
                <a:tab pos="347663" algn="l"/>
              </a:tabLst>
            </a:pPr>
            <a:r>
              <a:rPr lang="en-US" sz="4400" dirty="0">
                <a:solidFill>
                  <a:schemeClr val="tx1">
                    <a:lumMod val="95000"/>
                    <a:lumOff val="5000"/>
                  </a:schemeClr>
                </a:solidFill>
                <a:latin typeface="Aharoni" panose="02010803020104030203" pitchFamily="2" charset="-79"/>
                <a:cs typeface="Aharoni" panose="02010803020104030203" pitchFamily="2" charset="-79"/>
              </a:rPr>
              <a:t>Offering our humble salutations </a:t>
            </a:r>
          </a:p>
        </p:txBody>
      </p:sp>
      <p:sp>
        <p:nvSpPr>
          <p:cNvPr id="19" name="TextBox 18">
            <a:extLst>
              <a:ext uri="{FF2B5EF4-FFF2-40B4-BE49-F238E27FC236}">
                <a16:creationId xmlns:a16="http://schemas.microsoft.com/office/drawing/2014/main" id="{4CEDE416-AB2B-446B-A91A-2809A29ED204}"/>
              </a:ext>
            </a:extLst>
          </p:cNvPr>
          <p:cNvSpPr txBox="1"/>
          <p:nvPr/>
        </p:nvSpPr>
        <p:spPr>
          <a:xfrm>
            <a:off x="107504" y="4399395"/>
            <a:ext cx="8712968" cy="677108"/>
          </a:xfrm>
          <a:prstGeom prst="rect">
            <a:avLst/>
          </a:prstGeom>
          <a:noFill/>
        </p:spPr>
        <p:txBody>
          <a:bodyPr wrap="square" lIns="0" tIns="0" rIns="0" bIns="0" rtlCol="0">
            <a:spAutoFit/>
          </a:bodyPr>
          <a:lstStyle/>
          <a:p>
            <a:pPr algn="ctr">
              <a:tabLst>
                <a:tab pos="347663" algn="l"/>
              </a:tabLst>
            </a:pPr>
            <a:r>
              <a:rPr lang="en-US" sz="4400" dirty="0">
                <a:solidFill>
                  <a:schemeClr val="tx1">
                    <a:lumMod val="95000"/>
                    <a:lumOff val="5000"/>
                  </a:schemeClr>
                </a:solidFill>
                <a:latin typeface="Aharoni" panose="02010803020104030203" pitchFamily="2" charset="-79"/>
                <a:cs typeface="Aharoni" panose="02010803020104030203" pitchFamily="2" charset="-79"/>
              </a:rPr>
              <a:t>at the divine lotus feet.</a:t>
            </a:r>
          </a:p>
        </p:txBody>
      </p:sp>
      <p:sp>
        <p:nvSpPr>
          <p:cNvPr id="6" name="TextBox 5">
            <a:extLst>
              <a:ext uri="{FF2B5EF4-FFF2-40B4-BE49-F238E27FC236}">
                <a16:creationId xmlns:a16="http://schemas.microsoft.com/office/drawing/2014/main" id="{6170777C-7C6C-4E9D-8E82-049DD1A216F1}"/>
              </a:ext>
            </a:extLst>
          </p:cNvPr>
          <p:cNvSpPr txBox="1"/>
          <p:nvPr/>
        </p:nvSpPr>
        <p:spPr>
          <a:xfrm>
            <a:off x="8964488" y="4803998"/>
            <a:ext cx="129844" cy="307777"/>
          </a:xfrm>
          <a:prstGeom prst="rect">
            <a:avLst/>
          </a:prstGeom>
          <a:noFill/>
        </p:spPr>
        <p:txBody>
          <a:bodyPr wrap="none" lIns="0" tIns="0" rIns="0" bIns="0" rtlCol="0">
            <a:spAutoFit/>
          </a:bodyPr>
          <a:lstStyle/>
          <a:p>
            <a:pPr algn="ctr" latinLnBrk="0">
              <a:tabLst>
                <a:tab pos="347663" algn="l"/>
              </a:tabLst>
            </a:pPr>
            <a:r>
              <a:rPr lang="en-US" sz="2000" b="1" dirty="0">
                <a:latin typeface="Calibri" panose="020F0502020204030204"/>
              </a:rPr>
              <a:t>1</a:t>
            </a:r>
          </a:p>
        </p:txBody>
      </p:sp>
    </p:spTree>
    <p:extLst>
      <p:ext uri="{BB962C8B-B14F-4D97-AF65-F5344CB8AC3E}">
        <p14:creationId xmlns:p14="http://schemas.microsoft.com/office/powerpoint/2010/main" val="297184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9" presetClass="exit" presetSubtype="0" fill="hold" grpId="1" nodeType="afterEffect">
                                  <p:stCondLst>
                                    <p:cond delay="0"/>
                                  </p:stCondLst>
                                  <p:childTnLst>
                                    <p:animEffect transition="out" filter="dissolve">
                                      <p:cBhvr>
                                        <p:cTn id="10" dur="1000"/>
                                        <p:tgtEl>
                                          <p:spTgt spid="16"/>
                                        </p:tgtEl>
                                      </p:cBhvr>
                                    </p:animEffect>
                                    <p:set>
                                      <p:cBhvr>
                                        <p:cTn id="11" dur="1" fill="hold">
                                          <p:stCondLst>
                                            <p:cond delay="999"/>
                                          </p:stCondLst>
                                        </p:cTn>
                                        <p:tgtEl>
                                          <p:spTgt spid="16"/>
                                        </p:tgtEl>
                                        <p:attrNameLst>
                                          <p:attrName>style.visibility</p:attrName>
                                        </p:attrNameLst>
                                      </p:cBhvr>
                                      <p:to>
                                        <p:strVal val="hidden"/>
                                      </p:to>
                                    </p:se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par>
                          <p:cTn id="16" fill="hold">
                            <p:stCondLst>
                              <p:cond delay="3000"/>
                            </p:stCondLst>
                            <p:childTnLst>
                              <p:par>
                                <p:cTn id="17" presetID="9" presetClass="exit" presetSubtype="0" fill="hold" grpId="1" nodeType="afterEffect">
                                  <p:stCondLst>
                                    <p:cond delay="0"/>
                                  </p:stCondLst>
                                  <p:childTnLst>
                                    <p:animEffect transition="out" filter="dissolve">
                                      <p:cBhvr>
                                        <p:cTn id="18" dur="1000"/>
                                        <p:tgtEl>
                                          <p:spTgt spid="18"/>
                                        </p:tgtEl>
                                      </p:cBhvr>
                                    </p:animEffect>
                                    <p:set>
                                      <p:cBhvr>
                                        <p:cTn id="19" dur="1" fill="hold">
                                          <p:stCondLst>
                                            <p:cond delay="999"/>
                                          </p:stCondLst>
                                        </p:cTn>
                                        <p:tgtEl>
                                          <p:spTgt spid="18"/>
                                        </p:tgtEl>
                                        <p:attrNameLst>
                                          <p:attrName>style.visibility</p:attrName>
                                        </p:attrNameLst>
                                      </p:cBhvr>
                                      <p:to>
                                        <p:strVal val="hidden"/>
                                      </p:to>
                                    </p:se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1000"/>
                                        <p:tgtEl>
                                          <p:spTgt spid="19"/>
                                        </p:tgtEl>
                                      </p:cBhvr>
                                    </p:animEffect>
                                  </p:childTnLst>
                                </p:cTn>
                              </p:par>
                            </p:childTnLst>
                          </p:cTn>
                        </p:par>
                        <p:par>
                          <p:cTn id="24" fill="hold">
                            <p:stCondLst>
                              <p:cond delay="5000"/>
                            </p:stCondLst>
                            <p:childTnLst>
                              <p:par>
                                <p:cTn id="25" presetID="9" presetClass="exit" presetSubtype="0" fill="hold" grpId="1" nodeType="afterEffect">
                                  <p:stCondLst>
                                    <p:cond delay="0"/>
                                  </p:stCondLst>
                                  <p:childTnLst>
                                    <p:animEffect transition="out" filter="dissolve">
                                      <p:cBhvr>
                                        <p:cTn id="26" dur="1000"/>
                                        <p:tgtEl>
                                          <p:spTgt spid="19"/>
                                        </p:tgtEl>
                                      </p:cBhvr>
                                    </p:animEffect>
                                    <p:set>
                                      <p:cBhvr>
                                        <p:cTn id="27"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8" grpId="0"/>
      <p:bldP spid="18" grpId="1"/>
      <p:bldP spid="19" grpId="0"/>
      <p:bldP spid="19"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74C21EA-E1E2-4C6A-B6D0-71F47D30D90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39752" y="915566"/>
            <a:ext cx="4324831" cy="2499598"/>
          </a:xfrm>
          <a:prstGeom prst="rect">
            <a:avLst/>
          </a:prstGeom>
          <a:noFill/>
          <a:ln>
            <a:noFill/>
          </a:ln>
        </p:spPr>
      </p:pic>
      <p:sp>
        <p:nvSpPr>
          <p:cNvPr id="12" name="TextBox 11">
            <a:extLst>
              <a:ext uri="{FF2B5EF4-FFF2-40B4-BE49-F238E27FC236}">
                <a16:creationId xmlns:a16="http://schemas.microsoft.com/office/drawing/2014/main" id="{28213F59-EF67-46BE-B3FA-819F0171AB32}"/>
              </a:ext>
            </a:extLst>
          </p:cNvPr>
          <p:cNvSpPr txBox="1"/>
          <p:nvPr/>
        </p:nvSpPr>
        <p:spPr>
          <a:xfrm>
            <a:off x="574085" y="123478"/>
            <a:ext cx="8713567" cy="482761"/>
          </a:xfrm>
          <a:prstGeom prst="rect">
            <a:avLst/>
          </a:prstGeom>
          <a:noFill/>
        </p:spPr>
        <p:txBody>
          <a:bodyPr wrap="square">
            <a:spAutoFit/>
          </a:bodyPr>
          <a:lstStyle/>
          <a:p>
            <a:pPr>
              <a:lnSpc>
                <a:spcPct val="115000"/>
              </a:lnSpc>
              <a:spcBef>
                <a:spcPts val="200"/>
              </a:spcBef>
            </a:pPr>
            <a:r>
              <a:rPr lang="en-US" sz="2400" b="1" dirty="0">
                <a:solidFill>
                  <a:srgbClr val="2F5496"/>
                </a:solidFill>
                <a:effectLst/>
                <a:latin typeface="Rockwell" panose="02060603020205020403" pitchFamily="18" charset="0"/>
                <a:ea typeface="Times New Roman" panose="02020603050405020304" pitchFamily="18" charset="0"/>
                <a:cs typeface="Times New Roman" panose="02020603050405020304" pitchFamily="18" charset="0"/>
              </a:rPr>
              <a:t>Converting Transactional Data to the Sequential Data</a:t>
            </a:r>
          </a:p>
        </p:txBody>
      </p:sp>
      <p:sp>
        <p:nvSpPr>
          <p:cNvPr id="5" name="TextBox 4">
            <a:extLst>
              <a:ext uri="{FF2B5EF4-FFF2-40B4-BE49-F238E27FC236}">
                <a16:creationId xmlns:a16="http://schemas.microsoft.com/office/drawing/2014/main" id="{A463F1CC-EF63-4978-8D48-3FA55A03AACD}"/>
              </a:ext>
            </a:extLst>
          </p:cNvPr>
          <p:cNvSpPr txBox="1"/>
          <p:nvPr/>
        </p:nvSpPr>
        <p:spPr>
          <a:xfrm>
            <a:off x="141855" y="3542694"/>
            <a:ext cx="9036495" cy="1477328"/>
          </a:xfrm>
          <a:prstGeom prst="rect">
            <a:avLst/>
          </a:prstGeom>
          <a:noFill/>
        </p:spPr>
        <p:txBody>
          <a:bodyPr wrap="square" rtlCol="0">
            <a:spAutoFit/>
          </a:bodyPr>
          <a:lstStyle/>
          <a:p>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As it is a Time Series data, we have patient’s data arriving to the hospital at different dates </a:t>
            </a:r>
          </a:p>
          <a:p>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so initially we are aggregating the data for each patient by grouping all the dates of the </a:t>
            </a:r>
          </a:p>
          <a:p>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patient arrival to the hospital and this gives the sequence of procedures done to each patient by the doctor.</a:t>
            </a: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b="1" dirty="0"/>
          </a:p>
        </p:txBody>
      </p:sp>
      <p:sp>
        <p:nvSpPr>
          <p:cNvPr id="6" name="TextBox 5">
            <a:extLst>
              <a:ext uri="{FF2B5EF4-FFF2-40B4-BE49-F238E27FC236}">
                <a16:creationId xmlns:a16="http://schemas.microsoft.com/office/drawing/2014/main" id="{75A47820-4EA8-4CF4-8625-306C8DCD5AA8}"/>
              </a:ext>
            </a:extLst>
          </p:cNvPr>
          <p:cNvSpPr txBox="1"/>
          <p:nvPr/>
        </p:nvSpPr>
        <p:spPr>
          <a:xfrm>
            <a:off x="8872671" y="4803998"/>
            <a:ext cx="259686" cy="307777"/>
          </a:xfrm>
          <a:prstGeom prst="rect">
            <a:avLst/>
          </a:prstGeom>
          <a:noFill/>
        </p:spPr>
        <p:txBody>
          <a:bodyPr wrap="none" lIns="0" tIns="0" rIns="0" bIns="0" rtlCol="0">
            <a:spAutoFit/>
          </a:bodyPr>
          <a:lstStyle/>
          <a:p>
            <a:pPr algn="ctr" latinLnBrk="0">
              <a:tabLst>
                <a:tab pos="347663" algn="l"/>
              </a:tabLst>
            </a:pPr>
            <a:r>
              <a:rPr lang="en-US" sz="2000" b="1" dirty="0">
                <a:latin typeface="Calibri" panose="020F0502020204030204"/>
              </a:rPr>
              <a:t>10</a:t>
            </a:r>
          </a:p>
        </p:txBody>
      </p:sp>
    </p:spTree>
    <p:extLst>
      <p:ext uri="{BB962C8B-B14F-4D97-AF65-F5344CB8AC3E}">
        <p14:creationId xmlns:p14="http://schemas.microsoft.com/office/powerpoint/2010/main" val="1853557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8213F59-EF67-46BE-B3FA-819F0171AB32}"/>
              </a:ext>
            </a:extLst>
          </p:cNvPr>
          <p:cNvSpPr txBox="1"/>
          <p:nvPr/>
        </p:nvSpPr>
        <p:spPr>
          <a:xfrm>
            <a:off x="251520" y="131217"/>
            <a:ext cx="8706516" cy="482761"/>
          </a:xfrm>
          <a:prstGeom prst="rect">
            <a:avLst/>
          </a:prstGeom>
          <a:noFill/>
        </p:spPr>
        <p:txBody>
          <a:bodyPr wrap="square">
            <a:spAutoFit/>
          </a:bodyPr>
          <a:lstStyle/>
          <a:p>
            <a:pPr algn="ctr">
              <a:lnSpc>
                <a:spcPct val="115000"/>
              </a:lnSpc>
              <a:spcBef>
                <a:spcPts val="200"/>
              </a:spcBef>
            </a:pPr>
            <a:r>
              <a:rPr lang="en-US" sz="2400" b="1" dirty="0">
                <a:solidFill>
                  <a:srgbClr val="2F5496"/>
                </a:solidFill>
                <a:effectLst/>
                <a:latin typeface="Rockwell" panose="02060603020205020403" pitchFamily="18" charset="0"/>
                <a:ea typeface="Times New Roman" panose="02020603050405020304" pitchFamily="18" charset="0"/>
                <a:cs typeface="Times New Roman" panose="02020603050405020304" pitchFamily="18" charset="0"/>
              </a:rPr>
              <a:t>Aggregating the Data for leads in interesting measures</a:t>
            </a:r>
          </a:p>
        </p:txBody>
      </p:sp>
      <p:sp>
        <p:nvSpPr>
          <p:cNvPr id="5" name="TextBox 4">
            <a:extLst>
              <a:ext uri="{FF2B5EF4-FFF2-40B4-BE49-F238E27FC236}">
                <a16:creationId xmlns:a16="http://schemas.microsoft.com/office/drawing/2014/main" id="{A463F1CC-EF63-4978-8D48-3FA55A03AACD}"/>
              </a:ext>
            </a:extLst>
          </p:cNvPr>
          <p:cNvSpPr txBox="1"/>
          <p:nvPr/>
        </p:nvSpPr>
        <p:spPr>
          <a:xfrm>
            <a:off x="73801" y="613978"/>
            <a:ext cx="9036495" cy="1477328"/>
          </a:xfrm>
          <a:prstGeom prst="rect">
            <a:avLst/>
          </a:prstGeom>
          <a:noFill/>
        </p:spPr>
        <p:txBody>
          <a:bodyPr wrap="square" rtlCol="0">
            <a:spAutoFit/>
          </a:bodyPr>
          <a:lstStyle/>
          <a:p>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We are aggregating or combining the data of the patients based on the patients respective </a:t>
            </a:r>
          </a:p>
          <a:p>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age, place and gender from the data. </a:t>
            </a:r>
          </a:p>
          <a:p>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The general categorization is done based on the classification below which gives us all the </a:t>
            </a:r>
          </a:p>
          <a:p>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categories assigned attributes of the patients and this also leads us to some interesting </a:t>
            </a:r>
          </a:p>
          <a:p>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measures which are going to be very useful later on.</a:t>
            </a:r>
            <a:endParaRPr lang="en-IN" b="1" dirty="0"/>
          </a:p>
        </p:txBody>
      </p:sp>
      <p:pic>
        <p:nvPicPr>
          <p:cNvPr id="6" name="Picture 5">
            <a:extLst>
              <a:ext uri="{FF2B5EF4-FFF2-40B4-BE49-F238E27FC236}">
                <a16:creationId xmlns:a16="http://schemas.microsoft.com/office/drawing/2014/main" id="{48BC14C2-D5FB-4E42-970F-F3407641FA63}"/>
              </a:ext>
            </a:extLst>
          </p:cNvPr>
          <p:cNvPicPr/>
          <p:nvPr/>
        </p:nvPicPr>
        <p:blipFill rotWithShape="1">
          <a:blip r:embed="rId2">
            <a:extLst>
              <a:ext uri="{28A0092B-C50C-407E-A947-70E740481C1C}">
                <a14:useLocalDpi xmlns:a14="http://schemas.microsoft.com/office/drawing/2010/main" val="0"/>
              </a:ext>
            </a:extLst>
          </a:blip>
          <a:srcRect l="9303" r="13953" b="6174"/>
          <a:stretch/>
        </p:blipFill>
        <p:spPr>
          <a:xfrm>
            <a:off x="899593" y="2159469"/>
            <a:ext cx="2880320" cy="2816150"/>
          </a:xfrm>
          <a:prstGeom prst="rect">
            <a:avLst/>
          </a:prstGeom>
        </p:spPr>
      </p:pic>
      <p:pic>
        <p:nvPicPr>
          <p:cNvPr id="7" name="Picture 6">
            <a:extLst>
              <a:ext uri="{FF2B5EF4-FFF2-40B4-BE49-F238E27FC236}">
                <a16:creationId xmlns:a16="http://schemas.microsoft.com/office/drawing/2014/main" id="{72434C91-956F-413C-B319-D989D14028BD}"/>
              </a:ext>
            </a:extLst>
          </p:cNvPr>
          <p:cNvPicPr/>
          <p:nvPr/>
        </p:nvPicPr>
        <p:blipFill rotWithShape="1">
          <a:blip r:embed="rId3">
            <a:extLst>
              <a:ext uri="{28A0092B-C50C-407E-A947-70E740481C1C}">
                <a14:useLocalDpi xmlns:a14="http://schemas.microsoft.com/office/drawing/2010/main" val="0"/>
              </a:ext>
            </a:extLst>
          </a:blip>
          <a:srcRect t="6757" r="4352" b="7336"/>
          <a:stretch/>
        </p:blipFill>
        <p:spPr>
          <a:xfrm>
            <a:off x="4211960" y="2196133"/>
            <a:ext cx="4032447" cy="2779486"/>
          </a:xfrm>
          <a:prstGeom prst="rect">
            <a:avLst/>
          </a:prstGeom>
        </p:spPr>
      </p:pic>
      <p:sp>
        <p:nvSpPr>
          <p:cNvPr id="8" name="TextBox 7">
            <a:extLst>
              <a:ext uri="{FF2B5EF4-FFF2-40B4-BE49-F238E27FC236}">
                <a16:creationId xmlns:a16="http://schemas.microsoft.com/office/drawing/2014/main" id="{09221AF8-5F45-4B9D-A970-43B367CB5B77}"/>
              </a:ext>
            </a:extLst>
          </p:cNvPr>
          <p:cNvSpPr txBox="1"/>
          <p:nvPr/>
        </p:nvSpPr>
        <p:spPr>
          <a:xfrm>
            <a:off x="8855542" y="4803998"/>
            <a:ext cx="259686" cy="307777"/>
          </a:xfrm>
          <a:prstGeom prst="rect">
            <a:avLst/>
          </a:prstGeom>
          <a:noFill/>
        </p:spPr>
        <p:txBody>
          <a:bodyPr wrap="none" lIns="0" tIns="0" rIns="0" bIns="0" rtlCol="0">
            <a:spAutoFit/>
          </a:bodyPr>
          <a:lstStyle/>
          <a:p>
            <a:pPr algn="ctr" latinLnBrk="0">
              <a:tabLst>
                <a:tab pos="347663" algn="l"/>
              </a:tabLst>
            </a:pPr>
            <a:r>
              <a:rPr lang="en-US" sz="2000" b="1" dirty="0">
                <a:latin typeface="Calibri" panose="020F0502020204030204"/>
              </a:rPr>
              <a:t>11</a:t>
            </a:r>
          </a:p>
        </p:txBody>
      </p:sp>
    </p:spTree>
    <p:extLst>
      <p:ext uri="{BB962C8B-B14F-4D97-AF65-F5344CB8AC3E}">
        <p14:creationId xmlns:p14="http://schemas.microsoft.com/office/powerpoint/2010/main" val="714264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8213F59-EF67-46BE-B3FA-819F0171AB32}"/>
              </a:ext>
            </a:extLst>
          </p:cNvPr>
          <p:cNvSpPr txBox="1"/>
          <p:nvPr/>
        </p:nvSpPr>
        <p:spPr>
          <a:xfrm>
            <a:off x="251520" y="131217"/>
            <a:ext cx="4968552" cy="482761"/>
          </a:xfrm>
          <a:prstGeom prst="rect">
            <a:avLst/>
          </a:prstGeom>
          <a:noFill/>
        </p:spPr>
        <p:txBody>
          <a:bodyPr wrap="square">
            <a:spAutoFit/>
          </a:bodyPr>
          <a:lstStyle/>
          <a:p>
            <a:pPr algn="ctr">
              <a:lnSpc>
                <a:spcPct val="115000"/>
              </a:lnSpc>
              <a:spcBef>
                <a:spcPts val="200"/>
              </a:spcBef>
            </a:pPr>
            <a:r>
              <a:rPr lang="en-US" sz="2400" b="1" dirty="0">
                <a:solidFill>
                  <a:srgbClr val="2F5496"/>
                </a:solidFill>
                <a:effectLst/>
                <a:latin typeface="Rockwell" panose="02060603020205020403" pitchFamily="18" charset="0"/>
                <a:ea typeface="Times New Roman" panose="02020603050405020304" pitchFamily="18" charset="0"/>
                <a:cs typeface="Times New Roman" panose="02020603050405020304" pitchFamily="18" charset="0"/>
              </a:rPr>
              <a:t>Generate and Test Method</a:t>
            </a:r>
          </a:p>
        </p:txBody>
      </p:sp>
      <p:sp>
        <p:nvSpPr>
          <p:cNvPr id="5" name="TextBox 4">
            <a:extLst>
              <a:ext uri="{FF2B5EF4-FFF2-40B4-BE49-F238E27FC236}">
                <a16:creationId xmlns:a16="http://schemas.microsoft.com/office/drawing/2014/main" id="{A463F1CC-EF63-4978-8D48-3FA55A03AACD}"/>
              </a:ext>
            </a:extLst>
          </p:cNvPr>
          <p:cNvSpPr txBox="1"/>
          <p:nvPr/>
        </p:nvSpPr>
        <p:spPr>
          <a:xfrm>
            <a:off x="116207" y="915566"/>
            <a:ext cx="5391897" cy="3816429"/>
          </a:xfrm>
          <a:prstGeom prst="rect">
            <a:avLst/>
          </a:prstGeom>
          <a:noFill/>
        </p:spPr>
        <p:txBody>
          <a:bodyPr wrap="square" rtlCol="0">
            <a:spAutoFit/>
          </a:bodyPr>
          <a:lstStyle/>
          <a:p>
            <a:r>
              <a:rPr lang="en-US" b="1" dirty="0">
                <a:latin typeface="Calibri" panose="020F0502020204030204" pitchFamily="34" charset="0"/>
                <a:ea typeface="Times New Roman" panose="02020603050405020304" pitchFamily="18" charset="0"/>
                <a:cs typeface="Times New Roman" panose="02020603050405020304" pitchFamily="18" charset="0"/>
              </a:rPr>
              <a:t>W</a:t>
            </a: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e are generating the count for each sequence with</a:t>
            </a:r>
          </a:p>
          <a:p>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the combinations from the data and then getting the</a:t>
            </a:r>
          </a:p>
          <a:p>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proper count of each sequence.</a:t>
            </a:r>
          </a:p>
          <a:p>
            <a:endParaRPr lang="en-US" b="1" dirty="0">
              <a:latin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We are generating the permutations of the data.</a:t>
            </a:r>
          </a:p>
          <a:p>
            <a:pPr marL="285750" indent="-285750">
              <a:buFont typeface="Arial" panose="020B0604020202020204" pitchFamily="34" charset="0"/>
              <a:buChar char="•"/>
            </a:pPr>
            <a:endParaRPr lang="en-US" b="1" dirty="0">
              <a:latin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b="1" dirty="0">
                <a:latin typeface="Calibri" panose="020F0502020204030204" pitchFamily="34" charset="0"/>
                <a:cs typeface="Times New Roman" panose="02020603050405020304" pitchFamily="18" charset="0"/>
              </a:rPr>
              <a:t>Check whether they are occurring sequentially or</a:t>
            </a:r>
          </a:p>
          <a:p>
            <a:r>
              <a:rPr lang="en-US" b="1" dirty="0">
                <a:latin typeface="Calibri" panose="020F0502020204030204" pitchFamily="34" charset="0"/>
                <a:cs typeface="Times New Roman" panose="02020603050405020304" pitchFamily="18" charset="0"/>
              </a:rPr>
              <a:t>      not and remove them.</a:t>
            </a:r>
          </a:p>
          <a:p>
            <a:pPr marL="285750" indent="-285750">
              <a:buFont typeface="Arial" panose="020B0604020202020204" pitchFamily="34" charset="0"/>
              <a:buChar char="•"/>
            </a:pPr>
            <a:endParaRPr lang="en-US" sz="2000" b="1" dirty="0">
              <a:latin typeface="Calibri" panose="020F0502020204030204" pitchFamily="34" charset="0"/>
              <a:cs typeface="Times New Roman" panose="02020603050405020304" pitchFamily="18" charset="0"/>
            </a:endParaRPr>
          </a:p>
          <a:p>
            <a:r>
              <a:rPr lang="en-US" sz="2000" b="1" dirty="0">
                <a:latin typeface="Calibri" panose="020F0502020204030204" pitchFamily="34" charset="0"/>
                <a:ea typeface="Times New Roman" panose="02020603050405020304" pitchFamily="18" charset="0"/>
                <a:cs typeface="Times New Roman" panose="02020603050405020304" pitchFamily="18" charset="0"/>
              </a:rPr>
              <a:t>B</a:t>
            </a:r>
            <a:r>
              <a:rPr lang="en-US" sz="2000" b="1" dirty="0">
                <a:effectLst/>
                <a:latin typeface="Calibri" panose="020F0502020204030204" pitchFamily="34" charset="0"/>
                <a:ea typeface="Times New Roman" panose="02020603050405020304" pitchFamily="18" charset="0"/>
                <a:cs typeface="Times New Roman" panose="02020603050405020304" pitchFamily="18" charset="0"/>
              </a:rPr>
              <a:t>y this we are performing two optimizations </a:t>
            </a:r>
          </a:p>
          <a:p>
            <a:r>
              <a:rPr lang="en-US" sz="2000" b="1" dirty="0">
                <a:effectLst/>
                <a:latin typeface="Calibri" panose="020F0502020204030204" pitchFamily="34" charset="0"/>
                <a:ea typeface="Times New Roman" panose="02020603050405020304" pitchFamily="18" charset="0"/>
                <a:cs typeface="Times New Roman" panose="02020603050405020304" pitchFamily="18" charset="0"/>
              </a:rPr>
              <a:t>which is reducing the memory occupied and also the computation.</a:t>
            </a:r>
            <a:endParaRPr lang="en-US" sz="2000" b="1" dirty="0">
              <a:latin typeface="Calibri" panose="020F0502020204030204" pitchFamily="34" charset="0"/>
              <a:cs typeface="Times New Roman" panose="02020603050405020304" pitchFamily="18" charset="0"/>
            </a:endParaRPr>
          </a:p>
          <a:p>
            <a:endParaRPr lang="en-IN" b="1" dirty="0"/>
          </a:p>
        </p:txBody>
      </p:sp>
      <p:pic>
        <p:nvPicPr>
          <p:cNvPr id="8" name="Picture 7">
            <a:extLst>
              <a:ext uri="{FF2B5EF4-FFF2-40B4-BE49-F238E27FC236}">
                <a16:creationId xmlns:a16="http://schemas.microsoft.com/office/drawing/2014/main" id="{2CD33D04-36C3-46C4-8992-91715351C27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508104" y="295718"/>
            <a:ext cx="1677174" cy="4552064"/>
          </a:xfrm>
          <a:prstGeom prst="rect">
            <a:avLst/>
          </a:prstGeom>
          <a:noFill/>
        </p:spPr>
      </p:pic>
      <p:pic>
        <p:nvPicPr>
          <p:cNvPr id="9" name="Picture 8">
            <a:extLst>
              <a:ext uri="{FF2B5EF4-FFF2-40B4-BE49-F238E27FC236}">
                <a16:creationId xmlns:a16="http://schemas.microsoft.com/office/drawing/2014/main" id="{95CA7B12-F855-40AD-9A3E-42A77C65845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311766" y="399811"/>
            <a:ext cx="1716027" cy="4446215"/>
          </a:xfrm>
          <a:prstGeom prst="rect">
            <a:avLst/>
          </a:prstGeom>
          <a:noFill/>
          <a:ln>
            <a:noFill/>
          </a:ln>
        </p:spPr>
      </p:pic>
      <p:sp>
        <p:nvSpPr>
          <p:cNvPr id="6" name="TextBox 5">
            <a:extLst>
              <a:ext uri="{FF2B5EF4-FFF2-40B4-BE49-F238E27FC236}">
                <a16:creationId xmlns:a16="http://schemas.microsoft.com/office/drawing/2014/main" id="{1B8D6B1C-6EB6-46BE-A796-BC85C9EA6C80}"/>
              </a:ext>
            </a:extLst>
          </p:cNvPr>
          <p:cNvSpPr txBox="1"/>
          <p:nvPr/>
        </p:nvSpPr>
        <p:spPr>
          <a:xfrm>
            <a:off x="8852500" y="4837617"/>
            <a:ext cx="259686" cy="307777"/>
          </a:xfrm>
          <a:prstGeom prst="rect">
            <a:avLst/>
          </a:prstGeom>
          <a:noFill/>
        </p:spPr>
        <p:txBody>
          <a:bodyPr wrap="none" lIns="0" tIns="0" rIns="0" bIns="0" rtlCol="0">
            <a:spAutoFit/>
          </a:bodyPr>
          <a:lstStyle/>
          <a:p>
            <a:pPr algn="ctr" latinLnBrk="0">
              <a:tabLst>
                <a:tab pos="347663" algn="l"/>
              </a:tabLst>
            </a:pPr>
            <a:r>
              <a:rPr lang="en-US" sz="2000" b="1" dirty="0">
                <a:latin typeface="Calibri" panose="020F0502020204030204"/>
              </a:rPr>
              <a:t>12</a:t>
            </a:r>
          </a:p>
        </p:txBody>
      </p:sp>
    </p:spTree>
    <p:extLst>
      <p:ext uri="{BB962C8B-B14F-4D97-AF65-F5344CB8AC3E}">
        <p14:creationId xmlns:p14="http://schemas.microsoft.com/office/powerpoint/2010/main" val="3282279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8213F59-EF67-46BE-B3FA-819F0171AB32}"/>
              </a:ext>
            </a:extLst>
          </p:cNvPr>
          <p:cNvSpPr txBox="1"/>
          <p:nvPr/>
        </p:nvSpPr>
        <p:spPr>
          <a:xfrm>
            <a:off x="323528" y="51470"/>
            <a:ext cx="8706516" cy="933141"/>
          </a:xfrm>
          <a:prstGeom prst="rect">
            <a:avLst/>
          </a:prstGeom>
          <a:noFill/>
        </p:spPr>
        <p:txBody>
          <a:bodyPr wrap="square">
            <a:spAutoFit/>
          </a:bodyPr>
          <a:lstStyle/>
          <a:p>
            <a:pPr algn="ctr">
              <a:lnSpc>
                <a:spcPct val="115000"/>
              </a:lnSpc>
              <a:spcBef>
                <a:spcPts val="200"/>
              </a:spcBef>
            </a:pPr>
            <a:r>
              <a:rPr lang="en-US" sz="2400" b="1" dirty="0">
                <a:solidFill>
                  <a:srgbClr val="2F5496"/>
                </a:solidFill>
                <a:effectLst/>
                <a:latin typeface="Rockwell" panose="02060603020205020403" pitchFamily="18" charset="0"/>
                <a:ea typeface="Times New Roman" panose="02020603050405020304" pitchFamily="18" charset="0"/>
                <a:cs typeface="Times New Roman" panose="02020603050405020304" pitchFamily="18" charset="0"/>
              </a:rPr>
              <a:t> Generation of Sequential Rules with </a:t>
            </a:r>
          </a:p>
          <a:p>
            <a:pPr algn="ctr">
              <a:lnSpc>
                <a:spcPct val="115000"/>
              </a:lnSpc>
              <a:spcBef>
                <a:spcPts val="200"/>
              </a:spcBef>
            </a:pPr>
            <a:r>
              <a:rPr lang="en-US" sz="2400" b="1" dirty="0">
                <a:solidFill>
                  <a:srgbClr val="2F5496"/>
                </a:solidFill>
                <a:effectLst/>
                <a:latin typeface="Rockwell" panose="02060603020205020403" pitchFamily="18" charset="0"/>
                <a:ea typeface="Times New Roman" panose="02020603050405020304" pitchFamily="18" charset="0"/>
                <a:cs typeface="Times New Roman" panose="02020603050405020304" pitchFamily="18" charset="0"/>
              </a:rPr>
              <a:t>required Interesting Measures.</a:t>
            </a:r>
          </a:p>
        </p:txBody>
      </p:sp>
      <p:pic>
        <p:nvPicPr>
          <p:cNvPr id="9" name="Picture 8">
            <a:extLst>
              <a:ext uri="{FF2B5EF4-FFF2-40B4-BE49-F238E27FC236}">
                <a16:creationId xmlns:a16="http://schemas.microsoft.com/office/drawing/2014/main" id="{2922AE57-E9B1-4797-B22E-90A227434F9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275606"/>
            <a:ext cx="4536503" cy="3816423"/>
          </a:xfrm>
          <a:prstGeom prst="rect">
            <a:avLst/>
          </a:prstGeom>
          <a:noFill/>
          <a:ln>
            <a:noFill/>
          </a:ln>
        </p:spPr>
      </p:pic>
      <p:sp>
        <p:nvSpPr>
          <p:cNvPr id="13" name="TextBox 12">
            <a:extLst>
              <a:ext uri="{FF2B5EF4-FFF2-40B4-BE49-F238E27FC236}">
                <a16:creationId xmlns:a16="http://schemas.microsoft.com/office/drawing/2014/main" id="{829701FE-255B-49BA-92D9-A86A101063CB}"/>
              </a:ext>
            </a:extLst>
          </p:cNvPr>
          <p:cNvSpPr txBox="1"/>
          <p:nvPr/>
        </p:nvSpPr>
        <p:spPr>
          <a:xfrm>
            <a:off x="4670166" y="1275606"/>
            <a:ext cx="4466289" cy="3508653"/>
          </a:xfrm>
          <a:prstGeom prst="rect">
            <a:avLst/>
          </a:prstGeom>
          <a:noFill/>
        </p:spPr>
        <p:txBody>
          <a:bodyPr wrap="square" rtlCol="0">
            <a:spAutoFit/>
          </a:bodyPr>
          <a:lstStyle/>
          <a:p>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The sequential rules are generated and of </a:t>
            </a:r>
          </a:p>
          <a:p>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the form</a:t>
            </a:r>
          </a:p>
          <a:p>
            <a:endParaRPr lang="en-US" sz="1800" b="1"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	&lt;E&gt; ---&gt; {Pi} where</a:t>
            </a:r>
          </a:p>
          <a:p>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&lt;E&gt; - Procedure undergone by patient</a:t>
            </a:r>
          </a:p>
          <a:p>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&lt;P&gt; - This represents Procedure part </a:t>
            </a:r>
          </a:p>
          <a:p>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b="1" dirty="0" err="1">
                <a:effectLst/>
                <a:latin typeface="Calibri" panose="020F0502020204030204" pitchFamily="34" charset="0"/>
                <a:ea typeface="Times New Roman" panose="02020603050405020304" pitchFamily="18" charset="0"/>
                <a:cs typeface="Times New Roman" panose="02020603050405020304" pitchFamily="18" charset="0"/>
              </a:rPr>
              <a:t>eg</a:t>
            </a: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1800" b="1" dirty="0" err="1">
                <a:effectLst/>
                <a:latin typeface="Calibri" panose="020F0502020204030204" pitchFamily="34" charset="0"/>
                <a:ea typeface="Times New Roman" panose="02020603050405020304" pitchFamily="18" charset="0"/>
                <a:cs typeface="Times New Roman" panose="02020603050405020304" pitchFamily="18" charset="0"/>
              </a:rPr>
              <a:t>i</a:t>
            </a: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 =1,2,3,4,5,6.</a:t>
            </a:r>
          </a:p>
          <a:p>
            <a:endParaRPr lang="en-US" sz="2400" b="1"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Support </a:t>
            </a:r>
            <a:endParaRPr lang="en-US" sz="2400" b="1" dirty="0">
              <a:latin typeface="Calibri" panose="020F0502020204030204" pitchFamily="34" charset="0"/>
              <a:ea typeface="Times New Roman" panose="02020603050405020304" pitchFamily="18" charset="0"/>
              <a:cs typeface="Times New Roman" panose="02020603050405020304" pitchFamily="18" charset="0"/>
            </a:endParaRPr>
          </a:p>
          <a:p>
            <a:pPr algn="ct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Confidence</a:t>
            </a:r>
          </a:p>
          <a:p>
            <a:pPr algn="ct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Lift</a:t>
            </a:r>
          </a:p>
        </p:txBody>
      </p:sp>
      <p:sp>
        <p:nvSpPr>
          <p:cNvPr id="5" name="TextBox 4">
            <a:extLst>
              <a:ext uri="{FF2B5EF4-FFF2-40B4-BE49-F238E27FC236}">
                <a16:creationId xmlns:a16="http://schemas.microsoft.com/office/drawing/2014/main" id="{59C71D32-8858-4C2B-B43D-F31D5BBB14CC}"/>
              </a:ext>
            </a:extLst>
          </p:cNvPr>
          <p:cNvSpPr txBox="1"/>
          <p:nvPr/>
        </p:nvSpPr>
        <p:spPr>
          <a:xfrm>
            <a:off x="8859223" y="4803998"/>
            <a:ext cx="259686" cy="307777"/>
          </a:xfrm>
          <a:prstGeom prst="rect">
            <a:avLst/>
          </a:prstGeom>
          <a:noFill/>
        </p:spPr>
        <p:txBody>
          <a:bodyPr wrap="none" lIns="0" tIns="0" rIns="0" bIns="0" rtlCol="0">
            <a:spAutoFit/>
          </a:bodyPr>
          <a:lstStyle/>
          <a:p>
            <a:pPr algn="ctr" latinLnBrk="0">
              <a:tabLst>
                <a:tab pos="347663" algn="l"/>
              </a:tabLst>
            </a:pPr>
            <a:r>
              <a:rPr lang="en-US" sz="2000" b="1" dirty="0">
                <a:latin typeface="Calibri" panose="020F0502020204030204"/>
              </a:rPr>
              <a:t>13</a:t>
            </a:r>
          </a:p>
        </p:txBody>
      </p:sp>
    </p:spTree>
    <p:extLst>
      <p:ext uri="{BB962C8B-B14F-4D97-AF65-F5344CB8AC3E}">
        <p14:creationId xmlns:p14="http://schemas.microsoft.com/office/powerpoint/2010/main" val="2927172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8213F59-EF67-46BE-B3FA-819F0171AB32}"/>
              </a:ext>
            </a:extLst>
          </p:cNvPr>
          <p:cNvSpPr txBox="1"/>
          <p:nvPr/>
        </p:nvSpPr>
        <p:spPr>
          <a:xfrm>
            <a:off x="251520" y="131217"/>
            <a:ext cx="8706516" cy="547842"/>
          </a:xfrm>
          <a:prstGeom prst="rect">
            <a:avLst/>
          </a:prstGeom>
          <a:noFill/>
        </p:spPr>
        <p:txBody>
          <a:bodyPr wrap="square">
            <a:spAutoFit/>
          </a:bodyPr>
          <a:lstStyle/>
          <a:p>
            <a:pPr algn="ctr">
              <a:lnSpc>
                <a:spcPct val="115000"/>
              </a:lnSpc>
              <a:spcBef>
                <a:spcPts val="200"/>
              </a:spcBef>
            </a:pPr>
            <a:r>
              <a:rPr lang="en-US" sz="2800" b="1" dirty="0">
                <a:solidFill>
                  <a:srgbClr val="2F5496"/>
                </a:solidFill>
                <a:effectLst/>
                <a:latin typeface="Rockwell" panose="02060603020205020403" pitchFamily="18" charset="0"/>
                <a:ea typeface="Times New Roman" panose="02020603050405020304" pitchFamily="18" charset="0"/>
                <a:cs typeface="Times New Roman" panose="02020603050405020304" pitchFamily="18" charset="0"/>
              </a:rPr>
              <a:t>Pruning the Unnecessary Sequential Rules</a:t>
            </a:r>
          </a:p>
        </p:txBody>
      </p:sp>
      <p:pic>
        <p:nvPicPr>
          <p:cNvPr id="5" name="Picture 4">
            <a:extLst>
              <a:ext uri="{FF2B5EF4-FFF2-40B4-BE49-F238E27FC236}">
                <a16:creationId xmlns:a16="http://schemas.microsoft.com/office/drawing/2014/main" id="{10B8627D-F07C-4217-8307-ACB79A841CC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68552" y="1072530"/>
            <a:ext cx="3995936" cy="3240360"/>
          </a:xfrm>
          <a:prstGeom prst="rect">
            <a:avLst/>
          </a:prstGeom>
          <a:noFill/>
        </p:spPr>
      </p:pic>
      <p:sp>
        <p:nvSpPr>
          <p:cNvPr id="8" name="TextBox 7">
            <a:extLst>
              <a:ext uri="{FF2B5EF4-FFF2-40B4-BE49-F238E27FC236}">
                <a16:creationId xmlns:a16="http://schemas.microsoft.com/office/drawing/2014/main" id="{AA13218E-DDE2-4933-B800-D6AF0FF82044}"/>
              </a:ext>
            </a:extLst>
          </p:cNvPr>
          <p:cNvSpPr txBox="1"/>
          <p:nvPr/>
        </p:nvSpPr>
        <p:spPr>
          <a:xfrm>
            <a:off x="107504" y="1621125"/>
            <a:ext cx="4968552" cy="2246769"/>
          </a:xfrm>
          <a:prstGeom prst="rect">
            <a:avLst/>
          </a:prstGeom>
          <a:noFill/>
        </p:spPr>
        <p:txBody>
          <a:bodyPr wrap="square" rtlCol="0">
            <a:spAutoFit/>
          </a:bodyPr>
          <a:lstStyle/>
          <a:p>
            <a:r>
              <a:rPr lang="en-US" sz="2800" b="1" dirty="0">
                <a:latin typeface="Calibri" panose="020F0502020204030204" pitchFamily="34" charset="0"/>
                <a:ea typeface="Times New Roman" panose="02020603050405020304" pitchFamily="18" charset="0"/>
                <a:cs typeface="Times New Roman" panose="02020603050405020304" pitchFamily="18" charset="0"/>
              </a:rPr>
              <a:t>W</a:t>
            </a:r>
            <a:r>
              <a:rPr lang="en-US" sz="2800" b="1" dirty="0">
                <a:effectLst/>
                <a:latin typeface="Calibri" panose="020F0502020204030204" pitchFamily="34" charset="0"/>
                <a:ea typeface="Times New Roman" panose="02020603050405020304" pitchFamily="18" charset="0"/>
                <a:cs typeface="Times New Roman" panose="02020603050405020304" pitchFamily="18" charset="0"/>
              </a:rPr>
              <a:t>e will be pruning unnecessary sequential rules which are </a:t>
            </a:r>
          </a:p>
          <a:p>
            <a:r>
              <a:rPr lang="en-US" sz="2800" b="1" dirty="0">
                <a:effectLst/>
                <a:latin typeface="Calibri" panose="020F0502020204030204" pitchFamily="34" charset="0"/>
                <a:ea typeface="Times New Roman" panose="02020603050405020304" pitchFamily="18" charset="0"/>
                <a:cs typeface="Times New Roman" panose="02020603050405020304" pitchFamily="18" charset="0"/>
              </a:rPr>
              <a:t>having less value in the </a:t>
            </a:r>
          </a:p>
          <a:p>
            <a:r>
              <a:rPr lang="en-US" sz="2800" b="1" dirty="0">
                <a:effectLst/>
                <a:latin typeface="Calibri" panose="020F0502020204030204" pitchFamily="34" charset="0"/>
                <a:ea typeface="Times New Roman" panose="02020603050405020304" pitchFamily="18" charset="0"/>
                <a:cs typeface="Times New Roman" panose="02020603050405020304" pitchFamily="18" charset="0"/>
              </a:rPr>
              <a:t>interesting measures.</a:t>
            </a:r>
          </a:p>
          <a:p>
            <a:endParaRPr lang="en-US" sz="28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49C0548-E3D7-436F-8F91-C104630AD393}"/>
              </a:ext>
            </a:extLst>
          </p:cNvPr>
          <p:cNvSpPr txBox="1"/>
          <p:nvPr/>
        </p:nvSpPr>
        <p:spPr>
          <a:xfrm>
            <a:off x="8865947" y="4803998"/>
            <a:ext cx="259686" cy="307777"/>
          </a:xfrm>
          <a:prstGeom prst="rect">
            <a:avLst/>
          </a:prstGeom>
          <a:noFill/>
        </p:spPr>
        <p:txBody>
          <a:bodyPr wrap="none" lIns="0" tIns="0" rIns="0" bIns="0" rtlCol="0">
            <a:spAutoFit/>
          </a:bodyPr>
          <a:lstStyle/>
          <a:p>
            <a:pPr algn="ctr" latinLnBrk="0">
              <a:tabLst>
                <a:tab pos="347663" algn="l"/>
              </a:tabLst>
            </a:pPr>
            <a:r>
              <a:rPr lang="en-US" sz="2000" b="1" dirty="0">
                <a:latin typeface="Calibri" panose="020F0502020204030204"/>
              </a:rPr>
              <a:t>14</a:t>
            </a:r>
          </a:p>
        </p:txBody>
      </p:sp>
    </p:spTree>
    <p:extLst>
      <p:ext uri="{BB962C8B-B14F-4D97-AF65-F5344CB8AC3E}">
        <p14:creationId xmlns:p14="http://schemas.microsoft.com/office/powerpoint/2010/main" val="256560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8213F59-EF67-46BE-B3FA-819F0171AB32}"/>
              </a:ext>
            </a:extLst>
          </p:cNvPr>
          <p:cNvSpPr txBox="1"/>
          <p:nvPr/>
        </p:nvSpPr>
        <p:spPr>
          <a:xfrm>
            <a:off x="218742" y="123478"/>
            <a:ext cx="8706516" cy="933141"/>
          </a:xfrm>
          <a:prstGeom prst="rect">
            <a:avLst/>
          </a:prstGeom>
          <a:noFill/>
        </p:spPr>
        <p:txBody>
          <a:bodyPr wrap="square">
            <a:spAutoFit/>
          </a:bodyPr>
          <a:lstStyle/>
          <a:p>
            <a:pPr algn="ctr">
              <a:lnSpc>
                <a:spcPct val="115000"/>
              </a:lnSpc>
              <a:spcBef>
                <a:spcPts val="200"/>
              </a:spcBef>
            </a:pPr>
            <a:r>
              <a:rPr lang="en-US" sz="2400" b="1" dirty="0">
                <a:solidFill>
                  <a:srgbClr val="2F5496"/>
                </a:solidFill>
                <a:effectLst/>
                <a:latin typeface="Rockwell" panose="02060603020205020403" pitchFamily="18" charset="0"/>
                <a:ea typeface="Times New Roman" panose="02020603050405020304" pitchFamily="18" charset="0"/>
                <a:cs typeface="Times New Roman" panose="02020603050405020304" pitchFamily="18" charset="0"/>
              </a:rPr>
              <a:t>Sequences from Aggregated Data to Procedures and</a:t>
            </a:r>
          </a:p>
          <a:p>
            <a:pPr algn="ctr">
              <a:lnSpc>
                <a:spcPct val="115000"/>
              </a:lnSpc>
              <a:spcBef>
                <a:spcPts val="200"/>
              </a:spcBef>
            </a:pPr>
            <a:r>
              <a:rPr lang="en-US" sz="2400" b="1" dirty="0">
                <a:solidFill>
                  <a:srgbClr val="2F5496"/>
                </a:solidFill>
                <a:effectLst/>
                <a:latin typeface="Rockwell" panose="02060603020205020403" pitchFamily="18" charset="0"/>
                <a:ea typeface="Times New Roman" panose="02020603050405020304" pitchFamily="18" charset="0"/>
                <a:cs typeface="Times New Roman" panose="02020603050405020304" pitchFamily="18" charset="0"/>
              </a:rPr>
              <a:t> Categories respective interesting measures</a:t>
            </a:r>
          </a:p>
        </p:txBody>
      </p:sp>
      <p:pic>
        <p:nvPicPr>
          <p:cNvPr id="8" name="Picture 7">
            <a:extLst>
              <a:ext uri="{FF2B5EF4-FFF2-40B4-BE49-F238E27FC236}">
                <a16:creationId xmlns:a16="http://schemas.microsoft.com/office/drawing/2014/main" id="{24F1B164-EF0F-420D-BEDA-D0814658F3F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9552" y="2955598"/>
            <a:ext cx="7920880" cy="1920408"/>
          </a:xfrm>
          <a:prstGeom prst="rect">
            <a:avLst/>
          </a:prstGeom>
          <a:noFill/>
        </p:spPr>
      </p:pic>
      <p:sp>
        <p:nvSpPr>
          <p:cNvPr id="9" name="TextBox 8">
            <a:extLst>
              <a:ext uri="{FF2B5EF4-FFF2-40B4-BE49-F238E27FC236}">
                <a16:creationId xmlns:a16="http://schemas.microsoft.com/office/drawing/2014/main" id="{B7F2A017-DC98-426B-A437-868C74CE0D71}"/>
              </a:ext>
            </a:extLst>
          </p:cNvPr>
          <p:cNvSpPr txBox="1"/>
          <p:nvPr/>
        </p:nvSpPr>
        <p:spPr>
          <a:xfrm>
            <a:off x="533942" y="1290596"/>
            <a:ext cx="8280920" cy="1200329"/>
          </a:xfrm>
          <a:prstGeom prst="rect">
            <a:avLst/>
          </a:prstGeom>
          <a:noFill/>
        </p:spPr>
        <p:txBody>
          <a:bodyPr wrap="square" rtlCol="0">
            <a:spAutoFit/>
          </a:bodyPr>
          <a:lstStyle/>
          <a:p>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For each category &lt;Ci&gt; generate the sequential rules of the form &lt;Ci&gt; → &lt;Pj&gt; along with their interesting measures like </a:t>
            </a:r>
          </a:p>
          <a:p>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support, confidence and lift.</a:t>
            </a:r>
            <a:endParaRPr lang="en-US" sz="32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B4A0556-D860-43AF-B018-799FD0E2121C}"/>
              </a:ext>
            </a:extLst>
          </p:cNvPr>
          <p:cNvSpPr txBox="1"/>
          <p:nvPr/>
        </p:nvSpPr>
        <p:spPr>
          <a:xfrm>
            <a:off x="8872671" y="4803998"/>
            <a:ext cx="259686" cy="307777"/>
          </a:xfrm>
          <a:prstGeom prst="rect">
            <a:avLst/>
          </a:prstGeom>
          <a:noFill/>
        </p:spPr>
        <p:txBody>
          <a:bodyPr wrap="none" lIns="0" tIns="0" rIns="0" bIns="0" rtlCol="0">
            <a:spAutoFit/>
          </a:bodyPr>
          <a:lstStyle/>
          <a:p>
            <a:pPr algn="ctr" latinLnBrk="0">
              <a:tabLst>
                <a:tab pos="347663" algn="l"/>
              </a:tabLst>
            </a:pPr>
            <a:r>
              <a:rPr lang="en-US" sz="2000" b="1" dirty="0">
                <a:latin typeface="Calibri" panose="020F0502020204030204"/>
              </a:rPr>
              <a:t>15</a:t>
            </a:r>
          </a:p>
        </p:txBody>
      </p:sp>
    </p:spTree>
    <p:extLst>
      <p:ext uri="{BB962C8B-B14F-4D97-AF65-F5344CB8AC3E}">
        <p14:creationId xmlns:p14="http://schemas.microsoft.com/office/powerpoint/2010/main" val="693075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8213F59-EF67-46BE-B3FA-819F0171AB32}"/>
              </a:ext>
            </a:extLst>
          </p:cNvPr>
          <p:cNvSpPr txBox="1"/>
          <p:nvPr/>
        </p:nvSpPr>
        <p:spPr>
          <a:xfrm>
            <a:off x="251520" y="131217"/>
            <a:ext cx="8706516" cy="482761"/>
          </a:xfrm>
          <a:prstGeom prst="rect">
            <a:avLst/>
          </a:prstGeom>
          <a:noFill/>
        </p:spPr>
        <p:txBody>
          <a:bodyPr wrap="square">
            <a:spAutoFit/>
          </a:bodyPr>
          <a:lstStyle/>
          <a:p>
            <a:pPr algn="ctr">
              <a:lnSpc>
                <a:spcPct val="115000"/>
              </a:lnSpc>
              <a:spcBef>
                <a:spcPts val="200"/>
              </a:spcBef>
            </a:pPr>
            <a:r>
              <a:rPr lang="en-US" sz="2400" b="1" dirty="0">
                <a:solidFill>
                  <a:srgbClr val="2F5496"/>
                </a:solidFill>
                <a:effectLst/>
                <a:latin typeface="Rockwell" panose="02060603020205020403" pitchFamily="18" charset="0"/>
                <a:ea typeface="Times New Roman" panose="02020603050405020304" pitchFamily="18" charset="0"/>
                <a:cs typeface="Times New Roman" panose="02020603050405020304" pitchFamily="18" charset="0"/>
              </a:rPr>
              <a:t>Combined Sequential Rules with Interesting Measures</a:t>
            </a:r>
          </a:p>
        </p:txBody>
      </p:sp>
      <p:grpSp>
        <p:nvGrpSpPr>
          <p:cNvPr id="2" name="Group 1">
            <a:extLst>
              <a:ext uri="{FF2B5EF4-FFF2-40B4-BE49-F238E27FC236}">
                <a16:creationId xmlns:a16="http://schemas.microsoft.com/office/drawing/2014/main" id="{5F1D031D-568D-4F11-88B8-165E738E4158}"/>
              </a:ext>
            </a:extLst>
          </p:cNvPr>
          <p:cNvGrpSpPr/>
          <p:nvPr/>
        </p:nvGrpSpPr>
        <p:grpSpPr>
          <a:xfrm>
            <a:off x="1259632" y="771550"/>
            <a:ext cx="6484620" cy="4091305"/>
            <a:chOff x="1329690" y="526098"/>
            <a:chExt cx="6484620" cy="4091305"/>
          </a:xfrm>
        </p:grpSpPr>
        <p:pic>
          <p:nvPicPr>
            <p:cNvPr id="8" name="Picture 7">
              <a:extLst>
                <a:ext uri="{FF2B5EF4-FFF2-40B4-BE49-F238E27FC236}">
                  <a16:creationId xmlns:a16="http://schemas.microsoft.com/office/drawing/2014/main" id="{F9B2E176-BA9C-40E6-9317-DF11BB74A98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29690" y="526098"/>
              <a:ext cx="6484620" cy="2536825"/>
            </a:xfrm>
            <a:prstGeom prst="rect">
              <a:avLst/>
            </a:prstGeom>
            <a:noFill/>
          </p:spPr>
        </p:pic>
        <p:pic>
          <p:nvPicPr>
            <p:cNvPr id="9" name="Picture 8">
              <a:extLst>
                <a:ext uri="{FF2B5EF4-FFF2-40B4-BE49-F238E27FC236}">
                  <a16:creationId xmlns:a16="http://schemas.microsoft.com/office/drawing/2014/main" id="{35E96CDA-CF82-4F68-9BC4-330D831443C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60170" y="3055938"/>
              <a:ext cx="6446520" cy="1561465"/>
            </a:xfrm>
            <a:prstGeom prst="rect">
              <a:avLst/>
            </a:prstGeom>
            <a:noFill/>
          </p:spPr>
        </p:pic>
      </p:grpSp>
      <p:sp>
        <p:nvSpPr>
          <p:cNvPr id="6" name="TextBox 5">
            <a:extLst>
              <a:ext uri="{FF2B5EF4-FFF2-40B4-BE49-F238E27FC236}">
                <a16:creationId xmlns:a16="http://schemas.microsoft.com/office/drawing/2014/main" id="{EA3E08CD-9F1C-478C-B304-860366AECE49}"/>
              </a:ext>
            </a:extLst>
          </p:cNvPr>
          <p:cNvSpPr txBox="1"/>
          <p:nvPr/>
        </p:nvSpPr>
        <p:spPr>
          <a:xfrm>
            <a:off x="8859223" y="4803998"/>
            <a:ext cx="259686" cy="307777"/>
          </a:xfrm>
          <a:prstGeom prst="rect">
            <a:avLst/>
          </a:prstGeom>
          <a:noFill/>
        </p:spPr>
        <p:txBody>
          <a:bodyPr wrap="none" lIns="0" tIns="0" rIns="0" bIns="0" rtlCol="0">
            <a:spAutoFit/>
          </a:bodyPr>
          <a:lstStyle/>
          <a:p>
            <a:pPr algn="ctr" latinLnBrk="0">
              <a:tabLst>
                <a:tab pos="347663" algn="l"/>
              </a:tabLst>
            </a:pPr>
            <a:r>
              <a:rPr lang="en-US" sz="2000" b="1" dirty="0">
                <a:latin typeface="Calibri" panose="020F0502020204030204"/>
              </a:rPr>
              <a:t>16</a:t>
            </a:r>
          </a:p>
        </p:txBody>
      </p:sp>
    </p:spTree>
    <p:extLst>
      <p:ext uri="{BB962C8B-B14F-4D97-AF65-F5344CB8AC3E}">
        <p14:creationId xmlns:p14="http://schemas.microsoft.com/office/powerpoint/2010/main" val="2796764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8213F59-EF67-46BE-B3FA-819F0171AB32}"/>
              </a:ext>
            </a:extLst>
          </p:cNvPr>
          <p:cNvSpPr txBox="1"/>
          <p:nvPr/>
        </p:nvSpPr>
        <p:spPr>
          <a:xfrm>
            <a:off x="218742" y="123478"/>
            <a:ext cx="8706516" cy="933141"/>
          </a:xfrm>
          <a:prstGeom prst="rect">
            <a:avLst/>
          </a:prstGeom>
          <a:noFill/>
        </p:spPr>
        <p:txBody>
          <a:bodyPr wrap="square">
            <a:spAutoFit/>
          </a:bodyPr>
          <a:lstStyle/>
          <a:p>
            <a:pPr algn="ctr">
              <a:lnSpc>
                <a:spcPct val="115000"/>
              </a:lnSpc>
              <a:spcBef>
                <a:spcPts val="200"/>
              </a:spcBef>
            </a:pPr>
            <a:r>
              <a:rPr lang="en-US" sz="2400" b="1" dirty="0">
                <a:solidFill>
                  <a:srgbClr val="2F5496"/>
                </a:solidFill>
                <a:effectLst/>
                <a:latin typeface="Rockwell" panose="02060603020205020403" pitchFamily="18" charset="0"/>
                <a:ea typeface="Times New Roman" panose="02020603050405020304" pitchFamily="18" charset="0"/>
                <a:cs typeface="Times New Roman" panose="02020603050405020304" pitchFamily="18" charset="0"/>
              </a:rPr>
              <a:t>New Interesting Measures for </a:t>
            </a:r>
          </a:p>
          <a:p>
            <a:pPr algn="ctr">
              <a:lnSpc>
                <a:spcPct val="115000"/>
              </a:lnSpc>
              <a:spcBef>
                <a:spcPts val="200"/>
              </a:spcBef>
            </a:pPr>
            <a:r>
              <a:rPr lang="en-US" sz="2400" b="1" dirty="0">
                <a:solidFill>
                  <a:srgbClr val="2F5496"/>
                </a:solidFill>
                <a:effectLst/>
                <a:latin typeface="Rockwell" panose="02060603020205020403" pitchFamily="18" charset="0"/>
                <a:ea typeface="Times New Roman" panose="02020603050405020304" pitchFamily="18" charset="0"/>
                <a:cs typeface="Times New Roman" panose="02020603050405020304" pitchFamily="18" charset="0"/>
              </a:rPr>
              <a:t>generating Actionable knowledge</a:t>
            </a:r>
          </a:p>
        </p:txBody>
      </p:sp>
      <p:sp>
        <p:nvSpPr>
          <p:cNvPr id="4" name="TextBox 3">
            <a:extLst>
              <a:ext uri="{FF2B5EF4-FFF2-40B4-BE49-F238E27FC236}">
                <a16:creationId xmlns:a16="http://schemas.microsoft.com/office/drawing/2014/main" id="{2EC50E18-1169-42A7-81A7-EA9CDE04091A}"/>
              </a:ext>
            </a:extLst>
          </p:cNvPr>
          <p:cNvSpPr txBox="1"/>
          <p:nvPr/>
        </p:nvSpPr>
        <p:spPr>
          <a:xfrm>
            <a:off x="218742" y="1073952"/>
            <a:ext cx="5721410" cy="417678"/>
          </a:xfrm>
          <a:prstGeom prst="rect">
            <a:avLst/>
          </a:prstGeom>
          <a:noFill/>
        </p:spPr>
        <p:txBody>
          <a:bodyPr wrap="square">
            <a:spAutoFit/>
          </a:bodyPr>
          <a:lstStyle/>
          <a:p>
            <a:pPr>
              <a:lnSpc>
                <a:spcPct val="115000"/>
              </a:lnSpc>
              <a:spcAft>
                <a:spcPts val="1000"/>
              </a:spcAft>
            </a:pPr>
            <a:r>
              <a:rPr lang="en-US" sz="2000" b="1" dirty="0">
                <a:latin typeface="Rockwell" panose="02060603020205020403" pitchFamily="18" charset="0"/>
                <a:cs typeface="Aharoni" panose="02010803020104030203" pitchFamily="2" charset="-79"/>
              </a:rPr>
              <a:t>1.   Individual-Category-lift (Category-wise)</a:t>
            </a:r>
            <a:endParaRPr lang="en-IN" sz="2000" b="1" dirty="0">
              <a:latin typeface="Rockwell" panose="02060603020205020403" pitchFamily="18" charset="0"/>
              <a:cs typeface="Aharoni" panose="02010803020104030203" pitchFamily="2" charset="-79"/>
            </a:endParaRPr>
          </a:p>
        </p:txBody>
      </p:sp>
      <p:pic>
        <p:nvPicPr>
          <p:cNvPr id="17" name="Picture 16">
            <a:extLst>
              <a:ext uri="{FF2B5EF4-FFF2-40B4-BE49-F238E27FC236}">
                <a16:creationId xmlns:a16="http://schemas.microsoft.com/office/drawing/2014/main" id="{42D34ED6-62B9-4BB6-98C9-8F7CFE2E46F5}"/>
              </a:ext>
            </a:extLst>
          </p:cNvPr>
          <p:cNvPicPr/>
          <p:nvPr/>
        </p:nvPicPr>
        <p:blipFill rotWithShape="1">
          <a:blip r:embed="rId2" cstate="print">
            <a:extLst>
              <a:ext uri="{28A0092B-C50C-407E-A947-70E740481C1C}">
                <a14:useLocalDpi xmlns:a14="http://schemas.microsoft.com/office/drawing/2010/main" val="0"/>
              </a:ext>
            </a:extLst>
          </a:blip>
          <a:srcRect l="-1" r="809" b="15226"/>
          <a:stretch/>
        </p:blipFill>
        <p:spPr bwMode="auto">
          <a:xfrm>
            <a:off x="1475656" y="1730030"/>
            <a:ext cx="5832648" cy="1417784"/>
          </a:xfrm>
          <a:prstGeom prst="rect">
            <a:avLst/>
          </a:prstGeom>
          <a:solidFill>
            <a:schemeClr val="bg1"/>
          </a:solidFill>
          <a:ln>
            <a:noFill/>
          </a:ln>
        </p:spPr>
      </p:pic>
      <p:sp>
        <p:nvSpPr>
          <p:cNvPr id="18" name="TextBox 17">
            <a:extLst>
              <a:ext uri="{FF2B5EF4-FFF2-40B4-BE49-F238E27FC236}">
                <a16:creationId xmlns:a16="http://schemas.microsoft.com/office/drawing/2014/main" id="{D18C6AE5-93F7-4A56-836C-B8675F8F69D4}"/>
              </a:ext>
            </a:extLst>
          </p:cNvPr>
          <p:cNvSpPr txBox="1"/>
          <p:nvPr/>
        </p:nvSpPr>
        <p:spPr>
          <a:xfrm>
            <a:off x="395536" y="3176996"/>
            <a:ext cx="8280920" cy="1785104"/>
          </a:xfrm>
          <a:prstGeom prst="rect">
            <a:avLst/>
          </a:prstGeom>
          <a:noFill/>
        </p:spPr>
        <p:txBody>
          <a:bodyPr wrap="square" rtlCol="0">
            <a:spAutoFit/>
          </a:bodyPr>
          <a:lstStyle/>
          <a:p>
            <a:pPr algn="ctr"/>
            <a:r>
              <a:rPr lang="en-US" sz="2800" b="1" dirty="0">
                <a:effectLst/>
                <a:latin typeface="Calibri" panose="020F0502020204030204" pitchFamily="34" charset="0"/>
                <a:ea typeface="Times New Roman" panose="02020603050405020304" pitchFamily="18" charset="0"/>
                <a:cs typeface="Times New Roman" panose="02020603050405020304" pitchFamily="18" charset="0"/>
              </a:rPr>
              <a:t>Formulae</a:t>
            </a:r>
          </a:p>
          <a:p>
            <a:pPr algn="ctr"/>
            <a:endParaRPr lang="en-US" b="1"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r>
              <a:rPr lang="en-US" sz="2800" b="1" dirty="0">
                <a:effectLst/>
                <a:latin typeface="Calibri" panose="020F0502020204030204" pitchFamily="34" charset="0"/>
                <a:ea typeface="Times New Roman" panose="02020603050405020304" pitchFamily="18" charset="0"/>
                <a:cs typeface="Times New Roman" panose="02020603050405020304" pitchFamily="18" charset="0"/>
              </a:rPr>
              <a:t>∏ lift (&lt;Ci &gt;→{Pj} / ∏ lift (&lt;E&gt;→{Pj}) +∏ lift (&lt;Ci&gt;→{Pj})</a:t>
            </a:r>
          </a:p>
          <a:p>
            <a:endParaRPr lang="en-US" b="1"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2602E0D-0735-4605-A6F5-0005A1E40D0E}"/>
              </a:ext>
            </a:extLst>
          </p:cNvPr>
          <p:cNvSpPr txBox="1"/>
          <p:nvPr/>
        </p:nvSpPr>
        <p:spPr>
          <a:xfrm>
            <a:off x="8848818" y="4803998"/>
            <a:ext cx="259686" cy="307777"/>
          </a:xfrm>
          <a:prstGeom prst="rect">
            <a:avLst/>
          </a:prstGeom>
          <a:noFill/>
        </p:spPr>
        <p:txBody>
          <a:bodyPr wrap="none" lIns="0" tIns="0" rIns="0" bIns="0" rtlCol="0">
            <a:spAutoFit/>
          </a:bodyPr>
          <a:lstStyle/>
          <a:p>
            <a:pPr algn="ctr" latinLnBrk="0">
              <a:tabLst>
                <a:tab pos="347663" algn="l"/>
              </a:tabLst>
            </a:pPr>
            <a:r>
              <a:rPr lang="en-US" sz="2000" b="1" dirty="0">
                <a:latin typeface="Calibri" panose="020F0502020204030204"/>
              </a:rPr>
              <a:t>17</a:t>
            </a:r>
          </a:p>
        </p:txBody>
      </p:sp>
    </p:spTree>
    <p:extLst>
      <p:ext uri="{BB962C8B-B14F-4D97-AF65-F5344CB8AC3E}">
        <p14:creationId xmlns:p14="http://schemas.microsoft.com/office/powerpoint/2010/main" val="2104405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991D314-8E6D-43D7-AD31-F78912AEC450}"/>
              </a:ext>
            </a:extLst>
          </p:cNvPr>
          <p:cNvSpPr txBox="1"/>
          <p:nvPr/>
        </p:nvSpPr>
        <p:spPr>
          <a:xfrm>
            <a:off x="244025" y="266874"/>
            <a:ext cx="5721410" cy="417678"/>
          </a:xfrm>
          <a:prstGeom prst="rect">
            <a:avLst/>
          </a:prstGeom>
          <a:noFill/>
        </p:spPr>
        <p:txBody>
          <a:bodyPr wrap="square">
            <a:spAutoFit/>
          </a:bodyPr>
          <a:lstStyle/>
          <a:p>
            <a:pPr>
              <a:lnSpc>
                <a:spcPct val="115000"/>
              </a:lnSpc>
              <a:spcAft>
                <a:spcPts val="1000"/>
              </a:spcAft>
            </a:pPr>
            <a:r>
              <a:rPr lang="en-US" sz="2000" b="1" dirty="0">
                <a:latin typeface="Rockwell" panose="02060603020205020403" pitchFamily="18" charset="0"/>
                <a:cs typeface="Aharoni" panose="02010803020104030203" pitchFamily="2" charset="-79"/>
              </a:rPr>
              <a:t>2.   Individual-Sequence-lift(sequence-wise)</a:t>
            </a:r>
            <a:endParaRPr lang="en-IN" sz="2000" b="1" dirty="0">
              <a:latin typeface="Rockwell" panose="02060603020205020403" pitchFamily="18" charset="0"/>
              <a:cs typeface="Aharoni" panose="02010803020104030203" pitchFamily="2" charset="-79"/>
            </a:endParaRPr>
          </a:p>
        </p:txBody>
      </p:sp>
      <p:pic>
        <p:nvPicPr>
          <p:cNvPr id="7" name="Picture 6">
            <a:extLst>
              <a:ext uri="{FF2B5EF4-FFF2-40B4-BE49-F238E27FC236}">
                <a16:creationId xmlns:a16="http://schemas.microsoft.com/office/drawing/2014/main" id="{4DE9DF0E-0631-4602-A852-5045FD986DEA}"/>
              </a:ext>
            </a:extLst>
          </p:cNvPr>
          <p:cNvPicPr/>
          <p:nvPr/>
        </p:nvPicPr>
        <p:blipFill rotWithShape="1">
          <a:blip r:embed="rId2" cstate="print">
            <a:extLst>
              <a:ext uri="{28A0092B-C50C-407E-A947-70E740481C1C}">
                <a14:useLocalDpi xmlns:a14="http://schemas.microsoft.com/office/drawing/2010/main" val="0"/>
              </a:ext>
            </a:extLst>
          </a:blip>
          <a:srcRect b="16468"/>
          <a:stretch/>
        </p:blipFill>
        <p:spPr bwMode="auto">
          <a:xfrm>
            <a:off x="1259632" y="2499742"/>
            <a:ext cx="6768752" cy="1995686"/>
          </a:xfrm>
          <a:prstGeom prst="rect">
            <a:avLst/>
          </a:prstGeom>
          <a:solidFill>
            <a:schemeClr val="bg1"/>
          </a:solidFill>
          <a:ln>
            <a:noFill/>
          </a:ln>
        </p:spPr>
      </p:pic>
      <p:sp>
        <p:nvSpPr>
          <p:cNvPr id="8" name="TextBox 7">
            <a:extLst>
              <a:ext uri="{FF2B5EF4-FFF2-40B4-BE49-F238E27FC236}">
                <a16:creationId xmlns:a16="http://schemas.microsoft.com/office/drawing/2014/main" id="{C0C4FCA5-36D9-4C24-BD03-8A233248E17B}"/>
              </a:ext>
            </a:extLst>
          </p:cNvPr>
          <p:cNvSpPr txBox="1"/>
          <p:nvPr/>
        </p:nvSpPr>
        <p:spPr>
          <a:xfrm>
            <a:off x="323528" y="843558"/>
            <a:ext cx="8280920" cy="1384995"/>
          </a:xfrm>
          <a:prstGeom prst="rect">
            <a:avLst/>
          </a:prstGeom>
          <a:noFill/>
        </p:spPr>
        <p:txBody>
          <a:bodyPr wrap="square" rtlCol="0">
            <a:spAutoFit/>
          </a:bodyPr>
          <a:lstStyle/>
          <a:p>
            <a:pPr algn="ctr"/>
            <a:r>
              <a:rPr lang="en-US" sz="2800" b="1" dirty="0">
                <a:effectLst/>
                <a:latin typeface="Calibri" panose="020F0502020204030204" pitchFamily="34" charset="0"/>
                <a:ea typeface="Times New Roman" panose="02020603050405020304" pitchFamily="18" charset="0"/>
                <a:cs typeface="Times New Roman" panose="02020603050405020304" pitchFamily="18" charset="0"/>
              </a:rPr>
              <a:t>Formulae</a:t>
            </a:r>
          </a:p>
          <a:p>
            <a:pPr algn="ctr"/>
            <a:endParaRPr lang="en-US" sz="2800" b="1"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r>
              <a:rPr lang="en-US" sz="2800" b="1" dirty="0">
                <a:effectLst/>
                <a:latin typeface="Calibri" panose="020F0502020204030204" pitchFamily="34" charset="0"/>
                <a:ea typeface="Times New Roman" panose="02020603050405020304" pitchFamily="18" charset="0"/>
                <a:cs typeface="Times New Roman" panose="02020603050405020304" pitchFamily="18" charset="0"/>
              </a:rPr>
              <a:t>∏ lift (&lt;E &gt;→{Pj} / ∏ lift (&lt;E&gt;→{Pj}) + ∏ lift (&lt;Ci&gt;→{Pj})</a:t>
            </a:r>
          </a:p>
        </p:txBody>
      </p:sp>
      <p:sp>
        <p:nvSpPr>
          <p:cNvPr id="5" name="TextBox 4">
            <a:extLst>
              <a:ext uri="{FF2B5EF4-FFF2-40B4-BE49-F238E27FC236}">
                <a16:creationId xmlns:a16="http://schemas.microsoft.com/office/drawing/2014/main" id="{0CFA77AC-100C-4E1D-AA2F-548C62C74BC5}"/>
              </a:ext>
            </a:extLst>
          </p:cNvPr>
          <p:cNvSpPr txBox="1"/>
          <p:nvPr/>
        </p:nvSpPr>
        <p:spPr>
          <a:xfrm>
            <a:off x="8872671" y="4803998"/>
            <a:ext cx="259686" cy="307777"/>
          </a:xfrm>
          <a:prstGeom prst="rect">
            <a:avLst/>
          </a:prstGeom>
          <a:noFill/>
        </p:spPr>
        <p:txBody>
          <a:bodyPr wrap="none" lIns="0" tIns="0" rIns="0" bIns="0" rtlCol="0">
            <a:spAutoFit/>
          </a:bodyPr>
          <a:lstStyle/>
          <a:p>
            <a:pPr algn="ctr" latinLnBrk="0">
              <a:tabLst>
                <a:tab pos="347663" algn="l"/>
              </a:tabLst>
            </a:pPr>
            <a:r>
              <a:rPr lang="en-US" sz="2000" b="1" dirty="0">
                <a:latin typeface="Calibri" panose="020F0502020204030204"/>
              </a:rPr>
              <a:t>18</a:t>
            </a:r>
          </a:p>
        </p:txBody>
      </p:sp>
    </p:spTree>
    <p:extLst>
      <p:ext uri="{BB962C8B-B14F-4D97-AF65-F5344CB8AC3E}">
        <p14:creationId xmlns:p14="http://schemas.microsoft.com/office/powerpoint/2010/main" val="3928263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E7AECC7D-B749-476F-BA98-56C15F9BB8EA}"/>
              </a:ext>
            </a:extLst>
          </p:cNvPr>
          <p:cNvSpPr txBox="1"/>
          <p:nvPr/>
        </p:nvSpPr>
        <p:spPr>
          <a:xfrm>
            <a:off x="179512" y="267494"/>
            <a:ext cx="7776864" cy="417678"/>
          </a:xfrm>
          <a:prstGeom prst="rect">
            <a:avLst/>
          </a:prstGeom>
          <a:noFill/>
        </p:spPr>
        <p:txBody>
          <a:bodyPr wrap="square">
            <a:spAutoFit/>
          </a:bodyPr>
          <a:lstStyle/>
          <a:p>
            <a:pPr>
              <a:lnSpc>
                <a:spcPct val="115000"/>
              </a:lnSpc>
              <a:spcAft>
                <a:spcPts val="1000"/>
              </a:spcAft>
            </a:pPr>
            <a:r>
              <a:rPr lang="en-US" sz="2000" b="1" dirty="0">
                <a:latin typeface="Rockwell" panose="02060603020205020403" pitchFamily="18" charset="0"/>
                <a:cs typeface="Aharoni" panose="02010803020104030203" pitchFamily="2" charset="-79"/>
              </a:rPr>
              <a:t>3.   Combined Cumulative-lift (Category-wise)</a:t>
            </a:r>
            <a:endParaRPr lang="en-IN" sz="2000" b="1" dirty="0">
              <a:latin typeface="Rockwell" panose="02060603020205020403" pitchFamily="18" charset="0"/>
              <a:cs typeface="Aharoni" panose="02010803020104030203" pitchFamily="2" charset="-79"/>
            </a:endParaRPr>
          </a:p>
        </p:txBody>
      </p:sp>
      <p:grpSp>
        <p:nvGrpSpPr>
          <p:cNvPr id="2" name="Group 1">
            <a:extLst>
              <a:ext uri="{FF2B5EF4-FFF2-40B4-BE49-F238E27FC236}">
                <a16:creationId xmlns:a16="http://schemas.microsoft.com/office/drawing/2014/main" id="{143142A5-2AF1-418D-873F-69066481A385}"/>
              </a:ext>
            </a:extLst>
          </p:cNvPr>
          <p:cNvGrpSpPr/>
          <p:nvPr/>
        </p:nvGrpSpPr>
        <p:grpSpPr>
          <a:xfrm>
            <a:off x="181121" y="742925"/>
            <a:ext cx="4390879" cy="4328723"/>
            <a:chOff x="1593215" y="281940"/>
            <a:chExt cx="5957570" cy="4579620"/>
          </a:xfrm>
        </p:grpSpPr>
        <p:pic>
          <p:nvPicPr>
            <p:cNvPr id="7" name="Picture 6">
              <a:extLst>
                <a:ext uri="{FF2B5EF4-FFF2-40B4-BE49-F238E27FC236}">
                  <a16:creationId xmlns:a16="http://schemas.microsoft.com/office/drawing/2014/main" id="{8B3381D7-5CCB-40A3-9538-453A0783C29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93215" y="281940"/>
              <a:ext cx="5920740" cy="2860040"/>
            </a:xfrm>
            <a:prstGeom prst="rect">
              <a:avLst/>
            </a:prstGeom>
            <a:noFill/>
          </p:spPr>
        </p:pic>
        <p:pic>
          <p:nvPicPr>
            <p:cNvPr id="8" name="Picture 7">
              <a:extLst>
                <a:ext uri="{FF2B5EF4-FFF2-40B4-BE49-F238E27FC236}">
                  <a16:creationId xmlns:a16="http://schemas.microsoft.com/office/drawing/2014/main" id="{408CB96B-928B-44D6-9564-E159C18539D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06550" y="3124200"/>
              <a:ext cx="5944235" cy="1737360"/>
            </a:xfrm>
            <a:prstGeom prst="rect">
              <a:avLst/>
            </a:prstGeom>
            <a:noFill/>
          </p:spPr>
        </p:pic>
      </p:grpSp>
      <p:sp>
        <p:nvSpPr>
          <p:cNvPr id="17" name="TextBox 16">
            <a:extLst>
              <a:ext uri="{FF2B5EF4-FFF2-40B4-BE49-F238E27FC236}">
                <a16:creationId xmlns:a16="http://schemas.microsoft.com/office/drawing/2014/main" id="{9079A34B-5D56-4812-8085-C66B16485DD8}"/>
              </a:ext>
            </a:extLst>
          </p:cNvPr>
          <p:cNvSpPr txBox="1"/>
          <p:nvPr/>
        </p:nvSpPr>
        <p:spPr>
          <a:xfrm>
            <a:off x="4735376" y="1938171"/>
            <a:ext cx="4246863" cy="3016210"/>
          </a:xfrm>
          <a:prstGeom prst="rect">
            <a:avLst/>
          </a:prstGeom>
          <a:noFill/>
        </p:spPr>
        <p:txBody>
          <a:bodyPr wrap="square" rtlCol="0">
            <a:spAutoFit/>
          </a:bodyPr>
          <a:lstStyle/>
          <a:p>
            <a:pPr rtl="0">
              <a:spcBef>
                <a:spcPts val="1200"/>
              </a:spcBef>
              <a:spcAft>
                <a:spcPts val="1200"/>
              </a:spcAft>
            </a:pPr>
            <a:r>
              <a:rPr lang="en-US" sz="1400" b="1" i="0" u="none" strike="noStrike" dirty="0">
                <a:solidFill>
                  <a:srgbClr val="000000"/>
                </a:solidFill>
                <a:effectLst/>
                <a:latin typeface="Arial" panose="020B0604020202020204" pitchFamily="34" charset="0"/>
              </a:rPr>
              <a:t>Combined Cumulative-lift Category-C8 to check whether procedure 1 is purchased is equal to</a:t>
            </a:r>
            <a:endParaRPr lang="en-US" sz="2000" b="1" dirty="0">
              <a:effectLst/>
            </a:endParaRPr>
          </a:p>
          <a:p>
            <a:pPr algn="ctr" rtl="0">
              <a:spcBef>
                <a:spcPts val="1200"/>
              </a:spcBef>
              <a:spcAft>
                <a:spcPts val="1200"/>
              </a:spcAft>
            </a:pPr>
            <a:r>
              <a:rPr lang="en-US" sz="1600" b="1" i="0" u="none" strike="noStrike" dirty="0">
                <a:solidFill>
                  <a:srgbClr val="000000"/>
                </a:solidFill>
                <a:effectLst/>
                <a:latin typeface="Arial" panose="020B0604020202020204" pitchFamily="34" charset="0"/>
              </a:rPr>
              <a:t>So, the result is 1.004</a:t>
            </a:r>
            <a:br>
              <a:rPr lang="en-US" sz="2400" b="1" dirty="0">
                <a:effectLst/>
              </a:rPr>
            </a:br>
            <a:r>
              <a:rPr lang="en-US" sz="1600" b="1" i="0" u="none" strike="noStrike" dirty="0">
                <a:solidFill>
                  <a:srgbClr val="000000"/>
                </a:solidFill>
                <a:effectLst/>
                <a:latin typeface="Arial" panose="020B0604020202020204" pitchFamily="34" charset="0"/>
              </a:rPr>
              <a:t>Since the lift &gt; 1, The rule is interesting</a:t>
            </a:r>
            <a:r>
              <a:rPr lang="en-US" sz="1400" b="1" i="0" u="none" strike="noStrike" dirty="0">
                <a:solidFill>
                  <a:srgbClr val="000000"/>
                </a:solidFill>
                <a:effectLst/>
                <a:latin typeface="Arial" panose="020B0604020202020204" pitchFamily="34" charset="0"/>
              </a:rPr>
              <a:t>.</a:t>
            </a:r>
            <a:endParaRPr lang="en-US" sz="2000" b="1" dirty="0">
              <a:effectLst/>
            </a:endParaRPr>
          </a:p>
          <a:p>
            <a:pPr rtl="0">
              <a:spcBef>
                <a:spcPts val="1200"/>
              </a:spcBef>
              <a:spcAft>
                <a:spcPts val="1200"/>
              </a:spcAft>
            </a:pPr>
            <a:r>
              <a:rPr lang="en-US" sz="1400" b="1" i="0" u="none" strike="noStrike" dirty="0">
                <a:solidFill>
                  <a:srgbClr val="000000"/>
                </a:solidFill>
                <a:effectLst/>
                <a:latin typeface="Arial" panose="020B0604020202020204" pitchFamily="34" charset="0"/>
              </a:rPr>
              <a:t>The actionable knowledge generated is as           follows,</a:t>
            </a:r>
            <a:endParaRPr lang="en-US" sz="2000" b="1" dirty="0">
              <a:effectLst/>
            </a:endParaRPr>
          </a:p>
          <a:p>
            <a:pPr rtl="0">
              <a:spcBef>
                <a:spcPts val="1200"/>
              </a:spcBef>
              <a:spcAft>
                <a:spcPts val="1200"/>
              </a:spcAft>
            </a:pPr>
            <a:r>
              <a:rPr lang="en-US" sz="1400" b="1" i="0" u="none" strike="noStrike" dirty="0">
                <a:solidFill>
                  <a:srgbClr val="000000"/>
                </a:solidFill>
                <a:effectLst/>
                <a:latin typeface="Arial" panose="020B0604020202020204" pitchFamily="34" charset="0"/>
              </a:rPr>
              <a:t>All the females above the age 60 living in urban areas tend to undergo procedure {1} if their        initial choice is procedure {3} or procedure {6}.</a:t>
            </a:r>
            <a:endParaRPr lang="en-US" sz="20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B18EB47A-2CD4-47DD-9E02-763DA054A49A}"/>
              </a:ext>
            </a:extLst>
          </p:cNvPr>
          <p:cNvSpPr txBox="1"/>
          <p:nvPr/>
        </p:nvSpPr>
        <p:spPr>
          <a:xfrm>
            <a:off x="3275856" y="854684"/>
            <a:ext cx="5958408" cy="801758"/>
          </a:xfrm>
          <a:prstGeom prst="rect">
            <a:avLst/>
          </a:prstGeom>
          <a:noFill/>
        </p:spPr>
        <p:txBody>
          <a:bodyPr wrap="square">
            <a:spAutoFit/>
          </a:bodyPr>
          <a:lstStyle/>
          <a:p>
            <a:pPr algn="ctr">
              <a:lnSpc>
                <a:spcPct val="115000"/>
              </a:lnSpc>
              <a:spcAft>
                <a:spcPts val="1000"/>
              </a:spcAft>
            </a:pPr>
            <a:r>
              <a:rPr lang="en-IN" sz="1600" b="1" dirty="0">
                <a:effectLst/>
                <a:latin typeface="Calibri" panose="020F0502020204030204" pitchFamily="34" charset="0"/>
                <a:ea typeface="Times New Roman" panose="02020603050405020304" pitchFamily="18" charset="0"/>
                <a:cs typeface="Times New Roman" panose="02020603050405020304" pitchFamily="18" charset="0"/>
              </a:rPr>
              <a:t>	       Formulae:</a:t>
            </a:r>
            <a:endParaRPr lang="en-IN" sz="1100" b="1"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1000"/>
              </a:spcAft>
            </a:pPr>
            <a:r>
              <a:rPr lang="en-IN" b="1" dirty="0">
                <a:effectLst/>
                <a:latin typeface="Calibri" panose="020F0502020204030204" pitchFamily="34" charset="0"/>
                <a:ea typeface="Times New Roman" panose="02020603050405020304" pitchFamily="18" charset="0"/>
                <a:cs typeface="Times New Roman" panose="02020603050405020304" pitchFamily="18" charset="0"/>
              </a:rPr>
              <a:t>	       ∏ (lift (&lt;Ci &gt; </a:t>
            </a:r>
            <a:r>
              <a:rPr lang="en-IN" b="1" dirty="0">
                <a:effectLst/>
                <a:latin typeface="Cambria Math" panose="02040503050406030204" pitchFamily="18" charset="0"/>
                <a:ea typeface="Times New Roman" panose="02020603050405020304" pitchFamily="18" charset="0"/>
                <a:cs typeface="Cambria Math" panose="02040503050406030204" pitchFamily="18" charset="0"/>
              </a:rPr>
              <a:t>∧ </a:t>
            </a:r>
            <a:r>
              <a:rPr lang="en-IN" b="1" dirty="0">
                <a:effectLst/>
                <a:latin typeface="Calibri" panose="020F0502020204030204" pitchFamily="34" charset="0"/>
                <a:ea typeface="Times New Roman" panose="02020603050405020304" pitchFamily="18" charset="0"/>
                <a:cs typeface="Times New Roman" panose="02020603050405020304" pitchFamily="18" charset="0"/>
              </a:rPr>
              <a:t>&lt;E&gt;) </a:t>
            </a:r>
            <a:r>
              <a:rPr lang="en-IN" b="1" dirty="0">
                <a:effectLst/>
                <a:latin typeface="Calibri" panose="020F0502020204030204" pitchFamily="34" charset="0"/>
                <a:ea typeface="Times New Roman" panose="02020603050405020304" pitchFamily="18" charset="0"/>
                <a:cs typeface="Calibri" panose="020F0502020204030204" pitchFamily="34" charset="0"/>
              </a:rPr>
              <a:t>→ </a:t>
            </a:r>
            <a:r>
              <a:rPr lang="en-IN" b="1" dirty="0">
                <a:effectLst/>
                <a:latin typeface="Calibri" panose="020F0502020204030204" pitchFamily="34" charset="0"/>
                <a:ea typeface="Times New Roman" panose="02020603050405020304" pitchFamily="18" charset="0"/>
                <a:cs typeface="Times New Roman" panose="02020603050405020304" pitchFamily="18" charset="0"/>
              </a:rPr>
              <a:t>{Pj}) / ∏ lift (&lt;E&gt;→{Pj})</a:t>
            </a:r>
            <a:endParaRPr lang="en-IN" sz="12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C821F72-D23E-4FC7-88D9-87200101C64C}"/>
              </a:ext>
            </a:extLst>
          </p:cNvPr>
          <p:cNvSpPr txBox="1"/>
          <p:nvPr/>
        </p:nvSpPr>
        <p:spPr>
          <a:xfrm>
            <a:off x="8872671" y="4803998"/>
            <a:ext cx="259686" cy="307777"/>
          </a:xfrm>
          <a:prstGeom prst="rect">
            <a:avLst/>
          </a:prstGeom>
          <a:noFill/>
        </p:spPr>
        <p:txBody>
          <a:bodyPr wrap="none" lIns="0" tIns="0" rIns="0" bIns="0" rtlCol="0">
            <a:spAutoFit/>
          </a:bodyPr>
          <a:lstStyle/>
          <a:p>
            <a:pPr algn="ctr" latinLnBrk="0">
              <a:tabLst>
                <a:tab pos="347663" algn="l"/>
              </a:tabLst>
            </a:pPr>
            <a:r>
              <a:rPr lang="en-US" sz="2000" b="1" dirty="0">
                <a:latin typeface="Calibri" panose="020F0502020204030204"/>
              </a:rPr>
              <a:t>19</a:t>
            </a:r>
          </a:p>
        </p:txBody>
      </p:sp>
    </p:spTree>
    <p:extLst>
      <p:ext uri="{BB962C8B-B14F-4D97-AF65-F5344CB8AC3E}">
        <p14:creationId xmlns:p14="http://schemas.microsoft.com/office/powerpoint/2010/main" val="1115389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9D4FBCFB-8956-498D-827D-A9CA734DE410}"/>
              </a:ext>
            </a:extLst>
          </p:cNvPr>
          <p:cNvSpPr txBox="1"/>
          <p:nvPr/>
        </p:nvSpPr>
        <p:spPr>
          <a:xfrm>
            <a:off x="2051720" y="477128"/>
            <a:ext cx="6546664" cy="1446550"/>
          </a:xfrm>
          <a:prstGeom prst="rect">
            <a:avLst/>
          </a:prstGeom>
          <a:noFill/>
        </p:spPr>
        <p:txBody>
          <a:bodyPr wrap="none" lIns="0" tIns="0" rIns="0" bIns="0" rtlCol="0">
            <a:spAutoFit/>
          </a:bodyPr>
          <a:lstStyle/>
          <a:p>
            <a:pPr algn="ctr" latinLnBrk="0">
              <a:tabLst>
                <a:tab pos="347663" algn="l"/>
              </a:tabLst>
            </a:pPr>
            <a:r>
              <a:rPr lang="en-US" sz="5400" b="1" dirty="0">
                <a:solidFill>
                  <a:prstClr val="white"/>
                </a:solidFill>
                <a:latin typeface="Aharoni" panose="02010803020104030203" pitchFamily="2" charset="-79"/>
                <a:cs typeface="Aharoni" panose="02010803020104030203" pitchFamily="2" charset="-79"/>
              </a:rPr>
              <a:t>Project Presentation</a:t>
            </a:r>
          </a:p>
          <a:p>
            <a:pPr algn="ctr" latinLnBrk="0">
              <a:tabLst>
                <a:tab pos="347663" algn="l"/>
              </a:tabLst>
            </a:pPr>
            <a:r>
              <a:rPr lang="en-US" sz="4000" b="1" dirty="0">
                <a:solidFill>
                  <a:prstClr val="white"/>
                </a:solidFill>
                <a:latin typeface="Segoe UI Black" panose="020B0A02040204020203" pitchFamily="34" charset="0"/>
                <a:ea typeface="Segoe UI Black" panose="020B0A02040204020203" pitchFamily="34" charset="0"/>
                <a:cs typeface="Aharoni" panose="02010803020104030203" pitchFamily="2" charset="-79"/>
              </a:rPr>
              <a:t>MDSC-404</a:t>
            </a:r>
          </a:p>
        </p:txBody>
      </p:sp>
      <p:sp>
        <p:nvSpPr>
          <p:cNvPr id="48" name="Oval 47">
            <a:extLst>
              <a:ext uri="{FF2B5EF4-FFF2-40B4-BE49-F238E27FC236}">
                <a16:creationId xmlns:a16="http://schemas.microsoft.com/office/drawing/2014/main" id="{C7C59B4A-5C0C-47BB-BBCF-EDB8B494E811}"/>
              </a:ext>
              <a:ext uri="{C183D7F6-B498-43B3-948B-1728B52AA6E4}">
                <adec:decorative xmlns:adec="http://schemas.microsoft.com/office/drawing/2017/decorative" val="1"/>
              </a:ext>
            </a:extLst>
          </p:cNvPr>
          <p:cNvSpPr/>
          <p:nvPr/>
        </p:nvSpPr>
        <p:spPr>
          <a:xfrm>
            <a:off x="4632523" y="2271094"/>
            <a:ext cx="876722" cy="876720"/>
          </a:xfrm>
          <a:prstGeom prst="ellipse">
            <a:avLst/>
          </a:prstGeom>
          <a:solidFill>
            <a:schemeClr val="bg1">
              <a:alpha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9" name="Oval 48">
            <a:extLst>
              <a:ext uri="{FF2B5EF4-FFF2-40B4-BE49-F238E27FC236}">
                <a16:creationId xmlns:a16="http://schemas.microsoft.com/office/drawing/2014/main" id="{3556ABCE-2D52-446B-8027-1C1C14D34BE6}"/>
              </a:ext>
              <a:ext uri="{C183D7F6-B498-43B3-948B-1728B52AA6E4}">
                <adec:decorative xmlns:adec="http://schemas.microsoft.com/office/drawing/2017/decorative" val="1"/>
              </a:ext>
            </a:extLst>
          </p:cNvPr>
          <p:cNvSpPr/>
          <p:nvPr/>
        </p:nvSpPr>
        <p:spPr>
          <a:xfrm>
            <a:off x="5018854" y="2356818"/>
            <a:ext cx="705274" cy="705272"/>
          </a:xfrm>
          <a:prstGeom prst="ellipse">
            <a:avLst/>
          </a:prstGeom>
          <a:solidFill>
            <a:schemeClr val="accent1">
              <a:lumMod val="50000"/>
              <a:alpha val="3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0" name="Oval 49">
            <a:extLst>
              <a:ext uri="{FF2B5EF4-FFF2-40B4-BE49-F238E27FC236}">
                <a16:creationId xmlns:a16="http://schemas.microsoft.com/office/drawing/2014/main" id="{227670B6-8C53-4A30-B80F-F9CFDCBF89B3}"/>
              </a:ext>
              <a:ext uri="{C183D7F6-B498-43B3-948B-1728B52AA6E4}">
                <adec:decorative xmlns:adec="http://schemas.microsoft.com/office/drawing/2017/decorative" val="1"/>
              </a:ext>
            </a:extLst>
          </p:cNvPr>
          <p:cNvSpPr/>
          <p:nvPr/>
        </p:nvSpPr>
        <p:spPr>
          <a:xfrm>
            <a:off x="4417639" y="2356818"/>
            <a:ext cx="705274" cy="705272"/>
          </a:xfrm>
          <a:prstGeom prst="ellipse">
            <a:avLst/>
          </a:prstGeom>
          <a:solidFill>
            <a:schemeClr val="accent1">
              <a:lumMod val="50000"/>
              <a:alpha val="3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1" name="TextBox 50">
            <a:extLst>
              <a:ext uri="{FF2B5EF4-FFF2-40B4-BE49-F238E27FC236}">
                <a16:creationId xmlns:a16="http://schemas.microsoft.com/office/drawing/2014/main" id="{BB9D370C-6B6C-4223-8DDA-415AFA982C61}"/>
              </a:ext>
            </a:extLst>
          </p:cNvPr>
          <p:cNvSpPr txBox="1"/>
          <p:nvPr/>
        </p:nvSpPr>
        <p:spPr>
          <a:xfrm>
            <a:off x="1992489" y="3248553"/>
            <a:ext cx="2196563" cy="369332"/>
          </a:xfrm>
          <a:prstGeom prst="rect">
            <a:avLst/>
          </a:prstGeom>
          <a:noFill/>
        </p:spPr>
        <p:txBody>
          <a:bodyPr wrap="none" lIns="0" tIns="0" rIns="0" bIns="0" rtlCol="0">
            <a:spAutoFit/>
          </a:bodyPr>
          <a:lstStyle/>
          <a:p>
            <a:pPr algn="ctr" latinLnBrk="0">
              <a:tabLst>
                <a:tab pos="347663" algn="l"/>
              </a:tabLst>
            </a:pPr>
            <a:r>
              <a:rPr lang="en-US" sz="2400" b="1" u="sng" dirty="0">
                <a:solidFill>
                  <a:prstClr val="white"/>
                </a:solidFill>
                <a:latin typeface="Calibri" panose="020F0502020204030204"/>
              </a:rPr>
              <a:t>Project Members</a:t>
            </a:r>
          </a:p>
        </p:txBody>
      </p:sp>
      <p:sp>
        <p:nvSpPr>
          <p:cNvPr id="52" name="TextBox 51">
            <a:extLst>
              <a:ext uri="{FF2B5EF4-FFF2-40B4-BE49-F238E27FC236}">
                <a16:creationId xmlns:a16="http://schemas.microsoft.com/office/drawing/2014/main" id="{90F551F6-F017-45C4-8B00-821A6107FD20}"/>
              </a:ext>
            </a:extLst>
          </p:cNvPr>
          <p:cNvSpPr txBox="1"/>
          <p:nvPr/>
        </p:nvSpPr>
        <p:spPr>
          <a:xfrm>
            <a:off x="2142946" y="3864955"/>
            <a:ext cx="1895648" cy="615553"/>
          </a:xfrm>
          <a:prstGeom prst="rect">
            <a:avLst/>
          </a:prstGeom>
          <a:noFill/>
        </p:spPr>
        <p:txBody>
          <a:bodyPr wrap="none" lIns="0" tIns="0" rIns="0" bIns="0" rtlCol="0">
            <a:spAutoFit/>
          </a:bodyPr>
          <a:lstStyle/>
          <a:p>
            <a:pPr algn="ctr" latinLnBrk="0">
              <a:tabLst>
                <a:tab pos="347663" algn="l"/>
              </a:tabLst>
            </a:pPr>
            <a:r>
              <a:rPr lang="en-US" sz="2000" b="1" dirty="0">
                <a:solidFill>
                  <a:prstClr val="white"/>
                </a:solidFill>
                <a:latin typeface="Calibri" panose="020F0502020204030204"/>
              </a:rPr>
              <a:t>T. ROHIT VARMA  </a:t>
            </a:r>
          </a:p>
          <a:p>
            <a:pPr algn="ctr" latinLnBrk="0">
              <a:tabLst>
                <a:tab pos="347663" algn="l"/>
              </a:tabLst>
            </a:pPr>
            <a:r>
              <a:rPr lang="en-US" sz="2000" b="1" dirty="0">
                <a:solidFill>
                  <a:prstClr val="white"/>
                </a:solidFill>
                <a:latin typeface="Calibri" panose="020F0502020204030204"/>
              </a:rPr>
              <a:t>Y. RAVI SHANKAR </a:t>
            </a:r>
          </a:p>
        </p:txBody>
      </p:sp>
      <p:sp>
        <p:nvSpPr>
          <p:cNvPr id="53" name="TextBox 52">
            <a:extLst>
              <a:ext uri="{FF2B5EF4-FFF2-40B4-BE49-F238E27FC236}">
                <a16:creationId xmlns:a16="http://schemas.microsoft.com/office/drawing/2014/main" id="{C1620B98-33F4-4531-A510-039AE629E3FD}"/>
              </a:ext>
            </a:extLst>
          </p:cNvPr>
          <p:cNvSpPr txBox="1"/>
          <p:nvPr/>
        </p:nvSpPr>
        <p:spPr>
          <a:xfrm>
            <a:off x="6080621" y="3248553"/>
            <a:ext cx="1729063" cy="369332"/>
          </a:xfrm>
          <a:prstGeom prst="rect">
            <a:avLst/>
          </a:prstGeom>
          <a:noFill/>
        </p:spPr>
        <p:txBody>
          <a:bodyPr wrap="none" lIns="0" tIns="0" rIns="0" bIns="0" rtlCol="0">
            <a:spAutoFit/>
          </a:bodyPr>
          <a:lstStyle/>
          <a:p>
            <a:pPr algn="ctr" latinLnBrk="0">
              <a:tabLst>
                <a:tab pos="347663" algn="l"/>
              </a:tabLst>
            </a:pPr>
            <a:r>
              <a:rPr lang="en-US" sz="2400" b="1" u="sng" dirty="0">
                <a:solidFill>
                  <a:prstClr val="white"/>
                </a:solidFill>
                <a:latin typeface="Calibri" panose="020F0502020204030204"/>
              </a:rPr>
              <a:t>Project Guide</a:t>
            </a:r>
          </a:p>
        </p:txBody>
      </p:sp>
      <p:sp>
        <p:nvSpPr>
          <p:cNvPr id="54" name="TextBox 53">
            <a:extLst>
              <a:ext uri="{FF2B5EF4-FFF2-40B4-BE49-F238E27FC236}">
                <a16:creationId xmlns:a16="http://schemas.microsoft.com/office/drawing/2014/main" id="{4FDF6FF9-C09A-4FBE-B3B6-8BF90079BC68}"/>
              </a:ext>
            </a:extLst>
          </p:cNvPr>
          <p:cNvSpPr txBox="1"/>
          <p:nvPr/>
        </p:nvSpPr>
        <p:spPr>
          <a:xfrm>
            <a:off x="5889915" y="4018842"/>
            <a:ext cx="2148538" cy="307777"/>
          </a:xfrm>
          <a:prstGeom prst="rect">
            <a:avLst/>
          </a:prstGeom>
          <a:noFill/>
        </p:spPr>
        <p:txBody>
          <a:bodyPr wrap="none" lIns="0" tIns="0" rIns="0" bIns="0" rtlCol="0">
            <a:spAutoFit/>
          </a:bodyPr>
          <a:lstStyle/>
          <a:p>
            <a:pPr algn="ctr" latinLnBrk="0">
              <a:tabLst>
                <a:tab pos="347663" algn="l"/>
              </a:tabLst>
            </a:pPr>
            <a:r>
              <a:rPr lang="en-US" sz="2000" b="1" dirty="0">
                <a:solidFill>
                  <a:prstClr val="white"/>
                </a:solidFill>
                <a:latin typeface="Calibri" panose="020F0502020204030204"/>
              </a:rPr>
              <a:t>P. SUNIL KUMAR SIR</a:t>
            </a:r>
          </a:p>
        </p:txBody>
      </p:sp>
      <p:sp>
        <p:nvSpPr>
          <p:cNvPr id="14" name="TextBox 13">
            <a:extLst>
              <a:ext uri="{FF2B5EF4-FFF2-40B4-BE49-F238E27FC236}">
                <a16:creationId xmlns:a16="http://schemas.microsoft.com/office/drawing/2014/main" id="{131EBB88-98DC-4BCE-8155-38E54F175E50}"/>
              </a:ext>
            </a:extLst>
          </p:cNvPr>
          <p:cNvSpPr txBox="1"/>
          <p:nvPr/>
        </p:nvSpPr>
        <p:spPr>
          <a:xfrm>
            <a:off x="8964488" y="4803998"/>
            <a:ext cx="129844" cy="307777"/>
          </a:xfrm>
          <a:prstGeom prst="rect">
            <a:avLst/>
          </a:prstGeom>
          <a:noFill/>
        </p:spPr>
        <p:txBody>
          <a:bodyPr wrap="none" lIns="0" tIns="0" rIns="0" bIns="0" rtlCol="0">
            <a:spAutoFit/>
          </a:bodyPr>
          <a:lstStyle/>
          <a:p>
            <a:pPr algn="ctr" latinLnBrk="0">
              <a:tabLst>
                <a:tab pos="347663" algn="l"/>
              </a:tabLst>
            </a:pPr>
            <a:r>
              <a:rPr lang="en-US" sz="2000" b="1" dirty="0">
                <a:latin typeface="Calibri" panose="020F0502020204030204"/>
              </a:rPr>
              <a:t>2</a:t>
            </a:r>
          </a:p>
        </p:txBody>
      </p:sp>
    </p:spTree>
    <p:extLst>
      <p:ext uri="{BB962C8B-B14F-4D97-AF65-F5344CB8AC3E}">
        <p14:creationId xmlns:p14="http://schemas.microsoft.com/office/powerpoint/2010/main" val="1015111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C97E18A-16F6-4DC7-B0DF-B6EB66859C69}"/>
              </a:ext>
            </a:extLst>
          </p:cNvPr>
          <p:cNvSpPr txBox="1"/>
          <p:nvPr/>
        </p:nvSpPr>
        <p:spPr>
          <a:xfrm>
            <a:off x="218742" y="267494"/>
            <a:ext cx="8706516" cy="417678"/>
          </a:xfrm>
          <a:prstGeom prst="rect">
            <a:avLst/>
          </a:prstGeom>
          <a:noFill/>
        </p:spPr>
        <p:txBody>
          <a:bodyPr wrap="square">
            <a:spAutoFit/>
          </a:bodyPr>
          <a:lstStyle/>
          <a:p>
            <a:pPr>
              <a:lnSpc>
                <a:spcPct val="115000"/>
              </a:lnSpc>
              <a:spcAft>
                <a:spcPts val="1000"/>
              </a:spcAft>
            </a:pPr>
            <a:r>
              <a:rPr lang="en-US" sz="2000" b="1" dirty="0">
                <a:latin typeface="Rockwell" panose="02060603020205020403" pitchFamily="18" charset="0"/>
                <a:cs typeface="Aharoni" panose="02010803020104030203" pitchFamily="2" charset="-79"/>
              </a:rPr>
              <a:t>4.   Combined Cumulative-lift (Sequence-wise)</a:t>
            </a:r>
            <a:endParaRPr lang="en-IN" sz="2000" b="1" dirty="0">
              <a:latin typeface="Rockwell" panose="02060603020205020403" pitchFamily="18" charset="0"/>
              <a:cs typeface="Aharoni" panose="02010803020104030203" pitchFamily="2" charset="-79"/>
            </a:endParaRPr>
          </a:p>
        </p:txBody>
      </p:sp>
      <p:grpSp>
        <p:nvGrpSpPr>
          <p:cNvPr id="2" name="Group 1">
            <a:extLst>
              <a:ext uri="{FF2B5EF4-FFF2-40B4-BE49-F238E27FC236}">
                <a16:creationId xmlns:a16="http://schemas.microsoft.com/office/drawing/2014/main" id="{BBAC06B9-A2BA-4AE8-9D0F-1FFD9E2FA648}"/>
              </a:ext>
            </a:extLst>
          </p:cNvPr>
          <p:cNvGrpSpPr/>
          <p:nvPr/>
        </p:nvGrpSpPr>
        <p:grpSpPr>
          <a:xfrm>
            <a:off x="467544" y="916227"/>
            <a:ext cx="3096344" cy="1656184"/>
            <a:chOff x="3133090" y="1751013"/>
            <a:chExt cx="2877820" cy="1641475"/>
          </a:xfrm>
        </p:grpSpPr>
        <p:pic>
          <p:nvPicPr>
            <p:cNvPr id="7" name="Picture 6">
              <a:extLst>
                <a:ext uri="{FF2B5EF4-FFF2-40B4-BE49-F238E27FC236}">
                  <a16:creationId xmlns:a16="http://schemas.microsoft.com/office/drawing/2014/main" id="{C4AC1DDF-1D57-49ED-9D63-192306D4ED33}"/>
                </a:ext>
              </a:extLst>
            </p:cNvPr>
            <p:cNvPicPr/>
            <p:nvPr/>
          </p:nvPicPr>
          <p:blipFill rotWithShape="1">
            <a:blip r:embed="rId2">
              <a:extLst>
                <a:ext uri="{28A0092B-C50C-407E-A947-70E740481C1C}">
                  <a14:useLocalDpi xmlns:a14="http://schemas.microsoft.com/office/drawing/2010/main" val="0"/>
                </a:ext>
              </a:extLst>
            </a:blip>
            <a:srcRect r="77083"/>
            <a:stretch/>
          </p:blipFill>
          <p:spPr bwMode="auto">
            <a:xfrm>
              <a:off x="3133090" y="1751013"/>
              <a:ext cx="1432560" cy="1630680"/>
            </a:xfrm>
            <a:prstGeom prst="rect">
              <a:avLst/>
            </a:prstGeom>
            <a:noFill/>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232C2E77-D397-4C3D-9C4F-FA6614108DB2}"/>
                </a:ext>
              </a:extLst>
            </p:cNvPr>
            <p:cNvPicPr/>
            <p:nvPr/>
          </p:nvPicPr>
          <p:blipFill rotWithShape="1">
            <a:blip r:embed="rId2">
              <a:extLst>
                <a:ext uri="{28A0092B-C50C-407E-A947-70E740481C1C}">
                  <a14:useLocalDpi xmlns:a14="http://schemas.microsoft.com/office/drawing/2010/main" val="0"/>
                </a:ext>
              </a:extLst>
            </a:blip>
            <a:srcRect l="76676"/>
            <a:stretch/>
          </p:blipFill>
          <p:spPr bwMode="auto">
            <a:xfrm>
              <a:off x="4552950" y="1761808"/>
              <a:ext cx="1457960" cy="1630680"/>
            </a:xfrm>
            <a:prstGeom prst="rect">
              <a:avLst/>
            </a:prstGeom>
            <a:noFill/>
            <a:ln>
              <a:noFill/>
            </a:ln>
            <a:extLst>
              <a:ext uri="{53640926-AAD7-44D8-BBD7-CCE9431645EC}">
                <a14:shadowObscured xmlns:a14="http://schemas.microsoft.com/office/drawing/2010/main"/>
              </a:ext>
            </a:extLst>
          </p:spPr>
        </p:pic>
      </p:grpSp>
      <p:sp>
        <p:nvSpPr>
          <p:cNvPr id="18" name="TextBox 17">
            <a:extLst>
              <a:ext uri="{FF2B5EF4-FFF2-40B4-BE49-F238E27FC236}">
                <a16:creationId xmlns:a16="http://schemas.microsoft.com/office/drawing/2014/main" id="{F3A1144E-BE99-4FA6-B3A1-3ED64B930565}"/>
              </a:ext>
            </a:extLst>
          </p:cNvPr>
          <p:cNvSpPr txBox="1"/>
          <p:nvPr/>
        </p:nvSpPr>
        <p:spPr>
          <a:xfrm>
            <a:off x="3059832" y="1259074"/>
            <a:ext cx="5841607" cy="954107"/>
          </a:xfrm>
          <a:prstGeom prst="rect">
            <a:avLst/>
          </a:prstGeom>
          <a:noFill/>
        </p:spPr>
        <p:txBody>
          <a:bodyPr wrap="square" rtlCol="0">
            <a:spAutoFit/>
          </a:bodyPr>
          <a:lstStyle/>
          <a:p>
            <a:pPr algn="ctr" rtl="0">
              <a:spcBef>
                <a:spcPts val="1200"/>
              </a:spcBef>
              <a:spcAft>
                <a:spcPts val="1200"/>
              </a:spcAft>
            </a:pPr>
            <a:r>
              <a:rPr lang="en-US" sz="1800" b="1" i="0" u="none" strike="noStrike" dirty="0">
                <a:solidFill>
                  <a:srgbClr val="000000"/>
                </a:solidFill>
                <a:effectLst/>
                <a:latin typeface="Arial" panose="020B0604020202020204" pitchFamily="34" charset="0"/>
              </a:rPr>
              <a:t>Formulae</a:t>
            </a:r>
            <a:endParaRPr lang="en-US" sz="2800" b="1" dirty="0">
              <a:effectLst/>
            </a:endParaRPr>
          </a:p>
          <a:p>
            <a:pPr algn="ctr" rtl="0">
              <a:spcBef>
                <a:spcPts val="1200"/>
              </a:spcBef>
              <a:spcAft>
                <a:spcPts val="1200"/>
              </a:spcAft>
            </a:pPr>
            <a:r>
              <a:rPr lang="en-US" sz="1800" b="1" i="0" u="none" strike="noStrike" dirty="0">
                <a:solidFill>
                  <a:srgbClr val="000000"/>
                </a:solidFill>
                <a:effectLst/>
                <a:latin typeface="Arial" panose="020B0604020202020204" pitchFamily="34" charset="0"/>
              </a:rPr>
              <a:t>       ∏ (∑ (lift (&lt;Ci &gt;∧&lt;E&gt;)) → {Pj} / ∏ lift (&lt;Ci&gt;→{Pj})</a:t>
            </a:r>
          </a:p>
        </p:txBody>
      </p:sp>
      <p:sp>
        <p:nvSpPr>
          <p:cNvPr id="20" name="TextBox 19">
            <a:extLst>
              <a:ext uri="{FF2B5EF4-FFF2-40B4-BE49-F238E27FC236}">
                <a16:creationId xmlns:a16="http://schemas.microsoft.com/office/drawing/2014/main" id="{BD6DD688-C629-4848-9686-E09C8D05682A}"/>
              </a:ext>
            </a:extLst>
          </p:cNvPr>
          <p:cNvSpPr txBox="1"/>
          <p:nvPr/>
        </p:nvSpPr>
        <p:spPr>
          <a:xfrm>
            <a:off x="236493" y="2730264"/>
            <a:ext cx="8820472" cy="2308324"/>
          </a:xfrm>
          <a:prstGeom prst="rect">
            <a:avLst/>
          </a:prstGeom>
          <a:noFill/>
        </p:spPr>
        <p:txBody>
          <a:bodyPr wrap="square" rtlCol="0">
            <a:spAutoFit/>
          </a:bodyPr>
          <a:lstStyle/>
          <a:p>
            <a:r>
              <a:rPr lang="en-US" sz="2400" b="1" dirty="0">
                <a:effectLst/>
                <a:latin typeface="Calibri" panose="020F0502020204030204" pitchFamily="34" charset="0"/>
                <a:ea typeface="Times New Roman" panose="02020603050405020304" pitchFamily="18" charset="0"/>
                <a:cs typeface="Calibri" panose="020F0502020204030204" pitchFamily="34" charset="0"/>
              </a:rPr>
              <a:t>As the lift here is found not to be &gt; 1 anywhere so this combined      sequence lift doesn’t give any result or any actionable knowledge is    not generated. </a:t>
            </a:r>
          </a:p>
          <a:p>
            <a:endParaRPr lang="en-US" sz="2400" b="1" dirty="0">
              <a:latin typeface="Calibri" panose="020F0502020204030204" pitchFamily="34" charset="0"/>
              <a:ea typeface="Times New Roman" panose="02020603050405020304" pitchFamily="18"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So, we can less consider this outcome and proceed with the previous one by taking category into the consideration</a:t>
            </a:r>
            <a:endParaRPr lang="en-US" sz="2400" b="1"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9" name="TextBox 8">
            <a:extLst>
              <a:ext uri="{FF2B5EF4-FFF2-40B4-BE49-F238E27FC236}">
                <a16:creationId xmlns:a16="http://schemas.microsoft.com/office/drawing/2014/main" id="{2763EF9F-F108-4B0B-8617-965CE728396A}"/>
              </a:ext>
            </a:extLst>
          </p:cNvPr>
          <p:cNvSpPr txBox="1"/>
          <p:nvPr/>
        </p:nvSpPr>
        <p:spPr>
          <a:xfrm>
            <a:off x="8845775" y="4817446"/>
            <a:ext cx="259686" cy="307777"/>
          </a:xfrm>
          <a:prstGeom prst="rect">
            <a:avLst/>
          </a:prstGeom>
          <a:noFill/>
        </p:spPr>
        <p:txBody>
          <a:bodyPr wrap="none" lIns="0" tIns="0" rIns="0" bIns="0" rtlCol="0">
            <a:spAutoFit/>
          </a:bodyPr>
          <a:lstStyle/>
          <a:p>
            <a:pPr algn="ctr" latinLnBrk="0">
              <a:tabLst>
                <a:tab pos="347663" algn="l"/>
              </a:tabLst>
            </a:pPr>
            <a:r>
              <a:rPr lang="en-US" sz="2000" b="1" dirty="0">
                <a:latin typeface="Calibri" panose="020F0502020204030204"/>
              </a:rPr>
              <a:t>20</a:t>
            </a:r>
          </a:p>
        </p:txBody>
      </p:sp>
    </p:spTree>
    <p:extLst>
      <p:ext uri="{BB962C8B-B14F-4D97-AF65-F5344CB8AC3E}">
        <p14:creationId xmlns:p14="http://schemas.microsoft.com/office/powerpoint/2010/main" val="1956961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8213F59-EF67-46BE-B3FA-819F0171AB32}"/>
              </a:ext>
            </a:extLst>
          </p:cNvPr>
          <p:cNvSpPr txBox="1"/>
          <p:nvPr/>
        </p:nvSpPr>
        <p:spPr>
          <a:xfrm>
            <a:off x="218742" y="123478"/>
            <a:ext cx="8706516" cy="482761"/>
          </a:xfrm>
          <a:prstGeom prst="rect">
            <a:avLst/>
          </a:prstGeom>
          <a:noFill/>
        </p:spPr>
        <p:txBody>
          <a:bodyPr wrap="square">
            <a:spAutoFit/>
          </a:bodyPr>
          <a:lstStyle/>
          <a:p>
            <a:pPr algn="ctr">
              <a:lnSpc>
                <a:spcPct val="115000"/>
              </a:lnSpc>
              <a:spcBef>
                <a:spcPts val="200"/>
              </a:spcBef>
            </a:pPr>
            <a:r>
              <a:rPr lang="en-US" sz="2400" b="1" dirty="0">
                <a:solidFill>
                  <a:srgbClr val="2F5496"/>
                </a:solidFill>
                <a:effectLst/>
                <a:latin typeface="Rockwell" panose="02060603020205020403" pitchFamily="18" charset="0"/>
                <a:ea typeface="Times New Roman" panose="02020603050405020304" pitchFamily="18" charset="0"/>
                <a:cs typeface="Times New Roman" panose="02020603050405020304" pitchFamily="18" charset="0"/>
              </a:rPr>
              <a:t>Sequential Classification for the Patient Data</a:t>
            </a:r>
          </a:p>
        </p:txBody>
      </p:sp>
      <p:pic>
        <p:nvPicPr>
          <p:cNvPr id="5" name="Picture 4">
            <a:extLst>
              <a:ext uri="{FF2B5EF4-FFF2-40B4-BE49-F238E27FC236}">
                <a16:creationId xmlns:a16="http://schemas.microsoft.com/office/drawing/2014/main" id="{832DAFB4-30A1-49F5-B80C-2F405AC11D8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0857" y="1108710"/>
            <a:ext cx="1991995" cy="2926080"/>
          </a:xfrm>
          <a:prstGeom prst="rect">
            <a:avLst/>
          </a:prstGeom>
          <a:solidFill>
            <a:schemeClr val="bg1"/>
          </a:solidFill>
        </p:spPr>
      </p:pic>
      <p:pic>
        <p:nvPicPr>
          <p:cNvPr id="6" name="Picture 5">
            <a:extLst>
              <a:ext uri="{FF2B5EF4-FFF2-40B4-BE49-F238E27FC236}">
                <a16:creationId xmlns:a16="http://schemas.microsoft.com/office/drawing/2014/main" id="{E9E2E6EA-5C19-432D-BB38-B8DD3125853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12852" y="971550"/>
            <a:ext cx="1833880" cy="3200400"/>
          </a:xfrm>
          <a:prstGeom prst="rect">
            <a:avLst/>
          </a:prstGeom>
          <a:solidFill>
            <a:schemeClr val="bg1"/>
          </a:solidFill>
        </p:spPr>
      </p:pic>
      <p:sp>
        <p:nvSpPr>
          <p:cNvPr id="7" name="TextBox 6">
            <a:extLst>
              <a:ext uri="{FF2B5EF4-FFF2-40B4-BE49-F238E27FC236}">
                <a16:creationId xmlns:a16="http://schemas.microsoft.com/office/drawing/2014/main" id="{0B1CEEFD-C5FB-48FA-AF2B-E338A338BF20}"/>
              </a:ext>
            </a:extLst>
          </p:cNvPr>
          <p:cNvSpPr txBox="1"/>
          <p:nvPr/>
        </p:nvSpPr>
        <p:spPr>
          <a:xfrm>
            <a:off x="4139952" y="1156310"/>
            <a:ext cx="4896544" cy="2878480"/>
          </a:xfrm>
          <a:prstGeom prst="rect">
            <a:avLst/>
          </a:prstGeom>
          <a:noFill/>
        </p:spPr>
        <p:txBody>
          <a:bodyPr wrap="square">
            <a:spAutoFit/>
          </a:bodyPr>
          <a:lstStyle/>
          <a:p>
            <a:pPr>
              <a:lnSpc>
                <a:spcPct val="115000"/>
              </a:lnSpc>
              <a:spcAft>
                <a:spcPts val="100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Mainly we say that cost associated with the each procedure undergone by the patient is successful or not</a:t>
            </a:r>
          </a:p>
          <a:p>
            <a:pPr>
              <a:lnSpc>
                <a:spcPct val="115000"/>
              </a:lnSpc>
              <a:spcAft>
                <a:spcPts val="100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This is done by using aggregated mean of each     patient and this is aggregated as is time series     data</a:t>
            </a:r>
          </a:p>
          <a:p>
            <a:pPr>
              <a:lnSpc>
                <a:spcPct val="115000"/>
              </a:lnSpc>
              <a:spcAft>
                <a:spcPts val="100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We classify by having a threshold value to classify whether claim for patient is successful or not</a:t>
            </a:r>
          </a:p>
        </p:txBody>
      </p:sp>
      <p:sp>
        <p:nvSpPr>
          <p:cNvPr id="8" name="TextBox 7">
            <a:extLst>
              <a:ext uri="{FF2B5EF4-FFF2-40B4-BE49-F238E27FC236}">
                <a16:creationId xmlns:a16="http://schemas.microsoft.com/office/drawing/2014/main" id="{8FA42997-31C0-4D73-AEBD-1B001E8AC03C}"/>
              </a:ext>
            </a:extLst>
          </p:cNvPr>
          <p:cNvSpPr txBox="1"/>
          <p:nvPr/>
        </p:nvSpPr>
        <p:spPr>
          <a:xfrm>
            <a:off x="8865584" y="4803998"/>
            <a:ext cx="259686" cy="307777"/>
          </a:xfrm>
          <a:prstGeom prst="rect">
            <a:avLst/>
          </a:prstGeom>
          <a:noFill/>
        </p:spPr>
        <p:txBody>
          <a:bodyPr wrap="none" lIns="0" tIns="0" rIns="0" bIns="0" rtlCol="0">
            <a:spAutoFit/>
          </a:bodyPr>
          <a:lstStyle/>
          <a:p>
            <a:pPr algn="ctr" latinLnBrk="0">
              <a:tabLst>
                <a:tab pos="347663" algn="l"/>
              </a:tabLst>
            </a:pPr>
            <a:r>
              <a:rPr lang="en-US" sz="2000" b="1" dirty="0">
                <a:latin typeface="Calibri" panose="020F0502020204030204"/>
              </a:rPr>
              <a:t>21</a:t>
            </a:r>
          </a:p>
        </p:txBody>
      </p:sp>
    </p:spTree>
    <p:extLst>
      <p:ext uri="{BB962C8B-B14F-4D97-AF65-F5344CB8AC3E}">
        <p14:creationId xmlns:p14="http://schemas.microsoft.com/office/powerpoint/2010/main" val="3249452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4704C8E-E8A6-4C98-9B31-4F133ADAE146}"/>
              </a:ext>
            </a:extLst>
          </p:cNvPr>
          <p:cNvSpPr>
            <a:spLocks noGrp="1"/>
          </p:cNvSpPr>
          <p:nvPr>
            <p:ph type="body" sz="quarter" idx="10"/>
          </p:nvPr>
        </p:nvSpPr>
        <p:spPr>
          <a:xfrm>
            <a:off x="0" y="260237"/>
            <a:ext cx="9144000" cy="576064"/>
          </a:xfrm>
        </p:spPr>
        <p:txBody>
          <a:bodyPr/>
          <a:lstStyle/>
          <a:p>
            <a:r>
              <a:rPr lang="en-US" sz="5400" dirty="0">
                <a:latin typeface="Aharoni" panose="02010803020104030203" pitchFamily="2" charset="-79"/>
                <a:cs typeface="Aharoni" panose="02010803020104030203" pitchFamily="2" charset="-79"/>
              </a:rPr>
              <a:t>FUTURE SCOPE</a:t>
            </a:r>
            <a:endParaRPr lang="en-IN" sz="5400" dirty="0">
              <a:latin typeface="Aharoni" panose="02010803020104030203" pitchFamily="2" charset="-79"/>
              <a:cs typeface="Aharoni" panose="02010803020104030203" pitchFamily="2" charset="-79"/>
            </a:endParaRPr>
          </a:p>
        </p:txBody>
      </p:sp>
      <p:sp>
        <p:nvSpPr>
          <p:cNvPr id="9" name="TextBox 8">
            <a:extLst>
              <a:ext uri="{FF2B5EF4-FFF2-40B4-BE49-F238E27FC236}">
                <a16:creationId xmlns:a16="http://schemas.microsoft.com/office/drawing/2014/main" id="{AEC4F9DA-ACEA-41D8-BCED-CBC01BE899DF}"/>
              </a:ext>
            </a:extLst>
          </p:cNvPr>
          <p:cNvSpPr txBox="1"/>
          <p:nvPr/>
        </p:nvSpPr>
        <p:spPr>
          <a:xfrm>
            <a:off x="91962" y="1086130"/>
            <a:ext cx="8640960" cy="2451697"/>
          </a:xfrm>
          <a:prstGeom prst="rect">
            <a:avLst/>
          </a:prstGeom>
          <a:noFill/>
        </p:spPr>
        <p:txBody>
          <a:bodyPr wrap="square">
            <a:spAutoFit/>
          </a:bodyPr>
          <a:lstStyle/>
          <a:p>
            <a:pPr>
              <a:lnSpc>
                <a:spcPct val="115000"/>
              </a:lnSpc>
              <a:spcAft>
                <a:spcPts val="1000"/>
              </a:spcAft>
            </a:pPr>
            <a:r>
              <a:rPr lang="en-IN" sz="2000" b="1" dirty="0">
                <a:effectLst/>
                <a:latin typeface="Calibri" panose="020F0502020204030204" pitchFamily="34" charset="0"/>
                <a:ea typeface="Times New Roman" panose="02020603050405020304" pitchFamily="18" charset="0"/>
                <a:cs typeface="Times New Roman" panose="02020603050405020304" pitchFamily="18" charset="0"/>
              </a:rPr>
              <a:t>We can also take it further and also implement this by integrating with the Deep Learning Techniques such as RNN, LSTM, GRU, etc.</a:t>
            </a:r>
          </a:p>
          <a:p>
            <a:pPr>
              <a:lnSpc>
                <a:spcPct val="115000"/>
              </a:lnSpc>
              <a:spcAft>
                <a:spcPts val="1000"/>
              </a:spcAft>
            </a:pPr>
            <a:endParaRPr lang="en-IN" sz="2000" b="1"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2000" b="1" dirty="0">
                <a:effectLst/>
                <a:latin typeface="Calibri" panose="020F0502020204030204" pitchFamily="34" charset="0"/>
                <a:ea typeface="Times New Roman" panose="02020603050405020304" pitchFamily="18" charset="0"/>
                <a:cs typeface="Times New Roman" panose="02020603050405020304" pitchFamily="18" charset="0"/>
              </a:rPr>
              <a:t>And with the help of this we can get the better accurate prediction and also can be implemented very easily with a smaller number of lines and also this is one </a:t>
            </a:r>
            <a:r>
              <a:rPr lang="en-IN" sz="2000" b="1" dirty="0">
                <a:latin typeface="Calibri" panose="020F0502020204030204" pitchFamily="34" charset="0"/>
                <a:ea typeface="Times New Roman" panose="02020603050405020304" pitchFamily="18" charset="0"/>
                <a:cs typeface="Times New Roman" panose="02020603050405020304" pitchFamily="18" charset="0"/>
              </a:rPr>
              <a:t>  </a:t>
            </a:r>
            <a:r>
              <a:rPr lang="en-IN" sz="2000" b="1" dirty="0">
                <a:effectLst/>
                <a:latin typeface="Calibri" panose="020F0502020204030204" pitchFamily="34" charset="0"/>
                <a:ea typeface="Times New Roman" panose="02020603050405020304" pitchFamily="18" charset="0"/>
                <a:cs typeface="Times New Roman" panose="02020603050405020304" pitchFamily="18" charset="0"/>
              </a:rPr>
              <a:t>step further  for this project.</a:t>
            </a:r>
            <a:endParaRPr lang="en-IN" sz="1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BC9ED33-23ED-445D-8522-331D7A0A55A6}"/>
              </a:ext>
            </a:extLst>
          </p:cNvPr>
          <p:cNvSpPr txBox="1"/>
          <p:nvPr/>
        </p:nvSpPr>
        <p:spPr>
          <a:xfrm>
            <a:off x="91962" y="3939902"/>
            <a:ext cx="8820472" cy="779444"/>
          </a:xfrm>
          <a:prstGeom prst="rect">
            <a:avLst/>
          </a:prstGeom>
          <a:noFill/>
        </p:spPr>
        <p:txBody>
          <a:bodyPr wrap="square">
            <a:spAutoFit/>
          </a:bodyPr>
          <a:lstStyle/>
          <a:p>
            <a:pPr>
              <a:lnSpc>
                <a:spcPct val="115000"/>
              </a:lnSpc>
              <a:spcAft>
                <a:spcPts val="1000"/>
              </a:spcAft>
            </a:pPr>
            <a:r>
              <a:rPr lang="en-US" sz="2000" b="1" dirty="0">
                <a:latin typeface="Calibri" panose="020F0502020204030204" pitchFamily="34" charset="0"/>
                <a:ea typeface="Times New Roman" panose="02020603050405020304" pitchFamily="18" charset="0"/>
                <a:cs typeface="Times New Roman" panose="02020603050405020304" pitchFamily="18" charset="0"/>
              </a:rPr>
              <a:t>I</a:t>
            </a:r>
            <a:r>
              <a:rPr lang="en-US" sz="2000" b="1" dirty="0">
                <a:effectLst/>
                <a:latin typeface="Calibri" panose="020F0502020204030204" pitchFamily="34" charset="0"/>
                <a:ea typeface="Times New Roman" panose="02020603050405020304" pitchFamily="18" charset="0"/>
                <a:cs typeface="Times New Roman" panose="02020603050405020304" pitchFamily="18" charset="0"/>
              </a:rPr>
              <a:t>n the project we took each procedure as independent of each other but this may not be the same case in the real-world scenario.</a:t>
            </a:r>
            <a:endParaRPr lang="en-IN" sz="1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295CFAD-E8EF-4EDF-BB33-7636F8D1AEC9}"/>
              </a:ext>
            </a:extLst>
          </p:cNvPr>
          <p:cNvSpPr txBox="1"/>
          <p:nvPr/>
        </p:nvSpPr>
        <p:spPr>
          <a:xfrm>
            <a:off x="8848818" y="4803998"/>
            <a:ext cx="259686" cy="307777"/>
          </a:xfrm>
          <a:prstGeom prst="rect">
            <a:avLst/>
          </a:prstGeom>
          <a:noFill/>
        </p:spPr>
        <p:txBody>
          <a:bodyPr wrap="none" lIns="0" tIns="0" rIns="0" bIns="0" rtlCol="0">
            <a:spAutoFit/>
          </a:bodyPr>
          <a:lstStyle/>
          <a:p>
            <a:pPr algn="ctr" latinLnBrk="0">
              <a:tabLst>
                <a:tab pos="347663" algn="l"/>
              </a:tabLst>
            </a:pPr>
            <a:r>
              <a:rPr lang="en-US" sz="2000" b="1" dirty="0">
                <a:latin typeface="Calibri" panose="020F0502020204030204"/>
              </a:rPr>
              <a:t>22</a:t>
            </a:r>
          </a:p>
        </p:txBody>
      </p:sp>
    </p:spTree>
    <p:extLst>
      <p:ext uri="{BB962C8B-B14F-4D97-AF65-F5344CB8AC3E}">
        <p14:creationId xmlns:p14="http://schemas.microsoft.com/office/powerpoint/2010/main" val="2999499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4704C8E-E8A6-4C98-9B31-4F133ADAE146}"/>
              </a:ext>
            </a:extLst>
          </p:cNvPr>
          <p:cNvSpPr>
            <a:spLocks noGrp="1"/>
          </p:cNvSpPr>
          <p:nvPr>
            <p:ph type="body" sz="quarter" idx="10"/>
          </p:nvPr>
        </p:nvSpPr>
        <p:spPr>
          <a:xfrm>
            <a:off x="0" y="260237"/>
            <a:ext cx="9144000" cy="576064"/>
          </a:xfrm>
        </p:spPr>
        <p:txBody>
          <a:bodyPr/>
          <a:lstStyle/>
          <a:p>
            <a:r>
              <a:rPr lang="en-US" sz="5400" dirty="0">
                <a:latin typeface="Aharoni" panose="02010803020104030203" pitchFamily="2" charset="-79"/>
                <a:cs typeface="Aharoni" panose="02010803020104030203" pitchFamily="2" charset="-79"/>
              </a:rPr>
              <a:t>CONCLUSION</a:t>
            </a:r>
            <a:endParaRPr lang="en-IN" sz="5400" dirty="0">
              <a:latin typeface="Aharoni" panose="02010803020104030203" pitchFamily="2" charset="-79"/>
              <a:cs typeface="Aharoni" panose="02010803020104030203" pitchFamily="2" charset="-79"/>
            </a:endParaRPr>
          </a:p>
        </p:txBody>
      </p:sp>
      <p:sp>
        <p:nvSpPr>
          <p:cNvPr id="9" name="TextBox 8">
            <a:extLst>
              <a:ext uri="{FF2B5EF4-FFF2-40B4-BE49-F238E27FC236}">
                <a16:creationId xmlns:a16="http://schemas.microsoft.com/office/drawing/2014/main" id="{1E38574B-9D2E-4718-825A-A9309153A9E4}"/>
              </a:ext>
            </a:extLst>
          </p:cNvPr>
          <p:cNvSpPr txBox="1"/>
          <p:nvPr/>
        </p:nvSpPr>
        <p:spPr>
          <a:xfrm>
            <a:off x="155740" y="987574"/>
            <a:ext cx="8880755" cy="1602811"/>
          </a:xfrm>
          <a:prstGeom prst="rect">
            <a:avLst/>
          </a:prstGeom>
          <a:noFill/>
        </p:spPr>
        <p:txBody>
          <a:bodyPr wrap="square">
            <a:spAutoFit/>
          </a:bodyPr>
          <a:lstStyle/>
          <a:p>
            <a:pPr marL="285750" indent="-285750">
              <a:lnSpc>
                <a:spcPct val="115000"/>
              </a:lnSpc>
              <a:spcAft>
                <a:spcPts val="1000"/>
              </a:spcAft>
              <a:buFont typeface="Arial" panose="020B0604020202020204" pitchFamily="34" charset="0"/>
              <a:buChar char="•"/>
            </a:pPr>
            <a:r>
              <a:rPr lang="en-US" sz="1800" b="1" dirty="0">
                <a:effectLst/>
                <a:latin typeface="Calibri" panose="020F0502020204030204" pitchFamily="34" charset="0"/>
                <a:ea typeface="Times New Roman" panose="02020603050405020304" pitchFamily="18" charset="0"/>
                <a:cs typeface="Calibri" panose="020F0502020204030204" pitchFamily="34" charset="0"/>
              </a:rPr>
              <a:t>So, basically finding out the best procedure to be selected after one is performed.</a:t>
            </a:r>
          </a:p>
          <a:p>
            <a:pPr marL="285750" indent="-285750">
              <a:lnSpc>
                <a:spcPct val="115000"/>
              </a:lnSpc>
              <a:spcAft>
                <a:spcPts val="1000"/>
              </a:spcAft>
              <a:buFont typeface="Arial" panose="020B0604020202020204" pitchFamily="34" charset="0"/>
              <a:buChar char="•"/>
            </a:pPr>
            <a:r>
              <a:rPr lang="en-US" sz="1800" b="1" dirty="0">
                <a:effectLst/>
                <a:latin typeface="Calibri" panose="020F0502020204030204" pitchFamily="34" charset="0"/>
                <a:ea typeface="Times New Roman" panose="02020603050405020304" pitchFamily="18" charset="0"/>
                <a:cs typeface="Calibri" panose="020F0502020204030204" pitchFamily="34" charset="0"/>
              </a:rPr>
              <a:t>To check if it has the status as success or a failure and in how efficient way in the least number of procedures the patient’s health condition is well known.</a:t>
            </a:r>
          </a:p>
          <a:p>
            <a:pPr marL="285750" indent="-285750">
              <a:lnSpc>
                <a:spcPct val="115000"/>
              </a:lnSpc>
              <a:spcAft>
                <a:spcPts val="1000"/>
              </a:spcAft>
              <a:buFont typeface="Arial" panose="020B0604020202020204" pitchFamily="34" charset="0"/>
              <a:buChar char="•"/>
            </a:pPr>
            <a:r>
              <a:rPr lang="en-US" b="1" dirty="0">
                <a:latin typeface="Calibri" panose="020F0502020204030204" pitchFamily="34" charset="0"/>
                <a:ea typeface="Times New Roman" panose="02020603050405020304" pitchFamily="18" charset="0"/>
                <a:cs typeface="Calibri" panose="020F0502020204030204" pitchFamily="34" charset="0"/>
              </a:rPr>
              <a:t>Also </a:t>
            </a:r>
            <a:r>
              <a:rPr lang="en-US" sz="1800" b="1" dirty="0">
                <a:effectLst/>
                <a:latin typeface="Calibri" panose="020F0502020204030204" pitchFamily="34" charset="0"/>
                <a:ea typeface="Times New Roman" panose="02020603050405020304" pitchFamily="18" charset="0"/>
                <a:cs typeface="Calibri" panose="020F0502020204030204" pitchFamily="34" charset="0"/>
              </a:rPr>
              <a:t>reliably cost efficient. So, that he’ll get to know if he is to be operated or not.</a:t>
            </a:r>
            <a:endParaRPr lang="en-IN" sz="1200" b="1"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10" name="TextBox 9">
            <a:extLst>
              <a:ext uri="{FF2B5EF4-FFF2-40B4-BE49-F238E27FC236}">
                <a16:creationId xmlns:a16="http://schemas.microsoft.com/office/drawing/2014/main" id="{850C366E-98CD-4E4A-9033-C4EBA40FC710}"/>
              </a:ext>
            </a:extLst>
          </p:cNvPr>
          <p:cNvSpPr txBox="1"/>
          <p:nvPr/>
        </p:nvSpPr>
        <p:spPr>
          <a:xfrm>
            <a:off x="971600" y="2814034"/>
            <a:ext cx="8880754" cy="423834"/>
          </a:xfrm>
          <a:prstGeom prst="rect">
            <a:avLst/>
          </a:prstGeom>
          <a:noFill/>
        </p:spPr>
        <p:txBody>
          <a:bodyPr wrap="square">
            <a:spAutoFit/>
          </a:bodyPr>
          <a:lstStyle/>
          <a:p>
            <a:pPr>
              <a:lnSpc>
                <a:spcPct val="115000"/>
              </a:lnSpc>
              <a:spcAft>
                <a:spcPts val="1000"/>
              </a:spcAft>
            </a:pPr>
            <a:r>
              <a:rPr lang="en-US"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project is very much useful for the real-world scenario.</a:t>
            </a:r>
            <a:endParaRPr lang="en-IN" sz="14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198F467-63C1-4F41-ACEC-7E879DB28DF7}"/>
              </a:ext>
            </a:extLst>
          </p:cNvPr>
          <p:cNvSpPr txBox="1"/>
          <p:nvPr/>
        </p:nvSpPr>
        <p:spPr>
          <a:xfrm>
            <a:off x="251520" y="3251021"/>
            <a:ext cx="9216007" cy="423834"/>
          </a:xfrm>
          <a:prstGeom prst="rect">
            <a:avLst/>
          </a:prstGeom>
          <a:noFill/>
        </p:spPr>
        <p:txBody>
          <a:bodyPr wrap="square">
            <a:spAutoFit/>
          </a:bodyPr>
          <a:lstStyle/>
          <a:p>
            <a:pPr>
              <a:lnSpc>
                <a:spcPct val="115000"/>
              </a:lnSpc>
              <a:spcAft>
                <a:spcPts val="1000"/>
              </a:spcAft>
            </a:pPr>
            <a:r>
              <a:rPr lang="en-US"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Hoping from this project the people will undergo only the required procedures. </a:t>
            </a:r>
            <a:endParaRPr lang="en-IN" sz="14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032207A-B15E-48D3-9E5E-C52744687E0C}"/>
              </a:ext>
            </a:extLst>
          </p:cNvPr>
          <p:cNvSpPr txBox="1"/>
          <p:nvPr/>
        </p:nvSpPr>
        <p:spPr>
          <a:xfrm>
            <a:off x="1235862" y="3701004"/>
            <a:ext cx="8880754" cy="423834"/>
          </a:xfrm>
          <a:prstGeom prst="rect">
            <a:avLst/>
          </a:prstGeom>
          <a:noFill/>
        </p:spPr>
        <p:txBody>
          <a:bodyPr wrap="square">
            <a:spAutoFit/>
          </a:bodyPr>
          <a:lstStyle/>
          <a:p>
            <a:pPr>
              <a:lnSpc>
                <a:spcPct val="115000"/>
              </a:lnSpc>
              <a:spcAft>
                <a:spcPts val="1000"/>
              </a:spcAft>
            </a:pPr>
            <a:r>
              <a:rPr lang="en-US"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New Learnings with respect to packages and concepts.</a:t>
            </a:r>
            <a:endParaRPr lang="en-IN" sz="14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6F2FF0C-2D78-485B-B9F2-4E2AF3D3ABC2}"/>
              </a:ext>
            </a:extLst>
          </p:cNvPr>
          <p:cNvSpPr txBox="1"/>
          <p:nvPr/>
        </p:nvSpPr>
        <p:spPr>
          <a:xfrm>
            <a:off x="2339752" y="4164140"/>
            <a:ext cx="9216007" cy="423834"/>
          </a:xfrm>
          <a:prstGeom prst="rect">
            <a:avLst/>
          </a:prstGeom>
          <a:noFill/>
        </p:spPr>
        <p:txBody>
          <a:bodyPr wrap="square">
            <a:spAutoFit/>
          </a:bodyPr>
          <a:lstStyle/>
          <a:p>
            <a:pPr>
              <a:lnSpc>
                <a:spcPct val="115000"/>
              </a:lnSpc>
              <a:spcAft>
                <a:spcPts val="1000"/>
              </a:spcAft>
            </a:pPr>
            <a:r>
              <a:rPr lang="en-US"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Platforms and Knowledge gained.</a:t>
            </a:r>
            <a:endParaRPr lang="en-IN" sz="14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D477F5E-D6AE-4A2B-8E7A-2581D9971DBB}"/>
              </a:ext>
            </a:extLst>
          </p:cNvPr>
          <p:cNvSpPr txBox="1"/>
          <p:nvPr/>
        </p:nvSpPr>
        <p:spPr>
          <a:xfrm>
            <a:off x="8848818" y="4803998"/>
            <a:ext cx="259686" cy="307777"/>
          </a:xfrm>
          <a:prstGeom prst="rect">
            <a:avLst/>
          </a:prstGeom>
          <a:noFill/>
        </p:spPr>
        <p:txBody>
          <a:bodyPr wrap="none" lIns="0" tIns="0" rIns="0" bIns="0" rtlCol="0">
            <a:spAutoFit/>
          </a:bodyPr>
          <a:lstStyle/>
          <a:p>
            <a:pPr algn="ctr" latinLnBrk="0">
              <a:tabLst>
                <a:tab pos="347663" algn="l"/>
              </a:tabLst>
            </a:pPr>
            <a:r>
              <a:rPr lang="en-US" sz="2000" b="1" dirty="0">
                <a:latin typeface="Calibri" panose="020F0502020204030204"/>
              </a:rPr>
              <a:t>23</a:t>
            </a:r>
          </a:p>
        </p:txBody>
      </p:sp>
    </p:spTree>
    <p:extLst>
      <p:ext uri="{BB962C8B-B14F-4D97-AF65-F5344CB8AC3E}">
        <p14:creationId xmlns:p14="http://schemas.microsoft.com/office/powerpoint/2010/main" val="3812526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57A7BD"/>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51B21EFE-006A-43C0-84D9-B9B35B060819}"/>
              </a:ext>
              <a:ext uri="{C183D7F6-B498-43B3-948B-1728B52AA6E4}">
                <adec:decorative xmlns:adec="http://schemas.microsoft.com/office/drawing/2017/decorative" val="1"/>
              </a:ext>
            </a:extLst>
          </p:cNvPr>
          <p:cNvGrpSpPr/>
          <p:nvPr/>
        </p:nvGrpSpPr>
        <p:grpSpPr>
          <a:xfrm>
            <a:off x="1187624" y="744863"/>
            <a:ext cx="6676572" cy="3604160"/>
            <a:chOff x="2162629" y="1305681"/>
            <a:chExt cx="7866742" cy="4246640"/>
          </a:xfrm>
        </p:grpSpPr>
        <p:sp>
          <p:nvSpPr>
            <p:cNvPr id="16" name="Oval 15">
              <a:extLst>
                <a:ext uri="{FF2B5EF4-FFF2-40B4-BE49-F238E27FC236}">
                  <a16:creationId xmlns:a16="http://schemas.microsoft.com/office/drawing/2014/main" id="{2DA99539-8702-4451-A310-EA2883351127}"/>
                </a:ext>
              </a:extLst>
            </p:cNvPr>
            <p:cNvSpPr/>
            <p:nvPr/>
          </p:nvSpPr>
          <p:spPr>
            <a:xfrm>
              <a:off x="5782715" y="1305681"/>
              <a:ext cx="4246656" cy="4246640"/>
            </a:xfrm>
            <a:prstGeom prst="ellipse">
              <a:avLst/>
            </a:prstGeom>
            <a:solidFill>
              <a:srgbClr val="43CDD9">
                <a:alpha val="3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Light"/>
                <a:ea typeface="+mn-ea"/>
                <a:cs typeface="+mn-cs"/>
              </a:endParaRPr>
            </a:p>
          </p:txBody>
        </p:sp>
        <p:sp>
          <p:nvSpPr>
            <p:cNvPr id="17" name="Oval 16">
              <a:extLst>
                <a:ext uri="{FF2B5EF4-FFF2-40B4-BE49-F238E27FC236}">
                  <a16:creationId xmlns:a16="http://schemas.microsoft.com/office/drawing/2014/main" id="{49CF6C4B-F209-41C2-BF7F-B854CE4C7764}"/>
                </a:ext>
              </a:extLst>
            </p:cNvPr>
            <p:cNvSpPr/>
            <p:nvPr/>
          </p:nvSpPr>
          <p:spPr>
            <a:xfrm>
              <a:off x="2162629" y="1305681"/>
              <a:ext cx="4246656" cy="4246640"/>
            </a:xfrm>
            <a:prstGeom prst="ellipse">
              <a:avLst/>
            </a:prstGeom>
            <a:solidFill>
              <a:srgbClr val="43CDD9">
                <a:alpha val="3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Light"/>
                <a:ea typeface="+mn-ea"/>
                <a:cs typeface="+mn-cs"/>
              </a:endParaRPr>
            </a:p>
          </p:txBody>
        </p:sp>
      </p:grpSp>
      <p:sp>
        <p:nvSpPr>
          <p:cNvPr id="18" name="Oval 17">
            <a:extLst>
              <a:ext uri="{FF2B5EF4-FFF2-40B4-BE49-F238E27FC236}">
                <a16:creationId xmlns:a16="http://schemas.microsoft.com/office/drawing/2014/main" id="{0DB9BD26-055A-4A49-B5F9-A2334E3BEFB5}"/>
              </a:ext>
              <a:ext uri="{C183D7F6-B498-43B3-948B-1728B52AA6E4}">
                <adec:decorative xmlns:adec="http://schemas.microsoft.com/office/drawing/2017/decorative" val="1"/>
              </a:ext>
            </a:extLst>
          </p:cNvPr>
          <p:cNvSpPr/>
          <p:nvPr/>
        </p:nvSpPr>
        <p:spPr>
          <a:xfrm>
            <a:off x="1886417" y="-92546"/>
            <a:ext cx="5278993" cy="5278976"/>
          </a:xfrm>
          <a:prstGeom prst="ellipse">
            <a:avLst/>
          </a:prstGeom>
          <a:solidFill>
            <a:sysClr val="window" lastClr="FFFFFF">
              <a:alpha val="4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Light"/>
              <a:ea typeface="+mn-ea"/>
              <a:cs typeface="+mn-cs"/>
            </a:endParaRPr>
          </a:p>
        </p:txBody>
      </p:sp>
      <p:sp>
        <p:nvSpPr>
          <p:cNvPr id="19" name="Oval 18">
            <a:extLst>
              <a:ext uri="{FF2B5EF4-FFF2-40B4-BE49-F238E27FC236}">
                <a16:creationId xmlns:a16="http://schemas.microsoft.com/office/drawing/2014/main" id="{741B94C9-3AD8-4863-AD20-FF2B7492F33F}"/>
              </a:ext>
              <a:ext uri="{C183D7F6-B498-43B3-948B-1728B52AA6E4}">
                <adec:decorative xmlns:adec="http://schemas.microsoft.com/office/drawing/2017/decorative" val="1"/>
              </a:ext>
            </a:extLst>
          </p:cNvPr>
          <p:cNvSpPr/>
          <p:nvPr/>
        </p:nvSpPr>
        <p:spPr>
          <a:xfrm>
            <a:off x="2308920" y="329959"/>
            <a:ext cx="4433981" cy="4433966"/>
          </a:xfrm>
          <a:prstGeom prst="ellipse">
            <a:avLst/>
          </a:prstGeom>
          <a:solidFill>
            <a:sysClr val="window" lastClr="FFFFFF">
              <a:alpha val="3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Light"/>
              <a:ea typeface="+mn-ea"/>
              <a:cs typeface="+mn-cs"/>
            </a:endParaRPr>
          </a:p>
        </p:txBody>
      </p:sp>
      <p:sp>
        <p:nvSpPr>
          <p:cNvPr id="20" name="TextBox 19">
            <a:extLst>
              <a:ext uri="{FF2B5EF4-FFF2-40B4-BE49-F238E27FC236}">
                <a16:creationId xmlns:a16="http://schemas.microsoft.com/office/drawing/2014/main" id="{6D4CB0DE-8BA1-4929-BDF2-BA85D4D4D889}"/>
              </a:ext>
            </a:extLst>
          </p:cNvPr>
          <p:cNvSpPr txBox="1"/>
          <p:nvPr/>
        </p:nvSpPr>
        <p:spPr>
          <a:xfrm>
            <a:off x="992891" y="1257260"/>
            <a:ext cx="7066038" cy="2954655"/>
          </a:xfrm>
          <a:prstGeom prst="rect">
            <a:avLst/>
          </a:prstGeom>
          <a:noFill/>
        </p:spPr>
        <p:txBody>
          <a:bodyPr wrap="none" lIns="0" tIns="0" rIns="0" bIns="0" rtlCol="0">
            <a:spAutoFit/>
          </a:bodyPr>
          <a:lstStyle/>
          <a:p>
            <a:pPr algn="ctr" latinLnBrk="0">
              <a:tabLst>
                <a:tab pos="347663" algn="l"/>
              </a:tabLst>
            </a:pPr>
            <a:r>
              <a:rPr lang="en-US" sz="9600" b="1" dirty="0">
                <a:solidFill>
                  <a:schemeClr val="accent6">
                    <a:lumMod val="50000"/>
                  </a:schemeClr>
                </a:solidFill>
                <a:latin typeface="Rockwell Condensed" panose="02060603050405020104" pitchFamily="18" charset="0"/>
              </a:rPr>
              <a:t>THANK  YOU</a:t>
            </a:r>
          </a:p>
          <a:p>
            <a:pPr algn="ctr" latinLnBrk="0">
              <a:tabLst>
                <a:tab pos="347663" algn="l"/>
              </a:tabLst>
            </a:pPr>
            <a:r>
              <a:rPr lang="en-US" sz="9600" b="1" dirty="0">
                <a:solidFill>
                  <a:schemeClr val="accent6">
                    <a:lumMod val="50000"/>
                  </a:schemeClr>
                </a:solidFill>
                <a:latin typeface="Rockwell Condensed" panose="02060603050405020104" pitchFamily="18" charset="0"/>
              </a:rPr>
              <a:t>JAI  SAI  RAM</a:t>
            </a:r>
          </a:p>
        </p:txBody>
      </p:sp>
      <p:sp>
        <p:nvSpPr>
          <p:cNvPr id="21" name="TextBox 20">
            <a:extLst>
              <a:ext uri="{FF2B5EF4-FFF2-40B4-BE49-F238E27FC236}">
                <a16:creationId xmlns:a16="http://schemas.microsoft.com/office/drawing/2014/main" id="{FCA0FC15-B8EF-4F62-95D4-FAF5A32EC7FE}"/>
              </a:ext>
            </a:extLst>
          </p:cNvPr>
          <p:cNvSpPr txBox="1"/>
          <p:nvPr/>
        </p:nvSpPr>
        <p:spPr>
          <a:xfrm>
            <a:off x="2800329" y="843558"/>
            <a:ext cx="3543342" cy="369332"/>
          </a:xfrm>
          <a:prstGeom prst="rect">
            <a:avLst/>
          </a:prstGeom>
          <a:noFill/>
        </p:spPr>
        <p:txBody>
          <a:bodyPr wrap="none" lIns="0" tIns="0" rIns="0" bIns="0" rtlCol="0">
            <a:spAutoFit/>
          </a:bodyPr>
          <a:lstStyle/>
          <a:p>
            <a:pPr algn="ctr" latinLnBrk="0">
              <a:tabLst>
                <a:tab pos="347663" algn="l"/>
              </a:tabLst>
            </a:pPr>
            <a:r>
              <a:rPr lang="en-US" sz="2400" b="1" dirty="0">
                <a:solidFill>
                  <a:prstClr val="black"/>
                </a:solidFill>
                <a:latin typeface="Modern Love" panose="04090805081005020601" pitchFamily="82" charset="0"/>
              </a:rPr>
              <a:t>Stay safe – Stay healthy</a:t>
            </a:r>
          </a:p>
        </p:txBody>
      </p:sp>
      <p:sp>
        <p:nvSpPr>
          <p:cNvPr id="9" name="TextBox 8">
            <a:extLst>
              <a:ext uri="{FF2B5EF4-FFF2-40B4-BE49-F238E27FC236}">
                <a16:creationId xmlns:a16="http://schemas.microsoft.com/office/drawing/2014/main" id="{269D5977-369C-43D9-BADC-F251FBF70B78}"/>
              </a:ext>
            </a:extLst>
          </p:cNvPr>
          <p:cNvSpPr txBox="1"/>
          <p:nvPr/>
        </p:nvSpPr>
        <p:spPr>
          <a:xfrm>
            <a:off x="8848818" y="4803998"/>
            <a:ext cx="259686" cy="307777"/>
          </a:xfrm>
          <a:prstGeom prst="rect">
            <a:avLst/>
          </a:prstGeom>
          <a:noFill/>
        </p:spPr>
        <p:txBody>
          <a:bodyPr wrap="none" lIns="0" tIns="0" rIns="0" bIns="0" rtlCol="0">
            <a:spAutoFit/>
          </a:bodyPr>
          <a:lstStyle/>
          <a:p>
            <a:pPr algn="ctr" latinLnBrk="0">
              <a:tabLst>
                <a:tab pos="347663" algn="l"/>
              </a:tabLst>
            </a:pPr>
            <a:r>
              <a:rPr lang="en-US" sz="2000" b="1" dirty="0">
                <a:latin typeface="Calibri" panose="020F0502020204030204"/>
              </a:rPr>
              <a:t>24</a:t>
            </a:r>
          </a:p>
        </p:txBody>
      </p:sp>
    </p:spTree>
    <p:extLst>
      <p:ext uri="{BB962C8B-B14F-4D97-AF65-F5344CB8AC3E}">
        <p14:creationId xmlns:p14="http://schemas.microsoft.com/office/powerpoint/2010/main" val="61455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4704C8E-E8A6-4C98-9B31-4F133ADAE146}"/>
              </a:ext>
            </a:extLst>
          </p:cNvPr>
          <p:cNvSpPr>
            <a:spLocks noGrp="1"/>
          </p:cNvSpPr>
          <p:nvPr>
            <p:ph type="body" sz="quarter" idx="10"/>
          </p:nvPr>
        </p:nvSpPr>
        <p:spPr>
          <a:xfrm>
            <a:off x="0" y="123478"/>
            <a:ext cx="9144000" cy="576064"/>
          </a:xfrm>
        </p:spPr>
        <p:txBody>
          <a:bodyPr/>
          <a:lstStyle/>
          <a:p>
            <a:r>
              <a:rPr lang="en-US" sz="5400" dirty="0">
                <a:latin typeface="Aharoni" panose="02010803020104030203" pitchFamily="2" charset="-79"/>
                <a:cs typeface="Aharoni" panose="02010803020104030203" pitchFamily="2" charset="-79"/>
              </a:rPr>
              <a:t>EXTRA MEASURES</a:t>
            </a:r>
            <a:endParaRPr lang="en-IN" sz="5400" dirty="0">
              <a:latin typeface="Aharoni" panose="02010803020104030203" pitchFamily="2" charset="-79"/>
              <a:cs typeface="Aharoni" panose="02010803020104030203" pitchFamily="2" charset="-79"/>
            </a:endParaRPr>
          </a:p>
        </p:txBody>
      </p:sp>
      <p:graphicFrame>
        <p:nvGraphicFramePr>
          <p:cNvPr id="3" name="Table 2">
            <a:extLst>
              <a:ext uri="{FF2B5EF4-FFF2-40B4-BE49-F238E27FC236}">
                <a16:creationId xmlns:a16="http://schemas.microsoft.com/office/drawing/2014/main" id="{7C593E85-A168-4548-B28B-706771CABEC3}"/>
              </a:ext>
            </a:extLst>
          </p:cNvPr>
          <p:cNvGraphicFramePr>
            <a:graphicFrameLocks noGrp="1"/>
          </p:cNvGraphicFramePr>
          <p:nvPr>
            <p:extLst>
              <p:ext uri="{D42A27DB-BD31-4B8C-83A1-F6EECF244321}">
                <p14:modId xmlns:p14="http://schemas.microsoft.com/office/powerpoint/2010/main" val="184685286"/>
              </p:ext>
            </p:extLst>
          </p:nvPr>
        </p:nvGraphicFramePr>
        <p:xfrm>
          <a:off x="395532" y="836301"/>
          <a:ext cx="8424936" cy="4139497"/>
        </p:xfrm>
        <a:graphic>
          <a:graphicData uri="http://schemas.openxmlformats.org/drawingml/2006/table">
            <a:tbl>
              <a:tblPr/>
              <a:tblGrid>
                <a:gridCol w="702078">
                  <a:extLst>
                    <a:ext uri="{9D8B030D-6E8A-4147-A177-3AD203B41FA5}">
                      <a16:colId xmlns:a16="http://schemas.microsoft.com/office/drawing/2014/main" val="2410130817"/>
                    </a:ext>
                  </a:extLst>
                </a:gridCol>
                <a:gridCol w="702078">
                  <a:extLst>
                    <a:ext uri="{9D8B030D-6E8A-4147-A177-3AD203B41FA5}">
                      <a16:colId xmlns:a16="http://schemas.microsoft.com/office/drawing/2014/main" val="73694338"/>
                    </a:ext>
                  </a:extLst>
                </a:gridCol>
                <a:gridCol w="702078">
                  <a:extLst>
                    <a:ext uri="{9D8B030D-6E8A-4147-A177-3AD203B41FA5}">
                      <a16:colId xmlns:a16="http://schemas.microsoft.com/office/drawing/2014/main" val="2945612540"/>
                    </a:ext>
                  </a:extLst>
                </a:gridCol>
                <a:gridCol w="702078">
                  <a:extLst>
                    <a:ext uri="{9D8B030D-6E8A-4147-A177-3AD203B41FA5}">
                      <a16:colId xmlns:a16="http://schemas.microsoft.com/office/drawing/2014/main" val="2776525597"/>
                    </a:ext>
                  </a:extLst>
                </a:gridCol>
                <a:gridCol w="702078">
                  <a:extLst>
                    <a:ext uri="{9D8B030D-6E8A-4147-A177-3AD203B41FA5}">
                      <a16:colId xmlns:a16="http://schemas.microsoft.com/office/drawing/2014/main" val="2557521616"/>
                    </a:ext>
                  </a:extLst>
                </a:gridCol>
                <a:gridCol w="702078">
                  <a:extLst>
                    <a:ext uri="{9D8B030D-6E8A-4147-A177-3AD203B41FA5}">
                      <a16:colId xmlns:a16="http://schemas.microsoft.com/office/drawing/2014/main" val="795848705"/>
                    </a:ext>
                  </a:extLst>
                </a:gridCol>
                <a:gridCol w="702078">
                  <a:extLst>
                    <a:ext uri="{9D8B030D-6E8A-4147-A177-3AD203B41FA5}">
                      <a16:colId xmlns:a16="http://schemas.microsoft.com/office/drawing/2014/main" val="3071852509"/>
                    </a:ext>
                  </a:extLst>
                </a:gridCol>
                <a:gridCol w="702078">
                  <a:extLst>
                    <a:ext uri="{9D8B030D-6E8A-4147-A177-3AD203B41FA5}">
                      <a16:colId xmlns:a16="http://schemas.microsoft.com/office/drawing/2014/main" val="4103364706"/>
                    </a:ext>
                  </a:extLst>
                </a:gridCol>
                <a:gridCol w="702078">
                  <a:extLst>
                    <a:ext uri="{9D8B030D-6E8A-4147-A177-3AD203B41FA5}">
                      <a16:colId xmlns:a16="http://schemas.microsoft.com/office/drawing/2014/main" val="1541282712"/>
                    </a:ext>
                  </a:extLst>
                </a:gridCol>
                <a:gridCol w="702078">
                  <a:extLst>
                    <a:ext uri="{9D8B030D-6E8A-4147-A177-3AD203B41FA5}">
                      <a16:colId xmlns:a16="http://schemas.microsoft.com/office/drawing/2014/main" val="3891983091"/>
                    </a:ext>
                  </a:extLst>
                </a:gridCol>
                <a:gridCol w="702078">
                  <a:extLst>
                    <a:ext uri="{9D8B030D-6E8A-4147-A177-3AD203B41FA5}">
                      <a16:colId xmlns:a16="http://schemas.microsoft.com/office/drawing/2014/main" val="2100104138"/>
                    </a:ext>
                  </a:extLst>
                </a:gridCol>
                <a:gridCol w="702078">
                  <a:extLst>
                    <a:ext uri="{9D8B030D-6E8A-4147-A177-3AD203B41FA5}">
                      <a16:colId xmlns:a16="http://schemas.microsoft.com/office/drawing/2014/main" val="1784860997"/>
                    </a:ext>
                  </a:extLst>
                </a:gridCol>
              </a:tblGrid>
              <a:tr h="238057">
                <a:tc>
                  <a:txBody>
                    <a:bodyPr/>
                    <a:lstStyle/>
                    <a:p>
                      <a:pPr algn="ctr" rtl="0" fontAlgn="t"/>
                      <a:r>
                        <a:rPr lang="en-IN" sz="800" b="1">
                          <a:effectLst/>
                        </a:rPr>
                        <a:t>element</a:t>
                      </a:r>
                    </a:p>
                  </a:txBody>
                  <a:tcPr marL="4058" marR="4058" marT="0" marB="0">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ctr" rtl="0" fontAlgn="t"/>
                      <a:r>
                        <a:rPr lang="en-IN" sz="800" b="1">
                          <a:effectLst/>
                        </a:rPr>
                        <a:t>sequence</a:t>
                      </a:r>
                    </a:p>
                  </a:txBody>
                  <a:tcPr marL="4058" marR="4058" marT="0" marB="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ctr" rtl="0" fontAlgn="t"/>
                      <a:r>
                        <a:rPr lang="en-IN" sz="800" b="1">
                          <a:effectLst/>
                        </a:rPr>
                        <a:t>support</a:t>
                      </a:r>
                    </a:p>
                  </a:txBody>
                  <a:tcPr marL="4058" marR="4058" marT="0" marB="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ctr" rtl="0" fontAlgn="t"/>
                      <a:r>
                        <a:rPr lang="en-IN" sz="800" b="1">
                          <a:effectLst/>
                        </a:rPr>
                        <a:t>confidence</a:t>
                      </a:r>
                    </a:p>
                  </a:txBody>
                  <a:tcPr marL="4058" marR="4058" marT="0" marB="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ctr" rtl="0" fontAlgn="t"/>
                      <a:r>
                        <a:rPr lang="en-IN" sz="800" b="1">
                          <a:effectLst/>
                        </a:rPr>
                        <a:t>lift</a:t>
                      </a:r>
                    </a:p>
                  </a:txBody>
                  <a:tcPr marL="4058" marR="4058" marT="0" marB="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ctr" rtl="0" fontAlgn="t"/>
                      <a:r>
                        <a:rPr lang="en-IN" sz="800" b="1">
                          <a:effectLst/>
                        </a:rPr>
                        <a:t>g</a:t>
                      </a:r>
                    </a:p>
                  </a:txBody>
                  <a:tcPr marL="4058" marR="4058" marT="0" marB="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ctr" rtl="0" fontAlgn="t"/>
                      <a:r>
                        <a:rPr lang="en-IN" sz="800" b="1">
                          <a:effectLst/>
                        </a:rPr>
                        <a:t>wLap</a:t>
                      </a:r>
                    </a:p>
                  </a:txBody>
                  <a:tcPr marL="4058" marR="4058" marT="0" marB="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ctr" rtl="0" fontAlgn="t"/>
                      <a:r>
                        <a:rPr lang="en-IN" sz="800" b="1">
                          <a:effectLst/>
                        </a:rPr>
                        <a:t>LS</a:t>
                      </a:r>
                    </a:p>
                  </a:txBody>
                  <a:tcPr marL="4058" marR="4058" marT="0" marB="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ctr" rtl="0" fontAlgn="t"/>
                      <a:r>
                        <a:rPr lang="en-IN" sz="800" b="1">
                          <a:effectLst/>
                        </a:rPr>
                        <a:t>Rss</a:t>
                      </a:r>
                    </a:p>
                  </a:txBody>
                  <a:tcPr marL="4058" marR="4058" marT="0" marB="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ctr" rtl="0" fontAlgn="t"/>
                      <a:r>
                        <a:rPr lang="en-IN" sz="800" b="1">
                          <a:effectLst/>
                        </a:rPr>
                        <a:t>MS</a:t>
                      </a:r>
                    </a:p>
                  </a:txBody>
                  <a:tcPr marL="4058" marR="4058" marT="0" marB="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ctr" rtl="0" fontAlgn="t"/>
                      <a:r>
                        <a:rPr lang="en-IN" sz="800" b="1">
                          <a:effectLst/>
                        </a:rPr>
                        <a:t>C1</a:t>
                      </a:r>
                    </a:p>
                  </a:txBody>
                  <a:tcPr marL="4058" marR="4058" marT="0" marB="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ctr" rtl="0" fontAlgn="t"/>
                      <a:r>
                        <a:rPr lang="en-IN" sz="800" b="1">
                          <a:effectLst/>
                        </a:rPr>
                        <a:t>C2</a:t>
                      </a:r>
                    </a:p>
                  </a:txBody>
                  <a:tcPr marL="4058" marR="4058" marT="0" marB="0">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420184017"/>
                  </a:ext>
                </a:extLst>
              </a:tr>
              <a:tr h="119028">
                <a:tc>
                  <a:txBody>
                    <a:bodyPr/>
                    <a:lstStyle/>
                    <a:p>
                      <a:pPr rtl="0" fontAlgn="b"/>
                      <a:r>
                        <a:rPr lang="en-IN" sz="800">
                          <a:effectLst/>
                        </a:rPr>
                        <a:t>1</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rtl="0" fontAlgn="b"/>
                      <a:r>
                        <a:rPr lang="en-IN" sz="800">
                          <a:effectLst/>
                        </a:rPr>
                        <a:t>2</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0.1667</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0.4001</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0.8002</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0.4</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27.5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1.2</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0.133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0.444</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0.054</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0.075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453011382"/>
                  </a:ext>
                </a:extLst>
              </a:tr>
              <a:tr h="119028">
                <a:tc>
                  <a:txBody>
                    <a:bodyPr/>
                    <a:lstStyle/>
                    <a:p>
                      <a:pPr rtl="0" fontAlgn="b"/>
                      <a:r>
                        <a:rPr lang="en-IN" sz="800">
                          <a:effectLst/>
                        </a:rPr>
                        <a:t>1</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rtl="0" fontAlgn="b"/>
                      <a:r>
                        <a:rPr lang="en-IN" sz="800">
                          <a:effectLst/>
                        </a:rPr>
                        <a:t>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0.0833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0.1999</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0.3998</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0.308</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21.154</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0.686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-0.367</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0.333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-0.021</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2995037446"/>
                  </a:ext>
                </a:extLst>
              </a:tr>
              <a:tr h="119028">
                <a:tc>
                  <a:txBody>
                    <a:bodyPr/>
                    <a:lstStyle/>
                    <a:p>
                      <a:pPr rtl="0" fontAlgn="b"/>
                      <a:r>
                        <a:rPr lang="en-IN" sz="800">
                          <a:effectLst/>
                        </a:rPr>
                        <a:t>1</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rtl="0" fontAlgn="b"/>
                      <a:r>
                        <a:rPr lang="en-IN" sz="800">
                          <a:effectLst/>
                        </a:rPr>
                        <a:t>4</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0.1667</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0.4001</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0.8002</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0.286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19.643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-0.533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0.308</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-0.002</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-0.2</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2505325425"/>
                  </a:ext>
                </a:extLst>
              </a:tr>
              <a:tr h="119028">
                <a:tc>
                  <a:txBody>
                    <a:bodyPr/>
                    <a:lstStyle/>
                    <a:p>
                      <a:pPr rtl="0" fontAlgn="b"/>
                      <a:r>
                        <a:rPr lang="en-IN" sz="800">
                          <a:effectLst/>
                        </a:rPr>
                        <a:t>1</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rtl="0" fontAlgn="b"/>
                      <a:r>
                        <a:rPr lang="en-IN" sz="800">
                          <a:effectLst/>
                        </a:rPr>
                        <a:t>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0.1667</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0.4001</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0.6859</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0.364</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27.273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1.12</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0.086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0.4</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0.029</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0.043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2407547193"/>
                  </a:ext>
                </a:extLst>
              </a:tr>
              <a:tr h="119028">
                <a:tc>
                  <a:txBody>
                    <a:bodyPr/>
                    <a:lstStyle/>
                    <a:p>
                      <a:pPr rtl="0" fontAlgn="b"/>
                      <a:r>
                        <a:rPr lang="en-IN" sz="800">
                          <a:effectLst/>
                        </a:rPr>
                        <a:t>1 2</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rtl="0" fontAlgn="b"/>
                      <a:r>
                        <a:rPr lang="en-IN" sz="800">
                          <a:effectLst/>
                        </a:rPr>
                        <a:t>4</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0.0833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0.4998</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0.9996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0.091</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2.909</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0.375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-0.833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-0.139</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749535937"/>
                  </a:ext>
                </a:extLst>
              </a:tr>
              <a:tr h="119028">
                <a:tc>
                  <a:txBody>
                    <a:bodyPr/>
                    <a:lstStyle/>
                    <a:p>
                      <a:pPr rtl="0" fontAlgn="b"/>
                      <a:r>
                        <a:rPr lang="en-IN" sz="800">
                          <a:effectLst/>
                        </a:rPr>
                        <a:t>1 3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rtl="0" fontAlgn="b"/>
                      <a:r>
                        <a:rPr lang="en-IN" sz="800">
                          <a:effectLst/>
                        </a:rPr>
                        <a:t>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0.0833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0.4998</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0.9996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3.2</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0.429</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-0.667</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0.111</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-0.033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-0.125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58164165"/>
                  </a:ext>
                </a:extLst>
              </a:tr>
              <a:tr h="119028">
                <a:tc>
                  <a:txBody>
                    <a:bodyPr/>
                    <a:lstStyle/>
                    <a:p>
                      <a:pPr rtl="0" fontAlgn="b"/>
                      <a:r>
                        <a:rPr lang="en-IN" sz="800">
                          <a:effectLst/>
                        </a:rPr>
                        <a:t>1 4</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rtl="0" fontAlgn="b"/>
                      <a:r>
                        <a:rPr lang="en-IN" sz="800">
                          <a:effectLst/>
                        </a:rPr>
                        <a:t>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0.0833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0.4998</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0.8568</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0.125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4.5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0.7</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-0.214</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0.143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-0.028</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-0.054</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1349699401"/>
                  </a:ext>
                </a:extLst>
              </a:tr>
              <a:tr h="119028">
                <a:tc>
                  <a:txBody>
                    <a:bodyPr/>
                    <a:lstStyle/>
                    <a:p>
                      <a:pPr rtl="0" fontAlgn="b"/>
                      <a:r>
                        <a:rPr lang="en-IN" sz="800">
                          <a:effectLst/>
                        </a:rPr>
                        <a:t>2</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rtl="0" fontAlgn="b"/>
                      <a:r>
                        <a:rPr lang="en-IN" sz="800">
                          <a:effectLst/>
                        </a:rPr>
                        <a:t>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0.1667</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0.3334</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0.6668</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0.4</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36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1</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0.4</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4233306284"/>
                  </a:ext>
                </a:extLst>
              </a:tr>
              <a:tr h="119028">
                <a:tc>
                  <a:txBody>
                    <a:bodyPr/>
                    <a:lstStyle/>
                    <a:p>
                      <a:pPr rtl="0" fontAlgn="b"/>
                      <a:r>
                        <a:rPr lang="en-IN" sz="800">
                          <a:effectLst/>
                        </a:rPr>
                        <a:t>2</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rtl="0" fontAlgn="b"/>
                      <a:r>
                        <a:rPr lang="en-IN" sz="800">
                          <a:effectLst/>
                        </a:rPr>
                        <a:t>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0.1667</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0.3334</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0.6668</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0.308</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27.692</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0.571</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0.308</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0.026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-0.227</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852898098"/>
                  </a:ext>
                </a:extLst>
              </a:tr>
              <a:tr h="119028">
                <a:tc>
                  <a:txBody>
                    <a:bodyPr/>
                    <a:lstStyle/>
                    <a:p>
                      <a:pPr rtl="0" fontAlgn="b"/>
                      <a:r>
                        <a:rPr lang="en-IN" sz="800">
                          <a:effectLst/>
                        </a:rPr>
                        <a:t>2</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rtl="0" fontAlgn="b"/>
                      <a:r>
                        <a:rPr lang="en-IN" sz="800">
                          <a:effectLst/>
                        </a:rPr>
                        <a:t>4</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0.25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1</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0.286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25.714</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-0.667</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0.286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0.074</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-0.278</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281582951"/>
                  </a:ext>
                </a:extLst>
              </a:tr>
              <a:tr h="119028">
                <a:tc>
                  <a:txBody>
                    <a:bodyPr/>
                    <a:lstStyle/>
                    <a:p>
                      <a:pPr rtl="0" fontAlgn="b"/>
                      <a:r>
                        <a:rPr lang="en-IN" sz="800">
                          <a:effectLst/>
                        </a:rPr>
                        <a:t>2</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rtl="0" fontAlgn="b"/>
                      <a:r>
                        <a:rPr lang="en-IN" sz="800">
                          <a:effectLst/>
                        </a:rPr>
                        <a:t>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0.0833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0.1666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0.2856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0.364</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35.455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0.933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-0.048</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0.364</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-0.013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-0.026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4176479874"/>
                  </a:ext>
                </a:extLst>
              </a:tr>
              <a:tr h="119028">
                <a:tc>
                  <a:txBody>
                    <a:bodyPr/>
                    <a:lstStyle/>
                    <a:p>
                      <a:pPr rtl="0" fontAlgn="b"/>
                      <a:r>
                        <a:rPr lang="en-IN" sz="800">
                          <a:effectLst/>
                        </a:rPr>
                        <a:t>2 3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rtl="0" fontAlgn="b"/>
                      <a:r>
                        <a:rPr lang="en-IN" sz="800">
                          <a:effectLst/>
                        </a:rPr>
                        <a:t>4</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0.0833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0.9996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1.9992</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0.091</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1.273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0.75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-0.333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0.111</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-0.019</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-0.037</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2416756168"/>
                  </a:ext>
                </a:extLst>
              </a:tr>
              <a:tr h="119028">
                <a:tc>
                  <a:txBody>
                    <a:bodyPr/>
                    <a:lstStyle/>
                    <a:p>
                      <a:pPr rtl="0" fontAlgn="b"/>
                      <a:r>
                        <a:rPr lang="en-IN" sz="800">
                          <a:effectLst/>
                        </a:rPr>
                        <a:t>2 6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rtl="0" fontAlgn="b"/>
                      <a:r>
                        <a:rPr lang="en-IN" sz="800">
                          <a:effectLst/>
                        </a:rPr>
                        <a:t>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0.1667</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1.0002</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2.0004</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3.2</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0.429</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-0.667</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0.111</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-0.033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-0.125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2668928308"/>
                  </a:ext>
                </a:extLst>
              </a:tr>
              <a:tr h="119028">
                <a:tc>
                  <a:txBody>
                    <a:bodyPr/>
                    <a:lstStyle/>
                    <a:p>
                      <a:pPr rtl="0" fontAlgn="b"/>
                      <a:r>
                        <a:rPr lang="en-IN" sz="800">
                          <a:effectLst/>
                        </a:rPr>
                        <a:t>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rtl="0" fontAlgn="b"/>
                      <a:r>
                        <a:rPr lang="en-IN" sz="800">
                          <a:effectLst/>
                        </a:rPr>
                        <a:t>2</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0.0833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0.1428</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0.2856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0.455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49.636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1.071</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0.048</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0.455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0.02</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0.032</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840173793"/>
                  </a:ext>
                </a:extLst>
              </a:tr>
              <a:tr h="119028">
                <a:tc>
                  <a:txBody>
                    <a:bodyPr/>
                    <a:lstStyle/>
                    <a:p>
                      <a:pPr rtl="0" fontAlgn="b"/>
                      <a:r>
                        <a:rPr lang="en-IN" sz="800">
                          <a:effectLst/>
                        </a:rPr>
                        <a:t>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rtl="0" fontAlgn="b"/>
                      <a:r>
                        <a:rPr lang="en-IN" sz="800">
                          <a:effectLst/>
                        </a:rPr>
                        <a:t>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0.0833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0.1428</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0.2856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0.455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49.636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1.071</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0.048</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0.455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0.02</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0.032</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4120090682"/>
                  </a:ext>
                </a:extLst>
              </a:tr>
              <a:tr h="119028">
                <a:tc>
                  <a:txBody>
                    <a:bodyPr/>
                    <a:lstStyle/>
                    <a:p>
                      <a:pPr rtl="0" fontAlgn="b"/>
                      <a:r>
                        <a:rPr lang="en-IN" sz="800">
                          <a:effectLst/>
                        </a:rPr>
                        <a:t>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rtl="0" fontAlgn="b"/>
                      <a:r>
                        <a:rPr lang="en-IN" sz="800">
                          <a:effectLst/>
                        </a:rPr>
                        <a:t>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0.1667</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0.2858</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0.5715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0.357</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39</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0.612</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-0.452</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0.357</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0.023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-0.226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428467013"/>
                  </a:ext>
                </a:extLst>
              </a:tr>
              <a:tr h="119028">
                <a:tc>
                  <a:txBody>
                    <a:bodyPr/>
                    <a:lstStyle/>
                    <a:p>
                      <a:pPr rtl="0" fontAlgn="b"/>
                      <a:r>
                        <a:rPr lang="en-IN" sz="800">
                          <a:effectLst/>
                        </a:rPr>
                        <a:t>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rtl="0" fontAlgn="b"/>
                      <a:r>
                        <a:rPr lang="en-IN" sz="800">
                          <a:effectLst/>
                        </a:rPr>
                        <a:t>4</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0.25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0.4286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0.8571</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0.333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36.4</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0.536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-0.619</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0.333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0.078</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-0.286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4155591108"/>
                  </a:ext>
                </a:extLst>
              </a:tr>
              <a:tr h="119028">
                <a:tc>
                  <a:txBody>
                    <a:bodyPr/>
                    <a:lstStyle/>
                    <a:p>
                      <a:pPr rtl="0" fontAlgn="b"/>
                      <a:r>
                        <a:rPr lang="en-IN" sz="800">
                          <a:effectLst/>
                        </a:rPr>
                        <a:t>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rtl="0" fontAlgn="b"/>
                      <a:r>
                        <a:rPr lang="en-IN" sz="800">
                          <a:effectLst/>
                        </a:rPr>
                        <a:t>1</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0.0833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0.1428</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0.3427</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0.455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45.818</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0.893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-0.086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0.455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-0.022</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-0.057</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4250111740"/>
                  </a:ext>
                </a:extLst>
              </a:tr>
              <a:tr h="119028">
                <a:tc>
                  <a:txBody>
                    <a:bodyPr/>
                    <a:lstStyle/>
                    <a:p>
                      <a:pPr rtl="0" fontAlgn="b"/>
                      <a:r>
                        <a:rPr lang="en-IN" sz="800">
                          <a:effectLst/>
                        </a:rPr>
                        <a:t>3 2</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rtl="0" fontAlgn="b"/>
                      <a:r>
                        <a:rPr lang="en-IN" sz="800">
                          <a:effectLst/>
                        </a:rPr>
                        <a:t>4</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0.0833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0.9996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1.9992</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0.091</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1.273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0.75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-0.333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0.111</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-0.019</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-0.037</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1739226071"/>
                  </a:ext>
                </a:extLst>
              </a:tr>
              <a:tr h="119028">
                <a:tc>
                  <a:txBody>
                    <a:bodyPr/>
                    <a:lstStyle/>
                    <a:p>
                      <a:pPr rtl="0" fontAlgn="b"/>
                      <a:r>
                        <a:rPr lang="en-IN" sz="800">
                          <a:effectLst/>
                        </a:rPr>
                        <a:t>3 5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rtl="0" fontAlgn="b"/>
                      <a:r>
                        <a:rPr lang="en-IN" sz="800">
                          <a:effectLst/>
                        </a:rPr>
                        <a:t>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0.0833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0.4998</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0.9996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0.143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4.571</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0.75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-0.167</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0.167</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-0.028</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2243303533"/>
                  </a:ext>
                </a:extLst>
              </a:tr>
              <a:tr h="119028">
                <a:tc>
                  <a:txBody>
                    <a:bodyPr/>
                    <a:lstStyle/>
                    <a:p>
                      <a:pPr rtl="0" fontAlgn="b"/>
                      <a:r>
                        <a:rPr lang="en-IN" sz="800">
                          <a:effectLst/>
                        </a:rPr>
                        <a:t>4</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rtl="0" fontAlgn="b"/>
                      <a:r>
                        <a:rPr lang="en-IN" sz="800">
                          <a:effectLst/>
                        </a:rPr>
                        <a:t>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0.1667</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0.3334</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0.5715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0.222</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26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0.467</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-0.381</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0.182</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0.085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-0.218</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681618077"/>
                  </a:ext>
                </a:extLst>
              </a:tr>
              <a:tr h="119028">
                <a:tc>
                  <a:txBody>
                    <a:bodyPr/>
                    <a:lstStyle/>
                    <a:p>
                      <a:pPr rtl="0" fontAlgn="b"/>
                      <a:r>
                        <a:rPr lang="en-IN" sz="800">
                          <a:effectLst/>
                        </a:rPr>
                        <a:t>4</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rtl="0" fontAlgn="b"/>
                      <a:r>
                        <a:rPr lang="en-IN" sz="800">
                          <a:effectLst/>
                        </a:rPr>
                        <a:t>1</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0.0833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0.1666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0.3998</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0.25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24.75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0.417</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-0.467</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0.2</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0.137</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-0.311</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261381419"/>
                  </a:ext>
                </a:extLst>
              </a:tr>
              <a:tr h="119028">
                <a:tc>
                  <a:txBody>
                    <a:bodyPr/>
                    <a:lstStyle/>
                    <a:p>
                      <a:pPr rtl="0" fontAlgn="b"/>
                      <a:r>
                        <a:rPr lang="en-IN" sz="800">
                          <a:effectLst/>
                        </a:rPr>
                        <a:t>4 3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rtl="0" fontAlgn="b"/>
                      <a:r>
                        <a:rPr lang="en-IN" sz="800">
                          <a:effectLst/>
                        </a:rPr>
                        <a:t>1</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0.0833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0.4998</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1.1995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0.143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4</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0.625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0.167</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-0.04</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-0.09</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1045064211"/>
                  </a:ext>
                </a:extLst>
              </a:tr>
              <a:tr h="119028">
                <a:tc>
                  <a:txBody>
                    <a:bodyPr/>
                    <a:lstStyle/>
                    <a:p>
                      <a:pPr rtl="0" fontAlgn="b"/>
                      <a:r>
                        <a:rPr lang="en-IN" sz="800">
                          <a:effectLst/>
                        </a:rPr>
                        <a:t>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rtl="0" fontAlgn="b"/>
                      <a:r>
                        <a:rPr lang="en-IN" sz="800">
                          <a:effectLst/>
                        </a:rPr>
                        <a:t>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0.1667</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0.3334</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0.6668</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0.143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20.571</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0.25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0.411</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-0.35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1313316808"/>
                  </a:ext>
                </a:extLst>
              </a:tr>
              <a:tr h="119028">
                <a:tc>
                  <a:txBody>
                    <a:bodyPr/>
                    <a:lstStyle/>
                    <a:p>
                      <a:pPr rtl="0" fontAlgn="b"/>
                      <a:r>
                        <a:rPr lang="en-IN" sz="800">
                          <a:effectLst/>
                        </a:rPr>
                        <a:t>5 6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rtl="0" fontAlgn="b"/>
                      <a:r>
                        <a:rPr lang="en-IN" sz="800">
                          <a:effectLst/>
                        </a:rPr>
                        <a:t>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0.0833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0.4998</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0.9996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3.2</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0.429</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-0.667</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0.111</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-0.033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-0.125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568987023"/>
                  </a:ext>
                </a:extLst>
              </a:tr>
              <a:tr h="119028">
                <a:tc>
                  <a:txBody>
                    <a:bodyPr/>
                    <a:lstStyle/>
                    <a:p>
                      <a:pPr rtl="0" fontAlgn="b"/>
                      <a:r>
                        <a:rPr lang="en-IN" sz="800">
                          <a:effectLst/>
                        </a:rPr>
                        <a:t>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rtl="0" fontAlgn="b"/>
                      <a:r>
                        <a:rPr lang="en-IN" sz="800">
                          <a:effectLst/>
                        </a:rPr>
                        <a:t>2</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0.0833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0.1666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0.3332</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0.455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39.273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1.25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0.167</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0.077</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0.102</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067505422"/>
                  </a:ext>
                </a:extLst>
              </a:tr>
              <a:tr h="119028">
                <a:tc>
                  <a:txBody>
                    <a:bodyPr/>
                    <a:lstStyle/>
                    <a:p>
                      <a:pPr rtl="0" fontAlgn="b"/>
                      <a:r>
                        <a:rPr lang="en-IN" sz="800">
                          <a:effectLst/>
                        </a:rPr>
                        <a:t>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rtl="0" fontAlgn="b"/>
                      <a:r>
                        <a:rPr lang="en-IN" sz="800">
                          <a:effectLst/>
                        </a:rPr>
                        <a:t>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0.25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1</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0.357</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30.857</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0.714</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-0.333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0.385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-0.019</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-0.153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77708222"/>
                  </a:ext>
                </a:extLst>
              </a:tr>
              <a:tr h="119028">
                <a:tc>
                  <a:txBody>
                    <a:bodyPr/>
                    <a:lstStyle/>
                    <a:p>
                      <a:pPr rtl="0" fontAlgn="b"/>
                      <a:r>
                        <a:rPr lang="en-IN" sz="800">
                          <a:effectLst/>
                        </a:rPr>
                        <a:t>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rtl="0" fontAlgn="b"/>
                      <a:r>
                        <a:rPr lang="en-IN" sz="800">
                          <a:effectLst/>
                        </a:rPr>
                        <a:t>4</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0.0833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0.1666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0.3332</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0.333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28.8</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0.625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0.357</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0.005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-0.212</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2742927548"/>
                  </a:ext>
                </a:extLst>
              </a:tr>
              <a:tr h="119028">
                <a:tc>
                  <a:txBody>
                    <a:bodyPr/>
                    <a:lstStyle/>
                    <a:p>
                      <a:pPr rtl="0" fontAlgn="b"/>
                      <a:r>
                        <a:rPr lang="en-IN" sz="800">
                          <a:effectLst/>
                        </a:rPr>
                        <a:t>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rtl="0" fontAlgn="b"/>
                      <a:r>
                        <a:rPr lang="en-IN" sz="800">
                          <a:effectLst/>
                        </a:rPr>
                        <a:t>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0.0833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0.1666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0.2856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0.417</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39</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1.167</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0.119</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0.455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0.046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0.065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2750369301"/>
                  </a:ext>
                </a:extLst>
              </a:tr>
              <a:tr h="119028">
                <a:tc>
                  <a:txBody>
                    <a:bodyPr/>
                    <a:lstStyle/>
                    <a:p>
                      <a:pPr rtl="0" fontAlgn="b"/>
                      <a:r>
                        <a:rPr lang="en-IN" sz="800">
                          <a:effectLst/>
                        </a:rPr>
                        <a:t>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rtl="0" fontAlgn="b"/>
                      <a:r>
                        <a:rPr lang="en-IN" sz="800">
                          <a:effectLst/>
                        </a:rPr>
                        <a:t>1</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0.0833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0.1666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0.3998</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0.455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36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1.042</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0.033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0.011</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0.02</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277375559"/>
                  </a:ext>
                </a:extLst>
              </a:tr>
              <a:tr h="119028">
                <a:tc>
                  <a:txBody>
                    <a:bodyPr/>
                    <a:lstStyle/>
                    <a:p>
                      <a:pPr rtl="0" fontAlgn="b"/>
                      <a:r>
                        <a:rPr lang="en-IN" sz="800">
                          <a:effectLst/>
                        </a:rPr>
                        <a:t>6 1</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rtl="0" fontAlgn="b"/>
                      <a:r>
                        <a:rPr lang="en-IN" sz="800">
                          <a:effectLst/>
                        </a:rPr>
                        <a:t>2</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0.0833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0.9996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1.9992</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0.143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2</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1.5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0.333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0.2</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0.048</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0.067</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210117541"/>
                  </a:ext>
                </a:extLst>
              </a:tr>
              <a:tr h="119028">
                <a:tc>
                  <a:txBody>
                    <a:bodyPr/>
                    <a:lstStyle/>
                    <a:p>
                      <a:pPr rtl="0" fontAlgn="b"/>
                      <a:r>
                        <a:rPr lang="en-IN" sz="800">
                          <a:effectLst/>
                        </a:rPr>
                        <a:t>6 3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rtl="0" fontAlgn="b"/>
                      <a:r>
                        <a:rPr lang="en-IN" sz="800">
                          <a:effectLst/>
                        </a:rPr>
                        <a:t>4</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0.0833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0.9996</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1.9992</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0.091</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1.273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0.75</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-0.333</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0.111</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a:effectLst/>
                        </a:rPr>
                        <a:t>-0.019</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en-IN" sz="800" dirty="0">
                          <a:effectLst/>
                        </a:rPr>
                        <a:t>-0.037</a:t>
                      </a:r>
                    </a:p>
                  </a:txBody>
                  <a:tcPr marL="4058" marR="4058"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24124079"/>
                  </a:ext>
                </a:extLst>
              </a:tr>
            </a:tbl>
          </a:graphicData>
        </a:graphic>
      </p:graphicFrame>
    </p:spTree>
    <p:extLst>
      <p:ext uri="{BB962C8B-B14F-4D97-AF65-F5344CB8AC3E}">
        <p14:creationId xmlns:p14="http://schemas.microsoft.com/office/powerpoint/2010/main" val="1852276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B46F4C-6DB7-48EF-ADAB-FDF7BA309DFC}"/>
              </a:ext>
            </a:extLst>
          </p:cNvPr>
          <p:cNvSpPr txBox="1"/>
          <p:nvPr/>
        </p:nvSpPr>
        <p:spPr>
          <a:xfrm>
            <a:off x="1535133" y="770988"/>
            <a:ext cx="6195927" cy="3785652"/>
          </a:xfrm>
          <a:prstGeom prst="rect">
            <a:avLst/>
          </a:prstGeom>
          <a:noFill/>
        </p:spPr>
        <p:txBody>
          <a:bodyPr wrap="none" rtlCol="0">
            <a:spAutoFit/>
          </a:bodyPr>
          <a:lstStyle/>
          <a:p>
            <a:pPr algn="ctr"/>
            <a:r>
              <a:rPr lang="en-US" sz="8000" b="1" dirty="0">
                <a:latin typeface="Aharoni" panose="02010803020104030203" pitchFamily="2" charset="-79"/>
                <a:cs typeface="Aharoni" panose="02010803020104030203" pitchFamily="2" charset="-79"/>
              </a:rPr>
              <a:t>SEQUENTIAL</a:t>
            </a:r>
          </a:p>
          <a:p>
            <a:pPr algn="ctr"/>
            <a:r>
              <a:rPr lang="en-US" sz="8000" b="1" dirty="0">
                <a:latin typeface="Aharoni" panose="02010803020104030203" pitchFamily="2" charset="-79"/>
                <a:cs typeface="Aharoni" panose="02010803020104030203" pitchFamily="2" charset="-79"/>
              </a:rPr>
              <a:t>PATTERN</a:t>
            </a:r>
          </a:p>
          <a:p>
            <a:pPr algn="ctr"/>
            <a:r>
              <a:rPr lang="en-US" sz="8000" b="1" dirty="0">
                <a:latin typeface="Aharoni" panose="02010803020104030203" pitchFamily="2" charset="-79"/>
                <a:cs typeface="Aharoni" panose="02010803020104030203" pitchFamily="2" charset="-79"/>
              </a:rPr>
              <a:t>MINING</a:t>
            </a:r>
            <a:endParaRPr lang="en-IN" sz="8000" b="1" dirty="0">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D0121DCB-351D-4369-9978-644F498DE59C}"/>
              </a:ext>
            </a:extLst>
          </p:cNvPr>
          <p:cNvSpPr txBox="1"/>
          <p:nvPr/>
        </p:nvSpPr>
        <p:spPr>
          <a:xfrm>
            <a:off x="8964488" y="4803998"/>
            <a:ext cx="129844" cy="307777"/>
          </a:xfrm>
          <a:prstGeom prst="rect">
            <a:avLst/>
          </a:prstGeom>
          <a:noFill/>
        </p:spPr>
        <p:txBody>
          <a:bodyPr wrap="none" lIns="0" tIns="0" rIns="0" bIns="0" rtlCol="0">
            <a:spAutoFit/>
          </a:bodyPr>
          <a:lstStyle/>
          <a:p>
            <a:pPr algn="ctr" latinLnBrk="0">
              <a:tabLst>
                <a:tab pos="347663" algn="l"/>
              </a:tabLst>
            </a:pPr>
            <a:r>
              <a:rPr lang="en-US" sz="2000" b="1" dirty="0">
                <a:latin typeface="Calibri" panose="020F0502020204030204"/>
              </a:rPr>
              <a:t>3</a:t>
            </a:r>
          </a:p>
        </p:txBody>
      </p:sp>
    </p:spTree>
    <p:extLst>
      <p:ext uri="{BB962C8B-B14F-4D97-AF65-F5344CB8AC3E}">
        <p14:creationId xmlns:p14="http://schemas.microsoft.com/office/powerpoint/2010/main" val="1110633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4704C8E-E8A6-4C98-9B31-4F133ADAE146}"/>
              </a:ext>
            </a:extLst>
          </p:cNvPr>
          <p:cNvSpPr>
            <a:spLocks noGrp="1"/>
          </p:cNvSpPr>
          <p:nvPr>
            <p:ph type="body" sz="quarter" idx="10"/>
          </p:nvPr>
        </p:nvSpPr>
        <p:spPr>
          <a:xfrm>
            <a:off x="0" y="260237"/>
            <a:ext cx="9144000" cy="576064"/>
          </a:xfrm>
        </p:spPr>
        <p:txBody>
          <a:bodyPr/>
          <a:lstStyle/>
          <a:p>
            <a:r>
              <a:rPr lang="en-US" sz="5400" dirty="0">
                <a:latin typeface="Aharoni" panose="02010803020104030203" pitchFamily="2" charset="-79"/>
                <a:cs typeface="Aharoni" panose="02010803020104030203" pitchFamily="2" charset="-79"/>
              </a:rPr>
              <a:t>AGENDA</a:t>
            </a:r>
            <a:endParaRPr lang="en-IN" sz="5400" dirty="0">
              <a:latin typeface="Aharoni" panose="02010803020104030203" pitchFamily="2" charset="-79"/>
              <a:cs typeface="Aharoni" panose="02010803020104030203" pitchFamily="2" charset="-79"/>
            </a:endParaRPr>
          </a:p>
        </p:txBody>
      </p:sp>
      <p:sp>
        <p:nvSpPr>
          <p:cNvPr id="14" name="TextBox 13">
            <a:extLst>
              <a:ext uri="{FF2B5EF4-FFF2-40B4-BE49-F238E27FC236}">
                <a16:creationId xmlns:a16="http://schemas.microsoft.com/office/drawing/2014/main" id="{3D628D36-6755-4C3D-BD95-5ED44C41B056}"/>
              </a:ext>
            </a:extLst>
          </p:cNvPr>
          <p:cNvSpPr txBox="1"/>
          <p:nvPr/>
        </p:nvSpPr>
        <p:spPr>
          <a:xfrm>
            <a:off x="275698" y="1102444"/>
            <a:ext cx="8760797"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Problem Statement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Literature Review</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Motivation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Methodology and Results explained-Data</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Individual Contribution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New Measures for extracting actionable knowledge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Future Scope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Conclusion</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400" dirty="0"/>
          </a:p>
        </p:txBody>
      </p:sp>
      <p:sp>
        <p:nvSpPr>
          <p:cNvPr id="8" name="TextBox 7">
            <a:extLst>
              <a:ext uri="{FF2B5EF4-FFF2-40B4-BE49-F238E27FC236}">
                <a16:creationId xmlns:a16="http://schemas.microsoft.com/office/drawing/2014/main" id="{64068940-C891-4D0C-86FD-7237A509A104}"/>
              </a:ext>
            </a:extLst>
          </p:cNvPr>
          <p:cNvSpPr txBox="1"/>
          <p:nvPr/>
        </p:nvSpPr>
        <p:spPr>
          <a:xfrm>
            <a:off x="8748464" y="4659982"/>
            <a:ext cx="129844" cy="307777"/>
          </a:xfrm>
          <a:prstGeom prst="rect">
            <a:avLst/>
          </a:prstGeom>
          <a:noFill/>
        </p:spPr>
        <p:txBody>
          <a:bodyPr wrap="none" lIns="0" tIns="0" rIns="0" bIns="0" rtlCol="0">
            <a:spAutoFit/>
          </a:bodyPr>
          <a:lstStyle/>
          <a:p>
            <a:pPr algn="ctr" latinLnBrk="0">
              <a:tabLst>
                <a:tab pos="347663" algn="l"/>
              </a:tabLst>
            </a:pPr>
            <a:r>
              <a:rPr lang="en-US" sz="2000" b="1" dirty="0">
                <a:solidFill>
                  <a:prstClr val="white"/>
                </a:solidFill>
                <a:latin typeface="Calibri" panose="020F0502020204030204"/>
              </a:rPr>
              <a:t>1</a:t>
            </a:r>
          </a:p>
        </p:txBody>
      </p:sp>
      <p:sp>
        <p:nvSpPr>
          <p:cNvPr id="9" name="TextBox 8">
            <a:extLst>
              <a:ext uri="{FF2B5EF4-FFF2-40B4-BE49-F238E27FC236}">
                <a16:creationId xmlns:a16="http://schemas.microsoft.com/office/drawing/2014/main" id="{265B7420-BADE-4C9F-9C05-51333975DA49}"/>
              </a:ext>
            </a:extLst>
          </p:cNvPr>
          <p:cNvSpPr txBox="1"/>
          <p:nvPr/>
        </p:nvSpPr>
        <p:spPr>
          <a:xfrm>
            <a:off x="8964488" y="4803998"/>
            <a:ext cx="129844" cy="307777"/>
          </a:xfrm>
          <a:prstGeom prst="rect">
            <a:avLst/>
          </a:prstGeom>
          <a:noFill/>
        </p:spPr>
        <p:txBody>
          <a:bodyPr wrap="none" lIns="0" tIns="0" rIns="0" bIns="0" rtlCol="0">
            <a:spAutoFit/>
          </a:bodyPr>
          <a:lstStyle/>
          <a:p>
            <a:pPr algn="ctr" latinLnBrk="0">
              <a:tabLst>
                <a:tab pos="347663" algn="l"/>
              </a:tabLst>
            </a:pPr>
            <a:r>
              <a:rPr lang="en-US" sz="2000" b="1" dirty="0">
                <a:latin typeface="Calibri" panose="020F0502020204030204"/>
              </a:rPr>
              <a:t>4</a:t>
            </a:r>
          </a:p>
        </p:txBody>
      </p:sp>
    </p:spTree>
    <p:extLst>
      <p:ext uri="{BB962C8B-B14F-4D97-AF65-F5344CB8AC3E}">
        <p14:creationId xmlns:p14="http://schemas.microsoft.com/office/powerpoint/2010/main" val="3038474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4704C8E-E8A6-4C98-9B31-4F133ADAE146}"/>
              </a:ext>
            </a:extLst>
          </p:cNvPr>
          <p:cNvSpPr>
            <a:spLocks noGrp="1"/>
          </p:cNvSpPr>
          <p:nvPr>
            <p:ph type="body" sz="quarter" idx="10"/>
          </p:nvPr>
        </p:nvSpPr>
        <p:spPr>
          <a:xfrm>
            <a:off x="0" y="260237"/>
            <a:ext cx="9144000" cy="576064"/>
          </a:xfrm>
        </p:spPr>
        <p:txBody>
          <a:bodyPr/>
          <a:lstStyle/>
          <a:p>
            <a:r>
              <a:rPr lang="en-US" sz="5400" dirty="0">
                <a:latin typeface="Aharoni" panose="02010803020104030203" pitchFamily="2" charset="-79"/>
                <a:cs typeface="Aharoni" panose="02010803020104030203" pitchFamily="2" charset="-79"/>
              </a:rPr>
              <a:t>PROBLEM STATEMENT</a:t>
            </a:r>
            <a:endParaRPr lang="en-IN" sz="5400" dirty="0">
              <a:latin typeface="Aharoni" panose="02010803020104030203" pitchFamily="2" charset="-79"/>
              <a:cs typeface="Aharoni" panose="02010803020104030203" pitchFamily="2" charset="-79"/>
            </a:endParaRPr>
          </a:p>
        </p:txBody>
      </p:sp>
      <p:sp>
        <p:nvSpPr>
          <p:cNvPr id="14" name="TextBox 13">
            <a:extLst>
              <a:ext uri="{FF2B5EF4-FFF2-40B4-BE49-F238E27FC236}">
                <a16:creationId xmlns:a16="http://schemas.microsoft.com/office/drawing/2014/main" id="{3D628D36-6755-4C3D-BD95-5ED44C41B056}"/>
              </a:ext>
            </a:extLst>
          </p:cNvPr>
          <p:cNvSpPr txBox="1"/>
          <p:nvPr/>
        </p:nvSpPr>
        <p:spPr>
          <a:xfrm>
            <a:off x="275698" y="1131590"/>
            <a:ext cx="8760797" cy="646331"/>
          </a:xfrm>
          <a:prstGeom prst="rect">
            <a:avLst/>
          </a:prstGeom>
          <a:noFill/>
        </p:spPr>
        <p:txBody>
          <a:bodyPr wrap="square" rtlCol="0">
            <a:spAutoFit/>
          </a:bodyPr>
          <a:lstStyle/>
          <a:p>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basic problem gives an overview about the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prediction of the next possible procedure</a:t>
            </a:r>
          </a:p>
          <a:p>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or even the set of procedures at once which are to be undergone by a patient.</a:t>
            </a:r>
            <a:endParaRPr lang="en-IN" dirty="0"/>
          </a:p>
        </p:txBody>
      </p:sp>
      <p:sp>
        <p:nvSpPr>
          <p:cNvPr id="40" name="TextBox 39">
            <a:extLst>
              <a:ext uri="{FF2B5EF4-FFF2-40B4-BE49-F238E27FC236}">
                <a16:creationId xmlns:a16="http://schemas.microsoft.com/office/drawing/2014/main" id="{2311E579-D061-4AD1-A85D-0B63EE09D6F4}"/>
              </a:ext>
            </a:extLst>
          </p:cNvPr>
          <p:cNvSpPr txBox="1"/>
          <p:nvPr/>
        </p:nvSpPr>
        <p:spPr>
          <a:xfrm>
            <a:off x="251520" y="2224484"/>
            <a:ext cx="8592604"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 patient who visits the </a:t>
            </a:r>
            <a:r>
              <a:rPr lang="en-US" b="1" dirty="0">
                <a:latin typeface="Times New Roman" panose="02020603050405020304" pitchFamily="18" charset="0"/>
                <a:cs typeface="Times New Roman" panose="02020603050405020304" pitchFamily="18" charset="0"/>
              </a:rPr>
              <a:t>SSSIHMS Bangalore hospital </a:t>
            </a:r>
            <a:r>
              <a:rPr lang="en-US" dirty="0">
                <a:latin typeface="Times New Roman" panose="02020603050405020304" pitchFamily="18" charset="0"/>
                <a:cs typeface="Times New Roman" panose="02020603050405020304" pitchFamily="18" charset="0"/>
              </a:rPr>
              <a:t>has to undergo a set of procedures which are prescribed by the doctor as per the requirement and under such scenario it would be of great help for the doctors to make an estimate and predict the situation. </a:t>
            </a:r>
            <a:endParaRPr lang="en-IN"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FB84A3E4-5F4F-4D70-9148-7162A9A0AD4E}"/>
              </a:ext>
            </a:extLst>
          </p:cNvPr>
          <p:cNvSpPr txBox="1"/>
          <p:nvPr/>
        </p:nvSpPr>
        <p:spPr>
          <a:xfrm>
            <a:off x="251520" y="3507854"/>
            <a:ext cx="8616782"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stakeholders or particularly doctors require </a:t>
            </a:r>
            <a:r>
              <a:rPr lang="en-US" b="1" dirty="0">
                <a:latin typeface="Times New Roman" panose="02020603050405020304" pitchFamily="18" charset="0"/>
                <a:cs typeface="Times New Roman" panose="02020603050405020304" pitchFamily="18" charset="0"/>
              </a:rPr>
              <a:t>in hand knowledge </a:t>
            </a:r>
            <a:r>
              <a:rPr lang="en-US" dirty="0">
                <a:latin typeface="Times New Roman" panose="02020603050405020304" pitchFamily="18" charset="0"/>
                <a:cs typeface="Times New Roman" panose="02020603050405020304" pitchFamily="18" charset="0"/>
              </a:rPr>
              <a:t>to be specific of the </a:t>
            </a:r>
          </a:p>
          <a:p>
            <a:r>
              <a:rPr lang="en-US" dirty="0">
                <a:latin typeface="Times New Roman" panose="02020603050405020304" pitchFamily="18" charset="0"/>
                <a:cs typeface="Times New Roman" panose="02020603050405020304" pitchFamily="18" charset="0"/>
              </a:rPr>
              <a:t>information with respect to the next possible procedures along with the proper action which should be performed on the patients belonging to </a:t>
            </a:r>
            <a:r>
              <a:rPr lang="en-US" b="1" dirty="0">
                <a:latin typeface="Times New Roman" panose="02020603050405020304" pitchFamily="18" charset="0"/>
                <a:cs typeface="Times New Roman" panose="02020603050405020304" pitchFamily="18" charset="0"/>
              </a:rPr>
              <a:t>different categorical age groups </a:t>
            </a:r>
            <a:r>
              <a:rPr lang="en-US" dirty="0">
                <a:latin typeface="Times New Roman" panose="02020603050405020304" pitchFamily="18" charset="0"/>
                <a:cs typeface="Times New Roman" panose="02020603050405020304" pitchFamily="18" charset="0"/>
              </a:rPr>
              <a:t>as well as places.</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E8F7F8F-E4D9-43E8-BE54-B3D71AFD93B9}"/>
              </a:ext>
            </a:extLst>
          </p:cNvPr>
          <p:cNvSpPr txBox="1"/>
          <p:nvPr/>
        </p:nvSpPr>
        <p:spPr>
          <a:xfrm>
            <a:off x="8964488" y="4803998"/>
            <a:ext cx="129844" cy="307777"/>
          </a:xfrm>
          <a:prstGeom prst="rect">
            <a:avLst/>
          </a:prstGeom>
          <a:noFill/>
        </p:spPr>
        <p:txBody>
          <a:bodyPr wrap="none" lIns="0" tIns="0" rIns="0" bIns="0" rtlCol="0">
            <a:spAutoFit/>
          </a:bodyPr>
          <a:lstStyle/>
          <a:p>
            <a:pPr algn="ctr" latinLnBrk="0">
              <a:tabLst>
                <a:tab pos="347663" algn="l"/>
              </a:tabLst>
            </a:pPr>
            <a:r>
              <a:rPr lang="en-US" sz="2000" b="1" dirty="0">
                <a:latin typeface="Calibri" panose="020F0502020204030204"/>
              </a:rPr>
              <a:t>5</a:t>
            </a:r>
          </a:p>
        </p:txBody>
      </p:sp>
    </p:spTree>
    <p:extLst>
      <p:ext uri="{BB962C8B-B14F-4D97-AF65-F5344CB8AC3E}">
        <p14:creationId xmlns:p14="http://schemas.microsoft.com/office/powerpoint/2010/main" val="573500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4704C8E-E8A6-4C98-9B31-4F133ADAE146}"/>
              </a:ext>
            </a:extLst>
          </p:cNvPr>
          <p:cNvSpPr>
            <a:spLocks noGrp="1"/>
          </p:cNvSpPr>
          <p:nvPr>
            <p:ph type="body" sz="quarter" idx="10"/>
          </p:nvPr>
        </p:nvSpPr>
        <p:spPr>
          <a:xfrm>
            <a:off x="0" y="260237"/>
            <a:ext cx="9144000" cy="576064"/>
          </a:xfrm>
        </p:spPr>
        <p:txBody>
          <a:bodyPr/>
          <a:lstStyle/>
          <a:p>
            <a:r>
              <a:rPr lang="en-US" sz="5400" dirty="0">
                <a:latin typeface="Aharoni" panose="02010803020104030203" pitchFamily="2" charset="-79"/>
                <a:cs typeface="Aharoni" panose="02010803020104030203" pitchFamily="2" charset="-79"/>
              </a:rPr>
              <a:t>LITERATURE REVIEW</a:t>
            </a:r>
            <a:endParaRPr lang="en-IN" sz="5400" dirty="0">
              <a:latin typeface="Aharoni" panose="02010803020104030203" pitchFamily="2" charset="-79"/>
              <a:cs typeface="Aharoni" panose="02010803020104030203" pitchFamily="2" charset="-79"/>
            </a:endParaRPr>
          </a:p>
        </p:txBody>
      </p:sp>
      <p:sp>
        <p:nvSpPr>
          <p:cNvPr id="2" name="TextBox 1">
            <a:extLst>
              <a:ext uri="{FF2B5EF4-FFF2-40B4-BE49-F238E27FC236}">
                <a16:creationId xmlns:a16="http://schemas.microsoft.com/office/drawing/2014/main" id="{1F18B46D-0E10-438A-8794-F6962DC1B802}"/>
              </a:ext>
            </a:extLst>
          </p:cNvPr>
          <p:cNvSpPr txBox="1"/>
          <p:nvPr/>
        </p:nvSpPr>
        <p:spPr>
          <a:xfrm>
            <a:off x="1691680" y="941269"/>
            <a:ext cx="6048672" cy="622735"/>
          </a:xfrm>
          <a:prstGeom prst="rect">
            <a:avLst/>
          </a:prstGeom>
          <a:noFill/>
        </p:spPr>
        <p:txBody>
          <a:bodyPr wrap="square" rtlCol="0">
            <a:spAutoFit/>
          </a:bodyPr>
          <a:lstStyle/>
          <a:p>
            <a:pPr>
              <a:lnSpc>
                <a:spcPct val="115000"/>
              </a:lnSpc>
              <a:spcBef>
                <a:spcPts val="200"/>
              </a:spcBef>
            </a:pPr>
            <a:r>
              <a:rPr lang="en-US" sz="3200" b="1" dirty="0">
                <a:solidFill>
                  <a:srgbClr val="2F5496"/>
                </a:solidFill>
                <a:effectLst/>
                <a:latin typeface="Rockwell" panose="02060603020205020403" pitchFamily="18" charset="0"/>
                <a:ea typeface="Times New Roman" panose="02020603050405020304" pitchFamily="18" charset="0"/>
                <a:cs typeface="Times New Roman" panose="02020603050405020304" pitchFamily="18" charset="0"/>
              </a:rPr>
              <a:t>Machine Learning Concepts</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6BE9253-E881-4F41-A9A1-FE3347E26A5D}"/>
              </a:ext>
            </a:extLst>
          </p:cNvPr>
          <p:cNvSpPr txBox="1"/>
          <p:nvPr/>
        </p:nvSpPr>
        <p:spPr>
          <a:xfrm>
            <a:off x="466829" y="1675600"/>
            <a:ext cx="4393203" cy="490134"/>
          </a:xfrm>
          <a:prstGeom prst="rect">
            <a:avLst/>
          </a:prstGeom>
          <a:noFill/>
        </p:spPr>
        <p:txBody>
          <a:bodyPr wrap="square" rtlCol="0">
            <a:spAutoFit/>
          </a:bodyPr>
          <a:lstStyle/>
          <a:p>
            <a:pPr>
              <a:lnSpc>
                <a:spcPct val="115000"/>
              </a:lnSpc>
              <a:spcBef>
                <a:spcPts val="200"/>
              </a:spcBef>
            </a:pPr>
            <a:r>
              <a:rPr lang="en-IN" sz="2400" b="1" dirty="0">
                <a:solidFill>
                  <a:schemeClr val="bg1"/>
                </a:solidFill>
                <a:effectLst/>
                <a:latin typeface="Rockwell" panose="02060603020205020403" pitchFamily="18" charset="0"/>
                <a:ea typeface="Times New Roman" panose="02020603050405020304" pitchFamily="18" charset="0"/>
                <a:cs typeface="Times New Roman" panose="02020603050405020304" pitchFamily="18" charset="0"/>
              </a:rPr>
              <a:t>Association Rule Mining</a:t>
            </a:r>
            <a:endParaRPr lang="en-IN" sz="14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04C8929-706A-43AD-A73A-1E69CEBC4213}"/>
              </a:ext>
            </a:extLst>
          </p:cNvPr>
          <p:cNvSpPr txBox="1"/>
          <p:nvPr/>
        </p:nvSpPr>
        <p:spPr>
          <a:xfrm>
            <a:off x="5558341" y="1678611"/>
            <a:ext cx="3300510" cy="490134"/>
          </a:xfrm>
          <a:prstGeom prst="rect">
            <a:avLst/>
          </a:prstGeom>
          <a:noFill/>
        </p:spPr>
        <p:txBody>
          <a:bodyPr wrap="square" rtlCol="0">
            <a:spAutoFit/>
          </a:bodyPr>
          <a:lstStyle/>
          <a:p>
            <a:pPr>
              <a:lnSpc>
                <a:spcPct val="115000"/>
              </a:lnSpc>
              <a:spcBef>
                <a:spcPts val="200"/>
              </a:spcBef>
            </a:pPr>
            <a:r>
              <a:rPr lang="en-IN" sz="2400" b="1" dirty="0">
                <a:solidFill>
                  <a:schemeClr val="bg1"/>
                </a:solidFill>
                <a:effectLst/>
                <a:latin typeface="Rockwell" panose="02060603020205020403" pitchFamily="18" charset="0"/>
                <a:ea typeface="Times New Roman" panose="02020603050405020304" pitchFamily="18" charset="0"/>
                <a:cs typeface="Times New Roman" panose="02020603050405020304" pitchFamily="18" charset="0"/>
              </a:rPr>
              <a:t>Sequential Patterns</a:t>
            </a:r>
            <a:endParaRPr lang="en-IN" sz="14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D2B6A41-7255-48C6-80DE-B6C9FB72176A}"/>
              </a:ext>
            </a:extLst>
          </p:cNvPr>
          <p:cNvSpPr txBox="1"/>
          <p:nvPr/>
        </p:nvSpPr>
        <p:spPr>
          <a:xfrm>
            <a:off x="3275856" y="3089363"/>
            <a:ext cx="2880320" cy="490134"/>
          </a:xfrm>
          <a:prstGeom prst="rect">
            <a:avLst/>
          </a:prstGeom>
          <a:noFill/>
        </p:spPr>
        <p:txBody>
          <a:bodyPr wrap="square" rtlCol="0">
            <a:spAutoFit/>
          </a:bodyPr>
          <a:lstStyle/>
          <a:p>
            <a:pPr>
              <a:lnSpc>
                <a:spcPct val="115000"/>
              </a:lnSpc>
              <a:spcBef>
                <a:spcPts val="200"/>
              </a:spcBef>
            </a:pPr>
            <a:r>
              <a:rPr lang="en-IN" sz="2400" b="1" dirty="0">
                <a:solidFill>
                  <a:schemeClr val="bg1"/>
                </a:solidFill>
                <a:effectLst/>
                <a:latin typeface="Rockwell" panose="02060603020205020403" pitchFamily="18" charset="0"/>
                <a:ea typeface="Times New Roman" panose="02020603050405020304" pitchFamily="18" charset="0"/>
                <a:cs typeface="Times New Roman" panose="02020603050405020304" pitchFamily="18" charset="0"/>
              </a:rPr>
              <a:t>Sequence Rules</a:t>
            </a:r>
            <a:endParaRPr lang="en-IN" sz="14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9CEB2B9-35EE-43BA-AB0E-87226AE1FCBB}"/>
              </a:ext>
            </a:extLst>
          </p:cNvPr>
          <p:cNvSpPr txBox="1"/>
          <p:nvPr/>
        </p:nvSpPr>
        <p:spPr>
          <a:xfrm>
            <a:off x="-168845" y="2217132"/>
            <a:ext cx="5041275" cy="666273"/>
          </a:xfrm>
          <a:prstGeom prst="rect">
            <a:avLst/>
          </a:prstGeom>
          <a:noFill/>
        </p:spPr>
        <p:txBody>
          <a:bodyPr wrap="square" rtlCol="0">
            <a:spAutoFit/>
          </a:bodyPr>
          <a:lstStyle/>
          <a:p>
            <a:pPr algn="ctr">
              <a:lnSpc>
                <a:spcPct val="115000"/>
              </a:lnSpc>
              <a:spcBef>
                <a:spcPts val="200"/>
              </a:spcBef>
            </a:pPr>
            <a:r>
              <a:rPr lang="en-IN" sz="1600" b="1" dirty="0">
                <a:effectLst/>
                <a:latin typeface="Rockwell" panose="02060603020205020403" pitchFamily="18" charset="0"/>
                <a:ea typeface="Times New Roman" panose="02020603050405020304" pitchFamily="18" charset="0"/>
                <a:cs typeface="Times New Roman" panose="02020603050405020304" pitchFamily="18" charset="0"/>
              </a:rPr>
              <a:t>These rules are generated for transactional </a:t>
            </a:r>
          </a:p>
          <a:p>
            <a:pPr algn="ctr">
              <a:lnSpc>
                <a:spcPct val="115000"/>
              </a:lnSpc>
              <a:spcBef>
                <a:spcPts val="200"/>
              </a:spcBef>
            </a:pPr>
            <a:r>
              <a:rPr lang="en-IN" sz="1600" b="1" dirty="0">
                <a:effectLst/>
                <a:latin typeface="Rockwell" panose="02060603020205020403" pitchFamily="18" charset="0"/>
                <a:ea typeface="Times New Roman" panose="02020603050405020304" pitchFamily="18" charset="0"/>
                <a:cs typeface="Times New Roman" panose="02020603050405020304" pitchFamily="18" charset="0"/>
              </a:rPr>
              <a:t>database</a:t>
            </a:r>
            <a:endParaRPr lang="en-IN" sz="1050"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16B1634-65B0-4BA8-8849-07E3E198B3F2}"/>
              </a:ext>
            </a:extLst>
          </p:cNvPr>
          <p:cNvSpPr txBox="1"/>
          <p:nvPr/>
        </p:nvSpPr>
        <p:spPr>
          <a:xfrm>
            <a:off x="2144836" y="3691093"/>
            <a:ext cx="5041275" cy="666273"/>
          </a:xfrm>
          <a:prstGeom prst="rect">
            <a:avLst/>
          </a:prstGeom>
          <a:noFill/>
        </p:spPr>
        <p:txBody>
          <a:bodyPr wrap="square" rtlCol="0">
            <a:spAutoFit/>
          </a:bodyPr>
          <a:lstStyle/>
          <a:p>
            <a:pPr algn="ctr">
              <a:lnSpc>
                <a:spcPct val="115000"/>
              </a:lnSpc>
              <a:spcBef>
                <a:spcPts val="200"/>
              </a:spcBef>
            </a:pPr>
            <a:r>
              <a:rPr lang="en-IN" sz="1600" b="1" dirty="0">
                <a:effectLst/>
                <a:latin typeface="Rockwell" panose="02060603020205020403" pitchFamily="18" charset="0"/>
                <a:ea typeface="Times New Roman" panose="02020603050405020304" pitchFamily="18" charset="0"/>
                <a:cs typeface="Times New Roman" panose="02020603050405020304" pitchFamily="18" charset="0"/>
              </a:rPr>
              <a:t>These rules are generated for sequential </a:t>
            </a:r>
          </a:p>
          <a:p>
            <a:pPr algn="ctr">
              <a:lnSpc>
                <a:spcPct val="115000"/>
              </a:lnSpc>
              <a:spcBef>
                <a:spcPts val="200"/>
              </a:spcBef>
            </a:pPr>
            <a:r>
              <a:rPr lang="en-IN" sz="1600" b="1" dirty="0">
                <a:effectLst/>
                <a:latin typeface="Rockwell" panose="02060603020205020403" pitchFamily="18" charset="0"/>
                <a:ea typeface="Times New Roman" panose="02020603050405020304" pitchFamily="18" charset="0"/>
                <a:cs typeface="Times New Roman" panose="02020603050405020304" pitchFamily="18" charset="0"/>
              </a:rPr>
              <a:t>database</a:t>
            </a:r>
            <a:endParaRPr lang="en-IN" sz="1050"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937F795-FA65-45FC-BBA3-0286788AC99D}"/>
              </a:ext>
            </a:extLst>
          </p:cNvPr>
          <p:cNvSpPr txBox="1"/>
          <p:nvPr/>
        </p:nvSpPr>
        <p:spPr>
          <a:xfrm>
            <a:off x="4986823" y="2217132"/>
            <a:ext cx="4141176" cy="666273"/>
          </a:xfrm>
          <a:prstGeom prst="rect">
            <a:avLst/>
          </a:prstGeom>
          <a:noFill/>
        </p:spPr>
        <p:txBody>
          <a:bodyPr wrap="square" rtlCol="0">
            <a:spAutoFit/>
          </a:bodyPr>
          <a:lstStyle/>
          <a:p>
            <a:pPr algn="ctr">
              <a:lnSpc>
                <a:spcPct val="115000"/>
              </a:lnSpc>
              <a:spcBef>
                <a:spcPts val="200"/>
              </a:spcBef>
            </a:pPr>
            <a:r>
              <a:rPr lang="en-IN" sz="1600" b="1" dirty="0">
                <a:effectLst/>
                <a:latin typeface="Rockwell" panose="02060603020205020403" pitchFamily="18" charset="0"/>
                <a:ea typeface="Times New Roman" panose="02020603050405020304" pitchFamily="18" charset="0"/>
                <a:cs typeface="Times New Roman" panose="02020603050405020304" pitchFamily="18" charset="0"/>
              </a:rPr>
              <a:t>Generating different combinations of </a:t>
            </a:r>
          </a:p>
          <a:p>
            <a:pPr algn="ctr">
              <a:lnSpc>
                <a:spcPct val="115000"/>
              </a:lnSpc>
              <a:spcBef>
                <a:spcPts val="200"/>
              </a:spcBef>
            </a:pPr>
            <a:r>
              <a:rPr lang="en-IN" sz="1600" b="1" dirty="0">
                <a:effectLst/>
                <a:latin typeface="Rockwell" panose="02060603020205020403" pitchFamily="18" charset="0"/>
                <a:ea typeface="Times New Roman" panose="02020603050405020304" pitchFamily="18" charset="0"/>
                <a:cs typeface="Times New Roman" panose="02020603050405020304" pitchFamily="18" charset="0"/>
              </a:rPr>
              <a:t>sequential rules</a:t>
            </a:r>
            <a:endParaRPr lang="en-IN" sz="1050"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27C25DF-9741-4A4E-A81C-5DC50CA0A2B7}"/>
              </a:ext>
            </a:extLst>
          </p:cNvPr>
          <p:cNvSpPr txBox="1"/>
          <p:nvPr/>
        </p:nvSpPr>
        <p:spPr>
          <a:xfrm>
            <a:off x="8964488" y="4803998"/>
            <a:ext cx="129844" cy="307777"/>
          </a:xfrm>
          <a:prstGeom prst="rect">
            <a:avLst/>
          </a:prstGeom>
          <a:noFill/>
        </p:spPr>
        <p:txBody>
          <a:bodyPr wrap="none" lIns="0" tIns="0" rIns="0" bIns="0" rtlCol="0">
            <a:spAutoFit/>
          </a:bodyPr>
          <a:lstStyle/>
          <a:p>
            <a:pPr algn="ctr" latinLnBrk="0">
              <a:tabLst>
                <a:tab pos="347663" algn="l"/>
              </a:tabLst>
            </a:pPr>
            <a:r>
              <a:rPr lang="en-US" sz="2000" b="1" dirty="0">
                <a:latin typeface="Calibri" panose="020F0502020204030204"/>
              </a:rPr>
              <a:t>6</a:t>
            </a:r>
          </a:p>
        </p:txBody>
      </p:sp>
    </p:spTree>
    <p:extLst>
      <p:ext uri="{BB962C8B-B14F-4D97-AF65-F5344CB8AC3E}">
        <p14:creationId xmlns:p14="http://schemas.microsoft.com/office/powerpoint/2010/main" val="2638967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BE9253-E881-4F41-A9A1-FE3347E26A5D}"/>
              </a:ext>
            </a:extLst>
          </p:cNvPr>
          <p:cNvSpPr txBox="1"/>
          <p:nvPr/>
        </p:nvSpPr>
        <p:spPr>
          <a:xfrm>
            <a:off x="467544" y="76807"/>
            <a:ext cx="8352928" cy="622735"/>
          </a:xfrm>
          <a:prstGeom prst="rect">
            <a:avLst/>
          </a:prstGeom>
          <a:noFill/>
        </p:spPr>
        <p:txBody>
          <a:bodyPr wrap="square" rtlCol="0">
            <a:spAutoFit/>
          </a:bodyPr>
          <a:lstStyle/>
          <a:p>
            <a:pPr algn="ctr">
              <a:lnSpc>
                <a:spcPct val="115000"/>
              </a:lnSpc>
              <a:spcBef>
                <a:spcPts val="200"/>
              </a:spcBef>
            </a:pPr>
            <a:r>
              <a:rPr lang="en-IN" sz="3200" b="1" dirty="0">
                <a:solidFill>
                  <a:schemeClr val="bg1"/>
                </a:solidFill>
                <a:effectLst/>
                <a:latin typeface="Rockwell" panose="02060603020205020403" pitchFamily="18" charset="0"/>
                <a:ea typeface="Times New Roman" panose="02020603050405020304" pitchFamily="18" charset="0"/>
                <a:cs typeface="Times New Roman" panose="02020603050405020304" pitchFamily="18" charset="0"/>
              </a:rPr>
              <a:t>MOTIVATION</a:t>
            </a:r>
            <a:endParaRPr lang="en-IN"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04C8929-706A-43AD-A73A-1E69CEBC4213}"/>
              </a:ext>
            </a:extLst>
          </p:cNvPr>
          <p:cNvSpPr txBox="1"/>
          <p:nvPr/>
        </p:nvSpPr>
        <p:spPr>
          <a:xfrm>
            <a:off x="169758" y="2984413"/>
            <a:ext cx="8677472" cy="1767472"/>
          </a:xfrm>
          <a:prstGeom prst="rect">
            <a:avLst/>
          </a:prstGeom>
          <a:noFill/>
        </p:spPr>
        <p:txBody>
          <a:bodyPr wrap="square" rtlCol="0">
            <a:spAutoFit/>
          </a:bodyPr>
          <a:lstStyle/>
          <a:p>
            <a:pPr>
              <a:lnSpc>
                <a:spcPct val="115000"/>
              </a:lnSpc>
              <a:spcBef>
                <a:spcPts val="200"/>
              </a:spcBef>
            </a:pPr>
            <a:r>
              <a:rPr lang="en-IN" b="1" dirty="0">
                <a:effectLst/>
                <a:latin typeface="Rockwell" panose="02060603020205020403" pitchFamily="18" charset="0"/>
                <a:ea typeface="Times New Roman" panose="02020603050405020304" pitchFamily="18" charset="0"/>
                <a:cs typeface="Times New Roman" panose="02020603050405020304" pitchFamily="18" charset="0"/>
              </a:rPr>
              <a:t>But as our data is a Time series data i.e. we keep getting data  w.r.t  Time.</a:t>
            </a:r>
          </a:p>
          <a:p>
            <a:pPr>
              <a:lnSpc>
                <a:spcPct val="115000"/>
              </a:lnSpc>
              <a:spcBef>
                <a:spcPts val="200"/>
              </a:spcBef>
            </a:pPr>
            <a:r>
              <a:rPr lang="en-IN" b="1" dirty="0">
                <a:latin typeface="Rockwell" panose="02060603020205020403" pitchFamily="18" charset="0"/>
                <a:ea typeface="Times New Roman" panose="02020603050405020304" pitchFamily="18" charset="0"/>
                <a:cs typeface="Times New Roman" panose="02020603050405020304" pitchFamily="18" charset="0"/>
              </a:rPr>
              <a:t>S</a:t>
            </a:r>
            <a:r>
              <a:rPr lang="en-IN" b="1" dirty="0">
                <a:effectLst/>
                <a:latin typeface="Rockwell" panose="02060603020205020403" pitchFamily="18" charset="0"/>
                <a:ea typeface="Times New Roman" panose="02020603050405020304" pitchFamily="18" charset="0"/>
                <a:cs typeface="Times New Roman" panose="02020603050405020304" pitchFamily="18" charset="0"/>
              </a:rPr>
              <a:t>o, this being considered the main reason we are working with Sequential </a:t>
            </a:r>
          </a:p>
          <a:p>
            <a:pPr>
              <a:lnSpc>
                <a:spcPct val="115000"/>
              </a:lnSpc>
              <a:spcBef>
                <a:spcPts val="200"/>
              </a:spcBef>
            </a:pPr>
            <a:r>
              <a:rPr lang="en-IN" b="1" dirty="0">
                <a:effectLst/>
                <a:latin typeface="Rockwell" panose="02060603020205020403" pitchFamily="18" charset="0"/>
                <a:ea typeface="Times New Roman" panose="02020603050405020304" pitchFamily="18" charset="0"/>
                <a:cs typeface="Times New Roman" panose="02020603050405020304" pitchFamily="18" charset="0"/>
              </a:rPr>
              <a:t>Rules as well as Sequential patterns.</a:t>
            </a:r>
          </a:p>
          <a:p>
            <a:pPr>
              <a:lnSpc>
                <a:spcPct val="115000"/>
              </a:lnSpc>
              <a:spcBef>
                <a:spcPts val="200"/>
              </a:spcBef>
            </a:pPr>
            <a:r>
              <a:rPr lang="en-IN" b="1" dirty="0">
                <a:latin typeface="Rockwell" panose="02060603020205020403" pitchFamily="18" charset="0"/>
                <a:ea typeface="Times New Roman" panose="02020603050405020304" pitchFamily="18" charset="0"/>
                <a:cs typeface="Times New Roman" panose="02020603050405020304" pitchFamily="18" charset="0"/>
              </a:rPr>
              <a:t>F</a:t>
            </a:r>
            <a:r>
              <a:rPr lang="en-IN" b="1" dirty="0">
                <a:effectLst/>
                <a:latin typeface="Rockwell" panose="02060603020205020403" pitchFamily="18" charset="0"/>
                <a:ea typeface="Times New Roman" panose="02020603050405020304" pitchFamily="18" charset="0"/>
                <a:cs typeface="Times New Roman" panose="02020603050405020304" pitchFamily="18" charset="0"/>
              </a:rPr>
              <a:t>rom the learned rules we performed Combined pattern mining and we </a:t>
            </a:r>
          </a:p>
          <a:p>
            <a:pPr>
              <a:lnSpc>
                <a:spcPct val="115000"/>
              </a:lnSpc>
              <a:spcBef>
                <a:spcPts val="200"/>
              </a:spcBef>
            </a:pPr>
            <a:r>
              <a:rPr lang="en-IN" b="1" dirty="0">
                <a:effectLst/>
                <a:latin typeface="Rockwell" panose="02060603020205020403" pitchFamily="18" charset="0"/>
                <a:ea typeface="Times New Roman" panose="02020603050405020304" pitchFamily="18" charset="0"/>
                <a:cs typeface="Times New Roman" panose="02020603050405020304" pitchFamily="18" charset="0"/>
              </a:rPr>
              <a:t>generated actionable knowledge.</a:t>
            </a:r>
            <a:endParaRPr lang="en-IN" sz="1100"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D2B6A41-7255-48C6-80DE-B6C9FB72176A}"/>
              </a:ext>
            </a:extLst>
          </p:cNvPr>
          <p:cNvSpPr txBox="1"/>
          <p:nvPr/>
        </p:nvSpPr>
        <p:spPr>
          <a:xfrm>
            <a:off x="296770" y="695802"/>
            <a:ext cx="8677472" cy="2327047"/>
          </a:xfrm>
          <a:prstGeom prst="rect">
            <a:avLst/>
          </a:prstGeom>
          <a:noFill/>
        </p:spPr>
        <p:txBody>
          <a:bodyPr wrap="square" rtlCol="0">
            <a:spAutoFit/>
          </a:bodyPr>
          <a:lstStyle/>
          <a:p>
            <a:pPr algn="ctr">
              <a:lnSpc>
                <a:spcPct val="115000"/>
              </a:lnSpc>
              <a:spcBef>
                <a:spcPts val="200"/>
              </a:spcBef>
            </a:pPr>
            <a:r>
              <a:rPr lang="en-IN" sz="2400" b="1" dirty="0">
                <a:effectLst/>
                <a:latin typeface="Aharoni" panose="02010803020104030203" pitchFamily="2" charset="-79"/>
                <a:ea typeface="Times New Roman" panose="02020603050405020304" pitchFamily="18" charset="0"/>
                <a:cs typeface="Aharoni" panose="02010803020104030203" pitchFamily="2" charset="-79"/>
              </a:rPr>
              <a:t>We have referred a research paper named </a:t>
            </a:r>
          </a:p>
          <a:p>
            <a:pPr algn="ctr">
              <a:lnSpc>
                <a:spcPct val="115000"/>
              </a:lnSpc>
              <a:spcBef>
                <a:spcPts val="200"/>
              </a:spcBef>
            </a:pPr>
            <a:r>
              <a:rPr lang="en-IN" sz="2400" b="1" dirty="0">
                <a:solidFill>
                  <a:schemeClr val="bg1"/>
                </a:solidFill>
                <a:effectLst/>
                <a:latin typeface="Rockwell" panose="02060603020205020403" pitchFamily="18" charset="0"/>
                <a:ea typeface="Times New Roman" panose="02020603050405020304" pitchFamily="18" charset="0"/>
                <a:cs typeface="Times New Roman" panose="02020603050405020304" pitchFamily="18" charset="0"/>
              </a:rPr>
              <a:t>Combined pattern mining : From learned Rules to </a:t>
            </a:r>
          </a:p>
          <a:p>
            <a:pPr algn="ctr">
              <a:lnSpc>
                <a:spcPct val="115000"/>
              </a:lnSpc>
              <a:spcBef>
                <a:spcPts val="200"/>
              </a:spcBef>
            </a:pPr>
            <a:r>
              <a:rPr lang="en-IN" sz="2400" b="1" dirty="0">
                <a:solidFill>
                  <a:schemeClr val="bg1"/>
                </a:solidFill>
                <a:effectLst/>
                <a:latin typeface="Rockwell" panose="02060603020205020403" pitchFamily="18" charset="0"/>
                <a:ea typeface="Times New Roman" panose="02020603050405020304" pitchFamily="18" charset="0"/>
                <a:cs typeface="Times New Roman" panose="02020603050405020304" pitchFamily="18" charset="0"/>
              </a:rPr>
              <a:t>Actionable Knowledge</a:t>
            </a:r>
          </a:p>
          <a:p>
            <a:pPr algn="ctr">
              <a:lnSpc>
                <a:spcPct val="115000"/>
              </a:lnSpc>
              <a:spcBef>
                <a:spcPts val="200"/>
              </a:spcBef>
            </a:pPr>
            <a:r>
              <a:rPr lang="en-IN" sz="2400" b="1" dirty="0">
                <a:latin typeface="Rockwell" panose="02060603020205020403" pitchFamily="18" charset="0"/>
                <a:ea typeface="Times New Roman" panose="02020603050405020304" pitchFamily="18" charset="0"/>
                <a:cs typeface="Times New Roman" panose="02020603050405020304" pitchFamily="18" charset="0"/>
              </a:rPr>
              <a:t>BY</a:t>
            </a:r>
          </a:p>
          <a:p>
            <a:pPr algn="ctr">
              <a:lnSpc>
                <a:spcPct val="115000"/>
              </a:lnSpc>
              <a:spcBef>
                <a:spcPts val="200"/>
              </a:spcBef>
            </a:pPr>
            <a:r>
              <a:rPr lang="en-IN" sz="1200" b="1" dirty="0">
                <a:effectLst/>
                <a:latin typeface="Rockwell" panose="02060603020205020403" pitchFamily="18" charset="0"/>
                <a:ea typeface="Times New Roman" panose="02020603050405020304" pitchFamily="18" charset="0"/>
                <a:cs typeface="Times New Roman" panose="02020603050405020304" pitchFamily="18" charset="0"/>
              </a:rPr>
              <a:t>Yanchang Zhao, Huaifeng Zhang, Longbing Cao,</a:t>
            </a:r>
          </a:p>
          <a:p>
            <a:pPr algn="ctr">
              <a:lnSpc>
                <a:spcPct val="115000"/>
              </a:lnSpc>
              <a:spcBef>
                <a:spcPts val="200"/>
              </a:spcBef>
            </a:pPr>
            <a:r>
              <a:rPr lang="en-IN" sz="1200" b="1" dirty="0">
                <a:effectLst/>
                <a:latin typeface="Rockwell" panose="02060603020205020403" pitchFamily="18" charset="0"/>
                <a:ea typeface="Times New Roman" panose="02020603050405020304" pitchFamily="18" charset="0"/>
                <a:cs typeface="Times New Roman" panose="02020603050405020304" pitchFamily="18" charset="0"/>
              </a:rPr>
              <a:t>Chengqi Zhang, and Hans Bohlscheid,  Australia</a:t>
            </a:r>
          </a:p>
        </p:txBody>
      </p:sp>
      <p:sp>
        <p:nvSpPr>
          <p:cNvPr id="5" name="TextBox 4">
            <a:extLst>
              <a:ext uri="{FF2B5EF4-FFF2-40B4-BE49-F238E27FC236}">
                <a16:creationId xmlns:a16="http://schemas.microsoft.com/office/drawing/2014/main" id="{7FD6FF68-0779-4251-8E1A-D932329CECA8}"/>
              </a:ext>
            </a:extLst>
          </p:cNvPr>
          <p:cNvSpPr txBox="1"/>
          <p:nvPr/>
        </p:nvSpPr>
        <p:spPr>
          <a:xfrm>
            <a:off x="8964488" y="4803998"/>
            <a:ext cx="129844" cy="307777"/>
          </a:xfrm>
          <a:prstGeom prst="rect">
            <a:avLst/>
          </a:prstGeom>
          <a:noFill/>
        </p:spPr>
        <p:txBody>
          <a:bodyPr wrap="none" lIns="0" tIns="0" rIns="0" bIns="0" rtlCol="0">
            <a:spAutoFit/>
          </a:bodyPr>
          <a:lstStyle/>
          <a:p>
            <a:pPr algn="ctr" latinLnBrk="0">
              <a:tabLst>
                <a:tab pos="347663" algn="l"/>
              </a:tabLst>
            </a:pPr>
            <a:r>
              <a:rPr lang="en-US" sz="2000" b="1" dirty="0">
                <a:latin typeface="Calibri" panose="020F0502020204030204"/>
              </a:rPr>
              <a:t>7</a:t>
            </a:r>
          </a:p>
        </p:txBody>
      </p:sp>
    </p:spTree>
    <p:extLst>
      <p:ext uri="{BB962C8B-B14F-4D97-AF65-F5344CB8AC3E}">
        <p14:creationId xmlns:p14="http://schemas.microsoft.com/office/powerpoint/2010/main" val="3703343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4704C8E-E8A6-4C98-9B31-4F133ADAE146}"/>
              </a:ext>
            </a:extLst>
          </p:cNvPr>
          <p:cNvSpPr>
            <a:spLocks noGrp="1"/>
          </p:cNvSpPr>
          <p:nvPr>
            <p:ph type="body" sz="quarter" idx="10"/>
          </p:nvPr>
        </p:nvSpPr>
        <p:spPr>
          <a:xfrm>
            <a:off x="-5104" y="169823"/>
            <a:ext cx="9144000" cy="576064"/>
          </a:xfrm>
        </p:spPr>
        <p:txBody>
          <a:bodyPr/>
          <a:lstStyle/>
          <a:p>
            <a:r>
              <a:rPr lang="en-US" dirty="0">
                <a:latin typeface="Aharoni" panose="02010803020104030203" pitchFamily="2" charset="-79"/>
                <a:cs typeface="Aharoni" panose="02010803020104030203" pitchFamily="2" charset="-79"/>
              </a:rPr>
              <a:t>METHODOLOGY </a:t>
            </a:r>
            <a:r>
              <a:rPr lang="en-IN" dirty="0">
                <a:latin typeface="Aharoni" panose="02010803020104030203" pitchFamily="2" charset="-79"/>
                <a:cs typeface="Aharoni" panose="02010803020104030203" pitchFamily="2" charset="-79"/>
              </a:rPr>
              <a:t>&amp; RESULTS EXPLAINED</a:t>
            </a:r>
            <a:endParaRPr lang="en-US" dirty="0">
              <a:latin typeface="Aharoni" panose="02010803020104030203" pitchFamily="2" charset="-79"/>
              <a:cs typeface="Aharoni" panose="02010803020104030203" pitchFamily="2" charset="-79"/>
            </a:endParaRPr>
          </a:p>
        </p:txBody>
      </p:sp>
      <p:sp>
        <p:nvSpPr>
          <p:cNvPr id="9" name="TextBox 8">
            <a:extLst>
              <a:ext uri="{FF2B5EF4-FFF2-40B4-BE49-F238E27FC236}">
                <a16:creationId xmlns:a16="http://schemas.microsoft.com/office/drawing/2014/main" id="{5D9605F8-8ABE-4637-A61F-10A45424F5FE}"/>
              </a:ext>
            </a:extLst>
          </p:cNvPr>
          <p:cNvSpPr txBox="1"/>
          <p:nvPr/>
        </p:nvSpPr>
        <p:spPr>
          <a:xfrm>
            <a:off x="251520" y="1347614"/>
            <a:ext cx="2181991" cy="2686248"/>
          </a:xfrm>
          <a:prstGeom prst="rect">
            <a:avLst/>
          </a:prstGeom>
          <a:noFill/>
        </p:spPr>
        <p:txBody>
          <a:bodyPr wrap="square">
            <a:spAutoFit/>
          </a:bodyPr>
          <a:lstStyle/>
          <a:p>
            <a:pPr algn="ctr">
              <a:lnSpc>
                <a:spcPct val="115000"/>
              </a:lnSpc>
              <a:spcBef>
                <a:spcPts val="200"/>
              </a:spcBef>
            </a:pPr>
            <a:r>
              <a:rPr lang="en-US" sz="3200" b="1" dirty="0">
                <a:solidFill>
                  <a:srgbClr val="2F5496"/>
                </a:solidFill>
                <a:effectLst/>
                <a:latin typeface="Rockwell" panose="02060603020205020403" pitchFamily="18" charset="0"/>
                <a:ea typeface="Times New Roman" panose="02020603050405020304" pitchFamily="18" charset="0"/>
                <a:cs typeface="Times New Roman" panose="02020603050405020304" pitchFamily="18" charset="0"/>
              </a:rPr>
              <a:t>The Data</a:t>
            </a:r>
          </a:p>
          <a:p>
            <a:pPr algn="ctr">
              <a:lnSpc>
                <a:spcPct val="115000"/>
              </a:lnSpc>
              <a:spcBef>
                <a:spcPts val="200"/>
              </a:spcBef>
            </a:pPr>
            <a:r>
              <a:rPr lang="en-US" sz="2800" b="1" dirty="0">
                <a:latin typeface="Rockwell" panose="02060603020205020403" pitchFamily="18" charset="0"/>
                <a:ea typeface="Times New Roman" panose="02020603050405020304" pitchFamily="18" charset="0"/>
                <a:cs typeface="Times New Roman" panose="02020603050405020304" pitchFamily="18" charset="0"/>
              </a:rPr>
              <a:t>User-id,</a:t>
            </a:r>
          </a:p>
          <a:p>
            <a:pPr algn="ctr">
              <a:lnSpc>
                <a:spcPct val="115000"/>
              </a:lnSpc>
              <a:spcBef>
                <a:spcPts val="200"/>
              </a:spcBef>
            </a:pPr>
            <a:r>
              <a:rPr lang="en-US" sz="2800" b="1" dirty="0">
                <a:latin typeface="Rockwell" panose="02060603020205020403" pitchFamily="18" charset="0"/>
                <a:ea typeface="Times New Roman" panose="02020603050405020304" pitchFamily="18" charset="0"/>
                <a:cs typeface="Times New Roman" panose="02020603050405020304" pitchFamily="18" charset="0"/>
              </a:rPr>
              <a:t>start date,</a:t>
            </a:r>
          </a:p>
          <a:p>
            <a:pPr algn="ctr">
              <a:lnSpc>
                <a:spcPct val="115000"/>
              </a:lnSpc>
              <a:spcBef>
                <a:spcPts val="200"/>
              </a:spcBef>
            </a:pPr>
            <a:r>
              <a:rPr lang="en-US" sz="2800" b="1" dirty="0">
                <a:latin typeface="Rockwell" panose="02060603020205020403" pitchFamily="18" charset="0"/>
                <a:ea typeface="Times New Roman" panose="02020603050405020304" pitchFamily="18" charset="0"/>
                <a:cs typeface="Times New Roman" panose="02020603050405020304" pitchFamily="18" charset="0"/>
              </a:rPr>
              <a:t>p-date,</a:t>
            </a:r>
            <a:br>
              <a:rPr lang="en-US" sz="2800" b="1" dirty="0">
                <a:latin typeface="Rockwell" panose="02060603020205020403" pitchFamily="18" charset="0"/>
                <a:ea typeface="Times New Roman" panose="02020603050405020304" pitchFamily="18" charset="0"/>
                <a:cs typeface="Times New Roman" panose="02020603050405020304" pitchFamily="18" charset="0"/>
              </a:rPr>
            </a:br>
            <a:r>
              <a:rPr lang="en-US" sz="2800" b="1" dirty="0">
                <a:latin typeface="Rockwell" panose="02060603020205020403" pitchFamily="18" charset="0"/>
                <a:ea typeface="Times New Roman" panose="02020603050405020304" pitchFamily="18" charset="0"/>
                <a:cs typeface="Times New Roman" panose="02020603050405020304" pitchFamily="18" charset="0"/>
              </a:rPr>
              <a:t>procedure</a:t>
            </a:r>
            <a:endParaRPr lang="en-IN" sz="1600"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ED453459-4104-4DC1-9A53-EC4BE2A62196}"/>
              </a:ext>
            </a:extLst>
          </p:cNvPr>
          <p:cNvPicPr/>
          <p:nvPr/>
        </p:nvPicPr>
        <p:blipFill rotWithShape="1">
          <a:blip r:embed="rId2">
            <a:extLst>
              <a:ext uri="{28A0092B-C50C-407E-A947-70E740481C1C}">
                <a14:useLocalDpi xmlns:a14="http://schemas.microsoft.com/office/drawing/2010/main" val="0"/>
              </a:ext>
            </a:extLst>
          </a:blip>
          <a:srcRect b="1746"/>
          <a:stretch/>
        </p:blipFill>
        <p:spPr bwMode="auto">
          <a:xfrm>
            <a:off x="2771201" y="768459"/>
            <a:ext cx="6265295" cy="4244068"/>
          </a:xfrm>
          <a:prstGeom prst="rect">
            <a:avLst/>
          </a:prstGeom>
          <a:solidFill>
            <a:schemeClr val="bg1"/>
          </a:solidFill>
        </p:spPr>
      </p:pic>
      <p:sp>
        <p:nvSpPr>
          <p:cNvPr id="5" name="TextBox 4">
            <a:extLst>
              <a:ext uri="{FF2B5EF4-FFF2-40B4-BE49-F238E27FC236}">
                <a16:creationId xmlns:a16="http://schemas.microsoft.com/office/drawing/2014/main" id="{16C9C59B-11FB-48C9-9596-5BB96BE3BD74}"/>
              </a:ext>
            </a:extLst>
          </p:cNvPr>
          <p:cNvSpPr txBox="1"/>
          <p:nvPr/>
        </p:nvSpPr>
        <p:spPr>
          <a:xfrm>
            <a:off x="8964488" y="4803998"/>
            <a:ext cx="129844" cy="307777"/>
          </a:xfrm>
          <a:prstGeom prst="rect">
            <a:avLst/>
          </a:prstGeom>
          <a:noFill/>
        </p:spPr>
        <p:txBody>
          <a:bodyPr wrap="none" lIns="0" tIns="0" rIns="0" bIns="0" rtlCol="0">
            <a:spAutoFit/>
          </a:bodyPr>
          <a:lstStyle/>
          <a:p>
            <a:pPr algn="ctr" latinLnBrk="0">
              <a:tabLst>
                <a:tab pos="347663" algn="l"/>
              </a:tabLst>
            </a:pPr>
            <a:r>
              <a:rPr lang="en-US" sz="2000" b="1" dirty="0">
                <a:latin typeface="Calibri" panose="020F0502020204030204"/>
              </a:rPr>
              <a:t>8</a:t>
            </a:r>
          </a:p>
        </p:txBody>
      </p:sp>
    </p:spTree>
    <p:extLst>
      <p:ext uri="{BB962C8B-B14F-4D97-AF65-F5344CB8AC3E}">
        <p14:creationId xmlns:p14="http://schemas.microsoft.com/office/powerpoint/2010/main" val="167160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71BA81-EE10-4E4F-ADBE-BDEC488E8674}"/>
              </a:ext>
            </a:extLst>
          </p:cNvPr>
          <p:cNvSpPr txBox="1"/>
          <p:nvPr/>
        </p:nvSpPr>
        <p:spPr>
          <a:xfrm>
            <a:off x="251520" y="267494"/>
            <a:ext cx="8352928" cy="755335"/>
          </a:xfrm>
          <a:prstGeom prst="rect">
            <a:avLst/>
          </a:prstGeom>
          <a:noFill/>
        </p:spPr>
        <p:txBody>
          <a:bodyPr wrap="square" rtlCol="0">
            <a:spAutoFit/>
          </a:bodyPr>
          <a:lstStyle/>
          <a:p>
            <a:pPr algn="ctr">
              <a:lnSpc>
                <a:spcPct val="115000"/>
              </a:lnSpc>
              <a:spcBef>
                <a:spcPts val="200"/>
              </a:spcBef>
            </a:pPr>
            <a:r>
              <a:rPr lang="en-IN" sz="4000" b="1" dirty="0">
                <a:solidFill>
                  <a:schemeClr val="bg1"/>
                </a:solidFill>
                <a:effectLst/>
                <a:latin typeface="Rockwell" panose="02060603020205020403" pitchFamily="18" charset="0"/>
                <a:ea typeface="Times New Roman" panose="02020603050405020304" pitchFamily="18" charset="0"/>
                <a:cs typeface="Times New Roman" panose="02020603050405020304" pitchFamily="18" charset="0"/>
              </a:rPr>
              <a:t>CONTRIBUTIONS</a:t>
            </a:r>
            <a:endParaRPr lang="en-IN" sz="24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427BFDC-E1CD-464F-9D3A-E6C4BE1E58D9}"/>
              </a:ext>
            </a:extLst>
          </p:cNvPr>
          <p:cNvSpPr txBox="1"/>
          <p:nvPr/>
        </p:nvSpPr>
        <p:spPr>
          <a:xfrm>
            <a:off x="395536" y="1528900"/>
            <a:ext cx="8496944" cy="2085699"/>
          </a:xfrm>
          <a:prstGeom prst="rect">
            <a:avLst/>
          </a:prstGeom>
          <a:noFill/>
        </p:spPr>
        <p:txBody>
          <a:bodyPr wrap="square" rtlCol="0">
            <a:spAutoFit/>
          </a:bodyPr>
          <a:lstStyle/>
          <a:p>
            <a:pPr algn="ctr">
              <a:lnSpc>
                <a:spcPct val="115000"/>
              </a:lnSpc>
              <a:spcBef>
                <a:spcPts val="200"/>
              </a:spcBef>
            </a:pPr>
            <a:r>
              <a:rPr lang="en-IN" sz="2800" b="1" dirty="0">
                <a:solidFill>
                  <a:schemeClr val="bg1"/>
                </a:solidFill>
                <a:effectLst/>
                <a:latin typeface="Rockwell" panose="02060603020205020403" pitchFamily="18" charset="0"/>
                <a:ea typeface="Times New Roman" panose="02020603050405020304" pitchFamily="18" charset="0"/>
                <a:cs typeface="Times New Roman" panose="02020603050405020304" pitchFamily="18" charset="0"/>
              </a:rPr>
              <a:t>1.Sequential rules from transaction data.</a:t>
            </a:r>
          </a:p>
          <a:p>
            <a:pPr algn="ctr">
              <a:lnSpc>
                <a:spcPct val="115000"/>
              </a:lnSpc>
              <a:spcBef>
                <a:spcPts val="200"/>
              </a:spcBef>
            </a:pPr>
            <a:endParaRPr lang="en-IN" sz="2800" b="1" dirty="0">
              <a:solidFill>
                <a:schemeClr val="bg1"/>
              </a:solidFill>
              <a:effectLst/>
              <a:latin typeface="Rockwell" panose="02060603020205020403" pitchFamily="18" charset="0"/>
              <a:ea typeface="Times New Roman" panose="02020603050405020304" pitchFamily="18" charset="0"/>
              <a:cs typeface="Times New Roman" panose="02020603050405020304" pitchFamily="18" charset="0"/>
            </a:endParaRPr>
          </a:p>
          <a:p>
            <a:pPr algn="ctr">
              <a:lnSpc>
                <a:spcPct val="115000"/>
              </a:lnSpc>
              <a:spcBef>
                <a:spcPts val="200"/>
              </a:spcBef>
            </a:pPr>
            <a:r>
              <a:rPr lang="en-IN" sz="2800" b="1" dirty="0">
                <a:solidFill>
                  <a:schemeClr val="bg1"/>
                </a:solidFill>
                <a:latin typeface="Rockwell" panose="02060603020205020403" pitchFamily="18" charset="0"/>
                <a:ea typeface="Times New Roman" panose="02020603050405020304" pitchFamily="18" charset="0"/>
                <a:cs typeface="Times New Roman" panose="02020603050405020304" pitchFamily="18" charset="0"/>
              </a:rPr>
              <a:t>2. Combined sequential rules using aggregated data and transaction data.</a:t>
            </a:r>
          </a:p>
        </p:txBody>
      </p:sp>
      <p:sp>
        <p:nvSpPr>
          <p:cNvPr id="6" name="TextBox 5">
            <a:extLst>
              <a:ext uri="{FF2B5EF4-FFF2-40B4-BE49-F238E27FC236}">
                <a16:creationId xmlns:a16="http://schemas.microsoft.com/office/drawing/2014/main" id="{D48F088E-C275-4864-A839-AD9890CAC81F}"/>
              </a:ext>
            </a:extLst>
          </p:cNvPr>
          <p:cNvSpPr txBox="1"/>
          <p:nvPr/>
        </p:nvSpPr>
        <p:spPr>
          <a:xfrm>
            <a:off x="8964488" y="4803998"/>
            <a:ext cx="129844" cy="307777"/>
          </a:xfrm>
          <a:prstGeom prst="rect">
            <a:avLst/>
          </a:prstGeom>
          <a:noFill/>
        </p:spPr>
        <p:txBody>
          <a:bodyPr wrap="none" lIns="0" tIns="0" rIns="0" bIns="0" rtlCol="0">
            <a:spAutoFit/>
          </a:bodyPr>
          <a:lstStyle/>
          <a:p>
            <a:pPr algn="ctr" latinLnBrk="0">
              <a:tabLst>
                <a:tab pos="347663" algn="l"/>
              </a:tabLst>
            </a:pPr>
            <a:r>
              <a:rPr lang="en-US" sz="2000" b="1" dirty="0">
                <a:latin typeface="Calibri" panose="020F0502020204030204"/>
              </a:rPr>
              <a:t>9</a:t>
            </a:r>
          </a:p>
        </p:txBody>
      </p:sp>
    </p:spTree>
    <p:extLst>
      <p:ext uri="{BB962C8B-B14F-4D97-AF65-F5344CB8AC3E}">
        <p14:creationId xmlns:p14="http://schemas.microsoft.com/office/powerpoint/2010/main" val="2478945879"/>
      </p:ext>
    </p:extLst>
  </p:cSld>
  <p:clrMapOvr>
    <a:masterClrMapping/>
  </p:clrMapOvr>
</p:sld>
</file>

<file path=ppt/theme/theme1.xml><?xml version="1.0" encoding="utf-8"?>
<a:theme xmlns:a="http://schemas.openxmlformats.org/drawingml/2006/main" name="Cover and End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3656</TotalTime>
  <Words>1709</Words>
  <Application>Microsoft Office PowerPoint</Application>
  <PresentationFormat>On-screen Show (16:9)</PresentationFormat>
  <Paragraphs>570</Paragraphs>
  <Slides>25</Slides>
  <Notes>0</Notes>
  <HiddenSlides>1</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25</vt:i4>
      </vt:variant>
    </vt:vector>
  </HeadingPairs>
  <TitlesOfParts>
    <vt:vector size="40" baseType="lpstr">
      <vt:lpstr>맑은 고딕</vt:lpstr>
      <vt:lpstr>Aharoni</vt:lpstr>
      <vt:lpstr>Arial</vt:lpstr>
      <vt:lpstr>Calibri</vt:lpstr>
      <vt:lpstr>Calibri Light</vt:lpstr>
      <vt:lpstr>Cambria Math</vt:lpstr>
      <vt:lpstr>Modern Love</vt:lpstr>
      <vt:lpstr>Rockwell</vt:lpstr>
      <vt:lpstr>Rockwell Condensed</vt:lpstr>
      <vt:lpstr>Segoe UI Black</vt:lpstr>
      <vt:lpstr>Segoe UI Light</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Rohit Varma</cp:lastModifiedBy>
  <cp:revision>129</cp:revision>
  <dcterms:created xsi:type="dcterms:W3CDTF">2016-12-05T23:26:54Z</dcterms:created>
  <dcterms:modified xsi:type="dcterms:W3CDTF">2021-05-01T05:02:09Z</dcterms:modified>
</cp:coreProperties>
</file>