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68" r:id="rId4"/>
    <p:sldId id="259" r:id="rId5"/>
    <p:sldId id="261" r:id="rId6"/>
    <p:sldId id="264" r:id="rId7"/>
    <p:sldId id="272" r:id="rId8"/>
    <p:sldId id="269" r:id="rId9"/>
    <p:sldId id="270" r:id="rId10"/>
    <p:sldId id="273" r:id="rId11"/>
    <p:sldId id="271" r:id="rId12"/>
    <p:sldId id="274" r:id="rId13"/>
    <p:sldId id="279" r:id="rId14"/>
    <p:sldId id="276" r:id="rId15"/>
    <p:sldId id="277" r:id="rId16"/>
    <p:sldId id="280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29A1AE-5DE0-4768-8AF5-BC04D835F003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BBDAED-73E1-4998-9926-7F0B039B32D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CHATBOT INNOVATION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57400"/>
            <a:ext cx="8077200" cy="4343400"/>
          </a:xfrm>
        </p:spPr>
        <p:txBody>
          <a:bodyPr>
            <a:normAutofit fontScale="92500" lnSpcReduction="10000"/>
          </a:bodyPr>
          <a:lstStyle/>
          <a:p>
            <a:endParaRPr lang="en-US" u="sng" dirty="0" smtClean="0">
              <a:solidFill>
                <a:srgbClr val="FF0000"/>
              </a:solidFill>
            </a:endParaRPr>
          </a:p>
          <a:p>
            <a:pPr algn="ctr"/>
            <a:r>
              <a:rPr lang="en-US" u="sng" dirty="0" smtClean="0">
                <a:solidFill>
                  <a:srgbClr val="FFFF00"/>
                </a:solidFill>
              </a:rPr>
              <a:t>PRESENTED BY</a:t>
            </a: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    TEAM LEADER :   KAVIBHARATHI G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       TEAM MEMBERS </a:t>
            </a:r>
            <a:r>
              <a:rPr lang="en-US" b="1" smtClean="0">
                <a:solidFill>
                  <a:srgbClr val="FF0000"/>
                </a:solidFill>
              </a:rPr>
              <a:t>:  BHUVANESWARAN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	                     RAVIKUMAR M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	                BOOPATHI C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	                DHAYALAN 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 smtClean="0"/>
              <a:t>Comprehensive Testing:</a:t>
            </a:r>
          </a:p>
          <a:p>
            <a:r>
              <a:rPr lang="en-US" dirty="0" smtClean="0"/>
              <a:t>Conduct testing at various levels:</a:t>
            </a:r>
          </a:p>
          <a:p>
            <a:pPr lvl="1"/>
            <a:r>
              <a:rPr lang="en-US" b="1" dirty="0" smtClean="0"/>
              <a:t>Unit Testing:</a:t>
            </a:r>
            <a:r>
              <a:rPr lang="en-US" dirty="0" smtClean="0"/>
              <a:t> Test individual components for correctness.</a:t>
            </a:r>
          </a:p>
          <a:p>
            <a:pPr lvl="1"/>
            <a:r>
              <a:rPr lang="en-US" b="1" dirty="0" smtClean="0"/>
              <a:t>Integration Testing:</a:t>
            </a:r>
            <a:r>
              <a:rPr lang="en-US" dirty="0" smtClean="0"/>
              <a:t> Verify the interactions between different modules.</a:t>
            </a:r>
          </a:p>
          <a:p>
            <a:pPr lvl="1"/>
            <a:r>
              <a:rPr lang="en-US" b="1" dirty="0" smtClean="0"/>
              <a:t>User Testing:</a:t>
            </a:r>
            <a:r>
              <a:rPr lang="en-US" dirty="0" smtClean="0"/>
              <a:t> Gather feedback from real users to evaluate the user experience and identify any usability issues.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u="sng" dirty="0" smtClean="0"/>
              <a:t>Feedback Loop Integration:</a:t>
            </a:r>
          </a:p>
          <a:p>
            <a:r>
              <a:rPr lang="en-US" dirty="0" smtClean="0"/>
              <a:t>Integrate a feedback loop mechanism that allows users to provide feedback. Use this feedback to continuously improve the </a:t>
            </a:r>
            <a:r>
              <a:rPr lang="en-US" dirty="0" err="1" smtClean="0"/>
              <a:t>chatbot's</a:t>
            </a:r>
            <a:r>
              <a:rPr lang="en-US" dirty="0" smtClean="0"/>
              <a:t> performance and refine the models.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Monitoring and Maintenance Setup:</a:t>
            </a:r>
          </a:p>
          <a:p>
            <a:r>
              <a:rPr lang="en-US" dirty="0" smtClean="0"/>
              <a:t>Set up monitoring tools to track the </a:t>
            </a:r>
            <a:r>
              <a:rPr lang="en-US" dirty="0" err="1" smtClean="0"/>
              <a:t>chatbot's</a:t>
            </a:r>
            <a:r>
              <a:rPr lang="en-US" dirty="0" smtClean="0"/>
              <a:t> performance in real-time. Implement automated alerts for potential issues. Establish a routine maintenance schedule for updates and improvements.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Documentation Preparation:</a:t>
            </a:r>
          </a:p>
          <a:p>
            <a:r>
              <a:rPr lang="en-US" dirty="0" smtClean="0"/>
              <a:t>Create detailed documentation for developers and end-users. Include information on how to use the </a:t>
            </a:r>
            <a:r>
              <a:rPr lang="en-US" dirty="0" err="1" smtClean="0"/>
              <a:t>chatbot</a:t>
            </a:r>
            <a:r>
              <a:rPr lang="en-US" dirty="0" smtClean="0"/>
              <a:t>, API documentation, troubleshooting guides, and any relevant technical details.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Deployment Planning:</a:t>
            </a:r>
          </a:p>
          <a:p>
            <a:r>
              <a:rPr lang="en-US" dirty="0" smtClean="0"/>
              <a:t>Plan the deployment strategy. Decide on the hosting environment, whether it's on-premises servers, cloud platforms (AWS, Azure, GCP), or a 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 solution.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Deployment Execution:</a:t>
            </a:r>
          </a:p>
          <a:p>
            <a:r>
              <a:rPr lang="en-US" dirty="0" smtClean="0"/>
              <a:t>Deploy the </a:t>
            </a:r>
            <a:r>
              <a:rPr lang="en-US" dirty="0" err="1" smtClean="0"/>
              <a:t>chatbot</a:t>
            </a:r>
            <a:r>
              <a:rPr lang="en-US" dirty="0" smtClean="0"/>
              <a:t> to the chosen environment. Ensure all dependencies are met, and the system is configured correctly for production use.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 smtClean="0"/>
              <a:t>Concept Refinement: </a:t>
            </a:r>
            <a:r>
              <a:rPr lang="en-US" dirty="0" smtClean="0"/>
              <a:t>Review and refine the initial design concept to ensure it meets the project goals and requirements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Material </a:t>
            </a:r>
            <a:r>
              <a:rPr lang="en-US" b="1" dirty="0" smtClean="0"/>
              <a:t>Selection: </a:t>
            </a:r>
            <a:r>
              <a:rPr lang="en-US" dirty="0" smtClean="0"/>
              <a:t>Choose appropriate materials based on factors like durability, cost, availability, and suitability for the intended purpose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Lifecycle </a:t>
            </a:r>
            <a:r>
              <a:rPr lang="en-US" b="1" dirty="0" smtClean="0"/>
              <a:t>Management: </a:t>
            </a:r>
            <a:r>
              <a:rPr lang="en-US" dirty="0" smtClean="0"/>
              <a:t>Plan for the eventual end-of-life or disposal of the product, considering factors like recycling and environmental impact.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Technical </a:t>
            </a:r>
            <a:r>
              <a:rPr lang="en-US" b="1" dirty="0" smtClean="0"/>
              <a:t>Drawings:</a:t>
            </a:r>
            <a:r>
              <a:rPr lang="en-US" dirty="0" smtClean="0"/>
              <a:t> Generate precise technical drawings, including dimensions, tolerances, and specifications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Engineering </a:t>
            </a:r>
            <a:r>
              <a:rPr lang="en-US" b="1" dirty="0" smtClean="0"/>
              <a:t>Analysis: </a:t>
            </a:r>
            <a:r>
              <a:rPr lang="en-US" dirty="0" smtClean="0"/>
              <a:t>Conduct structural, thermal, or other necessary analyses to ensure the design meets performance criteria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Manufacturing </a:t>
            </a:r>
            <a:r>
              <a:rPr lang="en-US" b="1" dirty="0" smtClean="0"/>
              <a:t>Process Selection: </a:t>
            </a:r>
            <a:r>
              <a:rPr lang="en-US" dirty="0" smtClean="0"/>
              <a:t>Determine the most suitable manufacturing process (e.g., CNC machining, 3D printing, casting) based on the design and materials.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r>
              <a:rPr lang="en-US" b="1" dirty="0" smtClean="0"/>
              <a:t>Production Setup: </a:t>
            </a:r>
            <a:r>
              <a:rPr lang="en-US" dirty="0" smtClean="0"/>
              <a:t>Prepare the production environment, including tooling, equipment, and workspace arrangement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Manufacturing</a:t>
            </a:r>
            <a:r>
              <a:rPr lang="en-US" b="1" dirty="0" smtClean="0"/>
              <a:t>: </a:t>
            </a:r>
            <a:r>
              <a:rPr lang="en-US" dirty="0" smtClean="0"/>
              <a:t>Begin the actual production process according to the established plan and processes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Quality </a:t>
            </a:r>
            <a:r>
              <a:rPr lang="en-US" b="1" dirty="0" smtClean="0"/>
              <a:t>Control and Assurance: </a:t>
            </a:r>
            <a:r>
              <a:rPr lang="en-US" dirty="0" smtClean="0"/>
              <a:t>Implement quality checks at various stages to ensure that each component meets the required standards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Assembly</a:t>
            </a:r>
            <a:r>
              <a:rPr lang="en-US" b="1" dirty="0" smtClean="0"/>
              <a:t>: </a:t>
            </a:r>
            <a:r>
              <a:rPr lang="en-US" dirty="0" smtClean="0"/>
              <a:t>If applicable, assemble individual components into the final product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Documentation:</a:t>
            </a:r>
            <a:r>
              <a:rPr lang="en-US" dirty="0" smtClean="0"/>
              <a:t> Create comprehensive documentation, including assembly instructions, maintenance guidelines, and any required certifications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Packaging </a:t>
            </a:r>
            <a:r>
              <a:rPr lang="en-US" b="1" dirty="0" smtClean="0"/>
              <a:t>and Shipping: </a:t>
            </a:r>
            <a:r>
              <a:rPr lang="en-US" dirty="0" smtClean="0"/>
              <a:t>Prepare the product for shipment, ensuring it is packaged securely to prevent damage during transit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Distribution </a:t>
            </a:r>
            <a:r>
              <a:rPr lang="en-US" b="1" dirty="0" smtClean="0"/>
              <a:t>and Marketing (if applicable): </a:t>
            </a:r>
            <a:r>
              <a:rPr lang="en-US" dirty="0" smtClean="0"/>
              <a:t>Develop a strategy for getting the product to market, including advertising, distribution channels, </a:t>
            </a:r>
            <a:r>
              <a:rPr lang="en-US" dirty="0" smtClean="0"/>
              <a:t>and sales.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algn="ctr"/>
            <a:endParaRPr lang="en-US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8000" dirty="0" smtClean="0">
                <a:solidFill>
                  <a:srgbClr val="00B050"/>
                </a:solidFill>
              </a:rPr>
              <a:t>THANKING YOU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Health and Wellness Coach</a:t>
            </a:r>
            <a:endParaRPr lang="en-US" dirty="0" smtClean="0"/>
          </a:p>
          <a:p>
            <a:r>
              <a:rPr lang="en-US" b="1" dirty="0" smtClean="0"/>
              <a:t>Language Learning Companion</a:t>
            </a:r>
            <a:endParaRPr lang="en-US" dirty="0" smtClean="0"/>
          </a:p>
          <a:p>
            <a:r>
              <a:rPr lang="en-US" b="1" dirty="0" smtClean="0"/>
              <a:t>Personal Finance Assistant</a:t>
            </a:r>
            <a:endParaRPr lang="en-US" dirty="0" smtClean="0"/>
          </a:p>
          <a:p>
            <a:r>
              <a:rPr lang="en-US" b="1" dirty="0" smtClean="0"/>
              <a:t>Interactive Storyteller</a:t>
            </a:r>
            <a:endParaRPr lang="en-US" dirty="0" smtClean="0"/>
          </a:p>
          <a:p>
            <a:r>
              <a:rPr lang="en-US" b="1" dirty="0" smtClean="0"/>
              <a:t>Virtual Travel Guide</a:t>
            </a:r>
            <a:endParaRPr lang="en-US" dirty="0" smtClean="0"/>
          </a:p>
          <a:p>
            <a:r>
              <a:rPr lang="en-US" b="1" dirty="0" smtClean="0"/>
              <a:t>Job Search Assistant</a:t>
            </a:r>
            <a:endParaRPr lang="en-US" dirty="0" smtClean="0"/>
          </a:p>
          <a:p>
            <a:r>
              <a:rPr lang="en-US" b="1" dirty="0" smtClean="0"/>
              <a:t>Environmental Consciousness Coach</a:t>
            </a:r>
            <a:endParaRPr lang="en-US" dirty="0" smtClean="0"/>
          </a:p>
          <a:p>
            <a:r>
              <a:rPr lang="en-US" b="1" dirty="0" smtClean="0"/>
              <a:t>Mental Health Support</a:t>
            </a:r>
            <a:endParaRPr lang="en-US" dirty="0" smtClean="0"/>
          </a:p>
          <a:p>
            <a:r>
              <a:rPr lang="en-US" b="1" dirty="0" smtClean="0"/>
              <a:t>Personal Stylist </a:t>
            </a:r>
            <a:r>
              <a:rPr lang="en-US" b="1" dirty="0" err="1" smtClean="0"/>
              <a:t>Chatbot</a:t>
            </a:r>
            <a:endParaRPr lang="en-US" dirty="0" smtClean="0"/>
          </a:p>
          <a:p>
            <a:r>
              <a:rPr lang="en-US" b="1" dirty="0" smtClean="0"/>
              <a:t>Smart Home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INNOVATION METHODS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93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 Detailed Design Review:</a:t>
            </a:r>
          </a:p>
          <a:p>
            <a:r>
              <a:rPr lang="en-US" dirty="0" smtClean="0"/>
              <a:t>Conduct a thorough review of the design specifications. Ensure that all elements, features, and interactions are well-documented and understood.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Technology Stack Finalization:</a:t>
            </a:r>
          </a:p>
          <a:p>
            <a:r>
              <a:rPr lang="en-US" dirty="0" smtClean="0"/>
              <a:t>Confirm and finalize the technology stack based on the requirements. This includes the programming language, deep learning frameworks, and any other tools necessary for development.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Response </a:t>
            </a:r>
            <a:r>
              <a:rPr lang="en-US" b="1" u="sng" dirty="0"/>
              <a:t>Generation:</a:t>
            </a:r>
            <a:endParaRPr lang="en-US" u="sng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 the output from GPT-3, along with the intent and entity information, to generate a coherent and context-aware response. This step can involve a combination of rule-based systems and machine learning models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b="1" u="sng" dirty="0" smtClean="0"/>
              <a:t>Security </a:t>
            </a:r>
            <a:r>
              <a:rPr lang="en-US" b="1" u="sng" dirty="0"/>
              <a:t>Measures:</a:t>
            </a:r>
            <a:endParaRPr lang="en-US" u="sng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Ensure that the </a:t>
            </a:r>
            <a:r>
              <a:rPr lang="en-US" dirty="0" err="1"/>
              <a:t>chatbot</a:t>
            </a:r>
            <a:r>
              <a:rPr lang="en-US" dirty="0"/>
              <a:t> handles sensitive information securely. Implement mechanisms for data encryption and follow best practices for user privacy.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Monitoring and Maintenance:</a:t>
            </a:r>
            <a:endParaRPr lang="en-US" u="sng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Set up monitoring tools to track the </a:t>
            </a:r>
            <a:r>
              <a:rPr lang="en-US" dirty="0" err="1" smtClean="0"/>
              <a:t>chatbot's</a:t>
            </a:r>
            <a:r>
              <a:rPr lang="en-US" dirty="0" smtClean="0"/>
              <a:t> performance in real-time. Schedule regular maintenance to update models, handle new intents, and address any issues that may arise.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u="sng" dirty="0" smtClean="0"/>
              <a:t>User Training (if applicable):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chatbot</a:t>
            </a:r>
            <a:r>
              <a:rPr lang="en-US" dirty="0" smtClean="0"/>
              <a:t> involves machine learning models that can improve with user interactions, set up a process for continuous training to enhance performance.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Voice Recognition:</a:t>
            </a:r>
            <a:r>
              <a:rPr lang="en-US" u="sng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Integrate a voice recognition system to allow users to interact with the </a:t>
            </a:r>
            <a:r>
              <a:rPr lang="en-US" dirty="0" err="1" smtClean="0"/>
              <a:t>chatbot</a:t>
            </a:r>
            <a:r>
              <a:rPr lang="en-US" dirty="0" smtClean="0"/>
              <a:t> through speech. Google's </a:t>
            </a:r>
            <a:r>
              <a:rPr lang="en-US" dirty="0" err="1" smtClean="0"/>
              <a:t>SpeechRecognition</a:t>
            </a:r>
            <a:r>
              <a:rPr lang="en-US" dirty="0" smtClean="0"/>
              <a:t> library can be helpful for this.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Multi-language Support: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Make your </a:t>
            </a:r>
            <a:r>
              <a:rPr lang="en-US" dirty="0" err="1" smtClean="0"/>
              <a:t>chatbot</a:t>
            </a:r>
            <a:r>
              <a:rPr lang="en-US" dirty="0" smtClean="0"/>
              <a:t> multilingual to cater to a broader audience. This involves integrating translation services like Google Translate.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Deep Learning Models Implementation:</a:t>
            </a:r>
          </a:p>
          <a:p>
            <a:r>
              <a:rPr lang="en-US" dirty="0" smtClean="0"/>
              <a:t>Develop and implement the deep learning models for intent recognition, entity extraction, and any other identified components. Utilize </a:t>
            </a:r>
            <a:r>
              <a:rPr lang="en-US" dirty="0" err="1" smtClean="0"/>
              <a:t>TensorFlow</a:t>
            </a:r>
            <a:r>
              <a:rPr lang="en-US" dirty="0" smtClean="0"/>
              <a:t> or </a:t>
            </a:r>
            <a:r>
              <a:rPr lang="en-US" dirty="0" err="1" smtClean="0"/>
              <a:t>PyTorch</a:t>
            </a:r>
            <a:r>
              <a:rPr lang="en-US" dirty="0" smtClean="0"/>
              <a:t> for building and training these models.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Development Environment Setup:</a:t>
            </a:r>
          </a:p>
          <a:p>
            <a:r>
              <a:rPr lang="en-US" dirty="0" smtClean="0"/>
              <a:t>Set up the development environment on your local machine or development server. Install and configure the chosen tools, libraries, and dependencies.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Context Management System:</a:t>
            </a:r>
          </a:p>
          <a:p>
            <a:r>
              <a:rPr lang="en-US" dirty="0" smtClean="0"/>
              <a:t>Implement a context management system to store and retrieve relevant information from user interactions. Design data structures or databases to efficiently manage conversation context.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Response Generation Logic:</a:t>
            </a:r>
          </a:p>
          <a:p>
            <a:r>
              <a:rPr lang="en-US" dirty="0" smtClean="0"/>
              <a:t>Develop the logic for response generation by combining outputs from GPT-3, intent recognition, and entity extraction models. Fine-tune the models based on test data to improve the quality of responses.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User Interface Development:</a:t>
            </a:r>
          </a:p>
          <a:p>
            <a:r>
              <a:rPr lang="en-US" dirty="0" smtClean="0"/>
              <a:t>Create the user interface for the </a:t>
            </a:r>
            <a:r>
              <a:rPr lang="en-US" dirty="0" err="1" smtClean="0"/>
              <a:t>chatbot</a:t>
            </a:r>
            <a:r>
              <a:rPr lang="en-US" dirty="0" smtClean="0"/>
              <a:t>. Design a responsive and user-friendly interface, considering the platform where the </a:t>
            </a:r>
            <a:r>
              <a:rPr lang="en-US" dirty="0" err="1" smtClean="0"/>
              <a:t>chatbot</a:t>
            </a:r>
            <a:r>
              <a:rPr lang="en-US" dirty="0" smtClean="0"/>
              <a:t> will be deployed (web, mobile, etc.).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Security Measures Implementation:</a:t>
            </a:r>
          </a:p>
          <a:p>
            <a:r>
              <a:rPr lang="en-US" dirty="0" smtClean="0"/>
              <a:t>Implement security measures to protect user data and ensure secure communication with external APIs. Apply encryption, secure authentication methods, and follow best practices for data privacy.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962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CHATBOT INNOVATION</vt:lpstr>
      <vt:lpstr>IDEAS</vt:lpstr>
      <vt:lpstr>INNOVATION METHODS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Steps: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22</cp:revision>
  <dcterms:created xsi:type="dcterms:W3CDTF">2023-10-11T04:54:20Z</dcterms:created>
  <dcterms:modified xsi:type="dcterms:W3CDTF">2023-10-11T08:19:50Z</dcterms:modified>
</cp:coreProperties>
</file>