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4" r:id="rId1"/>
  </p:sldMasterIdLst>
  <p:sldIdLst>
    <p:sldId id="256" r:id="rId2"/>
    <p:sldId id="257" r:id="rId3"/>
    <p:sldId id="270" r:id="rId4"/>
    <p:sldId id="260" r:id="rId5"/>
    <p:sldId id="277" r:id="rId6"/>
    <p:sldId id="271" r:id="rId7"/>
    <p:sldId id="272" r:id="rId8"/>
    <p:sldId id="273" r:id="rId9"/>
    <p:sldId id="274" r:id="rId10"/>
    <p:sldId id="284" r:id="rId11"/>
    <p:sldId id="275" r:id="rId12"/>
    <p:sldId id="276" r:id="rId13"/>
    <p:sldId id="264" r:id="rId14"/>
    <p:sldId id="283" r:id="rId15"/>
    <p:sldId id="282" r:id="rId16"/>
    <p:sldId id="281" r:id="rId17"/>
    <p:sldId id="279" r:id="rId18"/>
    <p:sldId id="280" r:id="rId19"/>
    <p:sldId id="278" r:id="rId20"/>
    <p:sldId id="269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184" y="-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B1212-81A4-435B-A57E-B6CF364A2414}" type="datetimeFigureOut">
              <a:rPr lang="en-US" smtClean="0"/>
              <a:pPr/>
              <a:t>10/26/2023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E644C-82B4-487B-A58F-517A61D97B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B1212-81A4-435B-A57E-B6CF364A2414}" type="datetimeFigureOut">
              <a:rPr lang="en-US" smtClean="0"/>
              <a:pPr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E644C-82B4-487B-A58F-517A61D97B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B1212-81A4-435B-A57E-B6CF364A2414}" type="datetimeFigureOut">
              <a:rPr lang="en-US" smtClean="0"/>
              <a:pPr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E644C-82B4-487B-A58F-517A61D97B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B1212-81A4-435B-A57E-B6CF364A2414}" type="datetimeFigureOut">
              <a:rPr lang="en-US" smtClean="0"/>
              <a:pPr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E644C-82B4-487B-A58F-517A61D97B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B1212-81A4-435B-A57E-B6CF364A2414}" type="datetimeFigureOut">
              <a:rPr lang="en-US" smtClean="0"/>
              <a:pPr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E644C-82B4-487B-A58F-517A61D97B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B1212-81A4-435B-A57E-B6CF364A2414}" type="datetimeFigureOut">
              <a:rPr lang="en-US" smtClean="0"/>
              <a:pPr/>
              <a:t>10/26/2023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E644C-82B4-487B-A58F-517A61D97B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B1212-81A4-435B-A57E-B6CF364A2414}" type="datetimeFigureOut">
              <a:rPr lang="en-US" smtClean="0"/>
              <a:pPr/>
              <a:t>10/26/2023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E644C-82B4-487B-A58F-517A61D97B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B1212-81A4-435B-A57E-B6CF364A2414}" type="datetimeFigureOut">
              <a:rPr lang="en-US" smtClean="0"/>
              <a:pPr/>
              <a:t>10/26/2023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E644C-82B4-487B-A58F-517A61D97B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B1212-81A4-435B-A57E-B6CF364A2414}" type="datetimeFigureOut">
              <a:rPr lang="en-US" smtClean="0"/>
              <a:pPr/>
              <a:t>10/26/2023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E644C-82B4-487B-A58F-517A61D97B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B1212-81A4-435B-A57E-B6CF364A2414}" type="datetimeFigureOut">
              <a:rPr lang="en-US" smtClean="0"/>
              <a:pPr/>
              <a:t>10/26/2023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E644C-82B4-487B-A58F-517A61D97B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B1212-81A4-435B-A57E-B6CF364A2414}" type="datetimeFigureOut">
              <a:rPr lang="en-US" smtClean="0"/>
              <a:pPr/>
              <a:t>10/26/2023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3FFE644C-82B4-487B-A58F-517A61D97B5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73B1212-81A4-435B-A57E-B6CF364A2414}" type="datetimeFigureOut">
              <a:rPr lang="en-US" smtClean="0"/>
              <a:pPr/>
              <a:t>10/26/2023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FFE644C-82B4-487B-A58F-517A61D97B55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5" r:id="rId1"/>
    <p:sldLayoutId id="2147483986" r:id="rId2"/>
    <p:sldLayoutId id="2147483987" r:id="rId3"/>
    <p:sldLayoutId id="2147483988" r:id="rId4"/>
    <p:sldLayoutId id="2147483989" r:id="rId5"/>
    <p:sldLayoutId id="2147483990" r:id="rId6"/>
    <p:sldLayoutId id="2147483991" r:id="rId7"/>
    <p:sldLayoutId id="2147483992" r:id="rId8"/>
    <p:sldLayoutId id="2147483993" r:id="rId9"/>
    <p:sldLayoutId id="2147483994" r:id="rId10"/>
    <p:sldLayoutId id="214748399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odrigopivi/Chatito" TargetMode="External"/><Relationship Id="rId7" Type="http://schemas.openxmlformats.org/officeDocument/2006/relationships/hyperlink" Target="https://intersog.com/blog/python-application-development-common-use-cases-and-project-examples/" TargetMode="External"/><Relationship Id="rId2" Type="http://schemas.openxmlformats.org/officeDocument/2006/relationships/hyperlink" Target="https://intersog.com/blog/three-methods-of-pre-processing-data-in-chatbot-development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intersog.com/python-development-services/" TargetMode="External"/><Relationship Id="rId5" Type="http://schemas.openxmlformats.org/officeDocument/2006/relationships/hyperlink" Target="https://github.com/SimGus/Chatette" TargetMode="External"/><Relationship Id="rId4" Type="http://schemas.openxmlformats.org/officeDocument/2006/relationships/hyperlink" Target="https://intersog.com/node-js-development-services/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drive/1KYQJj21ydDawozMQR2KyM575k1Wjqeub" TargetMode="External"/><Relationship Id="rId2" Type="http://schemas.openxmlformats.org/officeDocument/2006/relationships/hyperlink" Target="https://intersog.com/blog/three-methods-of-pre-processing-data-in-chatbot-development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intersog.com/blog/some-cool-things-you-can-do-with-python/" TargetMode="External"/><Relationship Id="rId5" Type="http://schemas.openxmlformats.org/officeDocument/2006/relationships/hyperlink" Target="https://www.clickworker.com/" TargetMode="External"/><Relationship Id="rId4" Type="http://schemas.openxmlformats.org/officeDocument/2006/relationships/hyperlink" Target="https://www.microworkers.com/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intersog.com/blog/three-methods-of-pre-processing-data-in-chatbot-development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685800"/>
            <a:ext cx="7851648" cy="3048000"/>
          </a:xfrm>
        </p:spPr>
        <p:txBody>
          <a:bodyPr>
            <a:noAutofit/>
          </a:bodyPr>
          <a:lstStyle/>
          <a:p>
            <a:pPr algn="ctr"/>
            <a:r>
              <a:rPr lang="en-US" sz="9600" dirty="0" smtClean="0">
                <a:solidFill>
                  <a:srgbClr val="FFFF00"/>
                </a:solidFill>
              </a:rPr>
              <a:t>ARTIFICIAL </a:t>
            </a:r>
            <a:br>
              <a:rPr lang="en-US" sz="9600" dirty="0" smtClean="0">
                <a:solidFill>
                  <a:srgbClr val="FFFF00"/>
                </a:solidFill>
              </a:rPr>
            </a:br>
            <a:r>
              <a:rPr lang="en-US" sz="9600" dirty="0" smtClean="0">
                <a:solidFill>
                  <a:srgbClr val="FFFF00"/>
                </a:solidFill>
              </a:rPr>
              <a:t>INTELLIGENCE</a:t>
            </a:r>
            <a:endParaRPr lang="en-US" sz="9600" dirty="0">
              <a:solidFill>
                <a:srgbClr val="FFFF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4724400"/>
            <a:ext cx="7854696" cy="1295400"/>
          </a:xfrm>
        </p:spPr>
        <p:txBody>
          <a:bodyPr>
            <a:noAutofit/>
          </a:bodyPr>
          <a:lstStyle/>
          <a:p>
            <a:pPr algn="ctr"/>
            <a:endParaRPr lang="en-US" sz="3600" b="1" dirty="0" smtClean="0">
              <a:solidFill>
                <a:schemeClr val="bg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en-US" sz="3600" b="1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PHASE  - III</a:t>
            </a:r>
            <a:endParaRPr lang="en-US" sz="3600" b="1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8674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print("Hi! I am a </a:t>
            </a:r>
            <a:r>
              <a:rPr lang="en-US" dirty="0" err="1" smtClean="0"/>
              <a:t>chatbot</a:t>
            </a:r>
            <a:r>
              <a:rPr lang="en-US" dirty="0" smtClean="0"/>
              <a:t> created by JKKM COLLEGE OF TECHNOLOGY")</a:t>
            </a:r>
          </a:p>
          <a:p>
            <a:pPr>
              <a:buNone/>
            </a:pPr>
            <a:r>
              <a:rPr lang="en-US" dirty="0" smtClean="0"/>
              <a:t>print("Welcome to the Virtual Travel Guide </a:t>
            </a:r>
            <a:r>
              <a:rPr lang="en-US" dirty="0" err="1" smtClean="0"/>
              <a:t>Chatbot</a:t>
            </a:r>
            <a:r>
              <a:rPr lang="en-US" dirty="0" smtClean="0"/>
              <a:t>!")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while True: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chatbot</a:t>
            </a:r>
            <a:r>
              <a:rPr lang="en-US" dirty="0" smtClean="0"/>
              <a:t> = Chat(pairs, reflections)</a:t>
            </a:r>
          </a:p>
          <a:p>
            <a:pPr>
              <a:buNone/>
            </a:pPr>
            <a:r>
              <a:rPr lang="en-US" dirty="0" smtClean="0"/>
              <a:t>    pairs = input("YOU:")</a:t>
            </a:r>
          </a:p>
          <a:p>
            <a:pPr>
              <a:buNone/>
            </a:pPr>
            <a:r>
              <a:rPr lang="en-US" dirty="0" smtClean="0"/>
              <a:t>    if </a:t>
            </a:r>
            <a:r>
              <a:rPr lang="en-US" dirty="0" err="1" smtClean="0"/>
              <a:t>pairs.lower</a:t>
            </a:r>
            <a:r>
              <a:rPr lang="en-US" dirty="0" smtClean="0"/>
              <a:t>() == 'quit':</a:t>
            </a:r>
          </a:p>
          <a:p>
            <a:pPr>
              <a:buNone/>
            </a:pPr>
            <a:r>
              <a:rPr lang="en-US" dirty="0" smtClean="0"/>
              <a:t>        break</a:t>
            </a:r>
          </a:p>
          <a:p>
            <a:pPr>
              <a:buNone/>
            </a:pPr>
            <a:r>
              <a:rPr lang="en-US" dirty="0" smtClean="0"/>
              <a:t>    reflections = </a:t>
            </a:r>
            <a:r>
              <a:rPr lang="en-US" dirty="0" err="1" smtClean="0"/>
              <a:t>chatbot.respond</a:t>
            </a:r>
            <a:r>
              <a:rPr lang="en-US" dirty="0" smtClean="0"/>
              <a:t>(pairs)</a:t>
            </a:r>
          </a:p>
          <a:p>
            <a:pPr>
              <a:buNone/>
            </a:pPr>
            <a:r>
              <a:rPr lang="en-US" dirty="0" smtClean="0"/>
              <a:t>    print(</a:t>
            </a:r>
            <a:r>
              <a:rPr lang="en-US" dirty="0" err="1" smtClean="0"/>
              <a:t>f"BOT</a:t>
            </a:r>
            <a:r>
              <a:rPr lang="en-US" dirty="0" smtClean="0"/>
              <a:t>:{ reflections}")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chatbot.converse</a:t>
            </a:r>
            <a:r>
              <a:rPr lang="en-US" dirty="0" smtClean="0"/>
              <a:t>()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Output:</a:t>
            </a:r>
            <a:endParaRPr lang="en-US" dirty="0"/>
          </a:p>
        </p:txBody>
      </p:sp>
      <p:pic>
        <p:nvPicPr>
          <p:cNvPr id="6" name="Content Placeholder 5" descr="Screenshot (6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0278" y="1935163"/>
            <a:ext cx="7803444" cy="4389437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Screenshot (7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0278" y="1935163"/>
            <a:ext cx="7803444" cy="4389437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96112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PREPROCESSING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4800" dirty="0" smtClean="0"/>
              <a:t>1.Data Cleaning</a:t>
            </a:r>
          </a:p>
          <a:p>
            <a:pPr>
              <a:buNone/>
            </a:pPr>
            <a:endParaRPr lang="en-US" sz="4800" dirty="0" smtClean="0"/>
          </a:p>
          <a:p>
            <a:pPr>
              <a:buNone/>
            </a:pPr>
            <a:r>
              <a:rPr lang="en-US" sz="4800" dirty="0" smtClean="0"/>
              <a:t>2. Data  Transforming </a:t>
            </a:r>
          </a:p>
          <a:p>
            <a:pPr>
              <a:buNone/>
            </a:pPr>
            <a:endParaRPr lang="en-US" sz="4800" dirty="0" smtClean="0"/>
          </a:p>
          <a:p>
            <a:pPr>
              <a:buNone/>
            </a:pPr>
            <a:r>
              <a:rPr lang="en-US" sz="4800" dirty="0" smtClean="0"/>
              <a:t>3. Data Integration</a:t>
            </a:r>
            <a:endParaRPr lang="en-US" sz="48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Data Cleaning: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smtClean="0"/>
              <a:t>This involves identifying and correcting errors and  inconsistencies in the data. </a:t>
            </a:r>
          </a:p>
          <a:p>
            <a:pPr>
              <a:buNone/>
            </a:pPr>
            <a:endParaRPr lang="en-US" sz="3600" dirty="0" smtClean="0"/>
          </a:p>
          <a:p>
            <a:r>
              <a:rPr lang="en-US" sz="3600" dirty="0" smtClean="0"/>
              <a:t>For example, this may involve removing duplicate records, correcting typos, and filling in missing values.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b="1" u="sng" dirty="0" smtClean="0"/>
              <a:t>Data  Transforming: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This involves combining data from multiple sources into a single  dataset. </a:t>
            </a:r>
          </a:p>
          <a:p>
            <a:pPr>
              <a:buNone/>
            </a:pPr>
            <a:endParaRPr lang="en-US" sz="3600" dirty="0" smtClean="0"/>
          </a:p>
          <a:p>
            <a:r>
              <a:rPr lang="en-US" sz="3600" dirty="0" smtClean="0"/>
              <a:t>This may </a:t>
            </a:r>
            <a:r>
              <a:rPr lang="en-US" sz="3600" dirty="0" err="1" smtClean="0"/>
              <a:t>invove</a:t>
            </a:r>
            <a:r>
              <a:rPr lang="en-US" sz="3600" dirty="0" smtClean="0"/>
              <a:t> resolving inconsistencies in the dataset ,  such  as different data formats or different variable names.</a:t>
            </a:r>
            <a:endParaRPr lang="en-US" sz="36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8988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b="1" u="sng" dirty="0" smtClean="0"/>
              <a:t> Data Integration: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This involves converting the data into a format that is suitable for  the analysis task. </a:t>
            </a:r>
          </a:p>
          <a:p>
            <a:pPr>
              <a:buNone/>
            </a:pPr>
            <a:endParaRPr lang="en-US" sz="3600" dirty="0" smtClean="0"/>
          </a:p>
          <a:p>
            <a:r>
              <a:rPr lang="en-US" sz="3600" dirty="0" smtClean="0"/>
              <a:t>For example, this may involve converting categorical data to numerical data, or scaling the data to a suitable range.</a:t>
            </a:r>
            <a:endParaRPr lang="en-US" sz="36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4800" dirty="0" smtClean="0">
                <a:hlinkClick r:id="rId2"/>
              </a:rPr>
              <a:t> Training data generator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quickly get more training data for NLU task, you can use a training data generator. It is a program which takes templates and generates a lot of examples for model training. </a:t>
            </a:r>
          </a:p>
          <a:p>
            <a:endParaRPr lang="en-US" dirty="0" smtClean="0"/>
          </a:p>
          <a:p>
            <a:r>
              <a:rPr lang="en-US" dirty="0" smtClean="0"/>
              <a:t>Well-known generators are </a:t>
            </a:r>
            <a:r>
              <a:rPr lang="en-US" dirty="0" err="1" smtClean="0">
                <a:hlinkClick r:id="rId3"/>
              </a:rPr>
              <a:t>Chatito</a:t>
            </a:r>
            <a:r>
              <a:rPr lang="en-US" dirty="0" smtClean="0"/>
              <a:t> (in </a:t>
            </a:r>
            <a:r>
              <a:rPr lang="en-US" dirty="0" smtClean="0">
                <a:hlinkClick r:id="rId4"/>
              </a:rPr>
              <a:t>Node.js</a:t>
            </a:r>
            <a:r>
              <a:rPr lang="en-US" dirty="0" smtClean="0"/>
              <a:t>) and </a:t>
            </a:r>
            <a:r>
              <a:rPr lang="en-US" dirty="0" err="1" smtClean="0">
                <a:hlinkClick r:id="rId5"/>
              </a:rPr>
              <a:t>Chatette</a:t>
            </a:r>
            <a:r>
              <a:rPr lang="en-US" dirty="0" smtClean="0"/>
              <a:t> (in </a:t>
            </a:r>
            <a:r>
              <a:rPr lang="en-US" dirty="0" smtClean="0">
                <a:hlinkClick r:id="rId6"/>
              </a:rPr>
              <a:t>Python</a:t>
            </a:r>
            <a:r>
              <a:rPr lang="en-US" dirty="0" smtClean="0"/>
              <a:t>). A </a:t>
            </a:r>
            <a:r>
              <a:rPr lang="en-US" dirty="0" smtClean="0">
                <a:hlinkClick r:id="rId7"/>
              </a:rPr>
              <a:t>Python programming language</a:t>
            </a:r>
            <a:r>
              <a:rPr lang="en-US" dirty="0" smtClean="0"/>
              <a:t> preprocessor is a common tool.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8229600" cy="138988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 dirty="0" err="1" smtClean="0">
                <a:hlinkClick r:id="rId2"/>
              </a:rPr>
              <a:t>Crowdsource</a:t>
            </a:r>
            <a:r>
              <a:rPr lang="en-US" sz="5400" dirty="0" smtClean="0"/>
              <a:t/>
            </a:r>
            <a:br>
              <a:rPr lang="en-US" sz="5400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 get more training data of high quality, you can outsource jobs to distributed workers, using  </a:t>
            </a:r>
            <a:r>
              <a:rPr lang="en-US" dirty="0" smtClean="0">
                <a:hlinkClick r:id="rId3"/>
              </a:rPr>
              <a:t>Amazon </a:t>
            </a:r>
            <a:r>
              <a:rPr lang="en-US" dirty="0" err="1" smtClean="0">
                <a:hlinkClick r:id="rId3"/>
              </a:rPr>
              <a:t>MechanicalTurk</a:t>
            </a:r>
            <a:r>
              <a:rPr lang="en-US" dirty="0" smtClean="0"/>
              <a:t>,      </a:t>
            </a:r>
            <a:r>
              <a:rPr lang="en-US" dirty="0" err="1" smtClean="0">
                <a:hlinkClick r:id="rId4"/>
              </a:rPr>
              <a:t>Microworkers</a:t>
            </a:r>
            <a:r>
              <a:rPr lang="en-US" dirty="0" smtClean="0"/>
              <a:t>,          </a:t>
            </a:r>
            <a:r>
              <a:rPr lang="en-US" dirty="0" err="1" smtClean="0">
                <a:hlinkClick r:id="rId5"/>
              </a:rPr>
              <a:t>Clickworker</a:t>
            </a:r>
            <a:r>
              <a:rPr lang="en-US" dirty="0" smtClean="0"/>
              <a:t>  platforms.</a:t>
            </a:r>
          </a:p>
          <a:p>
            <a:endParaRPr lang="en-US" dirty="0" smtClean="0"/>
          </a:p>
          <a:p>
            <a:r>
              <a:rPr lang="en-US" dirty="0" smtClean="0"/>
              <a:t>In a short time and at a reduced cost, you can get human-written training data for your initial model to augment training data collection and ultimately accelerate </a:t>
            </a:r>
            <a:r>
              <a:rPr lang="en-US" dirty="0" smtClean="0">
                <a:hlinkClick r:id="rId6"/>
              </a:rPr>
              <a:t>Python-based</a:t>
            </a:r>
            <a:r>
              <a:rPr lang="en-US" dirty="0" smtClean="0"/>
              <a:t> </a:t>
            </a:r>
            <a:r>
              <a:rPr lang="en-US" dirty="0" err="1" smtClean="0"/>
              <a:t>chatbot</a:t>
            </a:r>
            <a:r>
              <a:rPr lang="en-US" dirty="0" smtClean="0"/>
              <a:t> development using data preprocessing for text classification.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54228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 dirty="0" smtClean="0">
                <a:hlinkClick r:id="rId2"/>
              </a:rPr>
              <a:t/>
            </a:r>
            <a:br>
              <a:rPr lang="en-US" sz="5400" dirty="0" smtClean="0">
                <a:hlinkClick r:id="rId2"/>
              </a:rPr>
            </a:br>
            <a:r>
              <a:rPr lang="en-US" sz="5400" dirty="0" smtClean="0">
                <a:hlinkClick r:id="rId2"/>
              </a:rPr>
              <a:t/>
            </a:r>
            <a:br>
              <a:rPr lang="en-US" sz="5400" dirty="0" smtClean="0">
                <a:hlinkClick r:id="rId2"/>
              </a:rPr>
            </a:br>
            <a:r>
              <a:rPr lang="en-US" sz="5400" dirty="0" smtClean="0">
                <a:hlinkClick r:id="rId2"/>
              </a:rPr>
              <a:t>Pre-trained model</a:t>
            </a:r>
            <a:r>
              <a:rPr lang="en-US" sz="5400" dirty="0" smtClean="0"/>
              <a:t/>
            </a:r>
            <a:br>
              <a:rPr lang="en-US" sz="5400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pre-trained language model can be used for NLU tasks without any task-specific change to the model architecture.</a:t>
            </a:r>
          </a:p>
          <a:p>
            <a:endParaRPr lang="en-US" dirty="0" smtClean="0"/>
          </a:p>
          <a:p>
            <a:r>
              <a:rPr lang="en-US" dirty="0" smtClean="0"/>
              <a:t> Pre-trained models have an ability to continue pre-training on custom data, </a:t>
            </a:r>
            <a:r>
              <a:rPr lang="en-US" dirty="0" err="1" smtClean="0"/>
              <a:t>strarting</a:t>
            </a:r>
            <a:r>
              <a:rPr lang="en-US" dirty="0" smtClean="0"/>
              <a:t> from some checkpoint.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96112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7030A0"/>
                </a:solidFill>
              </a:rPr>
              <a:t>DEVELOPMENT PART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b="1" u="sng" dirty="0" smtClean="0">
                <a:solidFill>
                  <a:srgbClr val="00B050"/>
                </a:solidFill>
              </a:rPr>
              <a:t>PRESENTED BY</a:t>
            </a:r>
          </a:p>
          <a:p>
            <a:pPr algn="ctr">
              <a:buNone/>
            </a:pPr>
            <a:endParaRPr lang="en-US" b="1" u="sng" dirty="0" smtClean="0">
              <a:solidFill>
                <a:srgbClr val="00B050"/>
              </a:solidFill>
            </a:endParaRPr>
          </a:p>
          <a:p>
            <a:pPr algn="ctr">
              <a:buNone/>
            </a:pPr>
            <a:r>
              <a:rPr lang="en-US" dirty="0" smtClean="0">
                <a:solidFill>
                  <a:srgbClr val="FF0000"/>
                </a:solidFill>
              </a:rPr>
              <a:t>            TEAM LEADER :   KAVIBHARATHI  G </a:t>
            </a:r>
          </a:p>
          <a:p>
            <a:pPr algn="ctr">
              <a:buNone/>
            </a:pPr>
            <a:r>
              <a:rPr lang="en-US" dirty="0" smtClean="0">
                <a:solidFill>
                  <a:srgbClr val="FF0000"/>
                </a:solidFill>
              </a:rPr>
              <a:t>  TEAM MEMBERS  :   RAVIKUMAR  M  </a:t>
            </a:r>
          </a:p>
          <a:p>
            <a:pPr algn="ctr">
              <a:buNone/>
            </a:pPr>
            <a:r>
              <a:rPr lang="en-US" dirty="0" smtClean="0">
                <a:solidFill>
                  <a:srgbClr val="FF0000"/>
                </a:solidFill>
              </a:rPr>
              <a:t>                                  BOOPATHI C</a:t>
            </a:r>
          </a:p>
          <a:p>
            <a:pPr algn="ctr">
              <a:buNone/>
            </a:pPr>
            <a:r>
              <a:rPr lang="en-US" dirty="0" smtClean="0">
                <a:solidFill>
                  <a:srgbClr val="FF0000"/>
                </a:solidFill>
              </a:rPr>
              <a:t>                                   DHAYALAN R</a:t>
            </a:r>
          </a:p>
          <a:p>
            <a:pPr algn="ctr">
              <a:buNone/>
            </a:pPr>
            <a:r>
              <a:rPr lang="en-US" dirty="0" smtClean="0">
                <a:solidFill>
                  <a:srgbClr val="FF0000"/>
                </a:solidFill>
              </a:rPr>
              <a:t>                                                  BHUVANESWARAN M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382000" cy="60960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pPr algn="ctr">
              <a:buNone/>
            </a:pPr>
            <a:r>
              <a:rPr lang="en-US" sz="9600" dirty="0" smtClean="0"/>
              <a:t> </a:t>
            </a:r>
            <a:r>
              <a:rPr lang="en-US" sz="9600" dirty="0" smtClean="0">
                <a:solidFill>
                  <a:srgbClr val="00B050"/>
                </a:solidFill>
              </a:rPr>
              <a:t>THANKING YOU</a:t>
            </a:r>
          </a:p>
          <a:p>
            <a:pPr algn="ctr">
              <a:buNone/>
            </a:pPr>
            <a:endParaRPr lang="en-US" sz="1800" dirty="0" smtClean="0"/>
          </a:p>
          <a:p>
            <a:pPr algn="ctr">
              <a:buNone/>
            </a:pPr>
            <a:endParaRPr lang="en-US" sz="1800" dirty="0" smtClean="0"/>
          </a:p>
          <a:p>
            <a:pPr algn="ctr">
              <a:buNone/>
            </a:pPr>
            <a:endParaRPr lang="en-US" sz="1800" dirty="0" smtClean="0"/>
          </a:p>
          <a:p>
            <a:pPr algn="ctr">
              <a:buNone/>
            </a:pPr>
            <a:endParaRPr lang="en-US" sz="1800" dirty="0" smtClean="0"/>
          </a:p>
          <a:p>
            <a:pPr algn="ctr">
              <a:buNone/>
            </a:pPr>
            <a:endParaRPr lang="en-US" sz="1800" dirty="0" smtClean="0"/>
          </a:p>
          <a:p>
            <a:pPr>
              <a:buNone/>
            </a:pPr>
            <a:r>
              <a:rPr lang="en-US" sz="2000" b="1" dirty="0" smtClean="0"/>
              <a:t>     Mentor                   Evaluator                           SPOC                       HOD</a:t>
            </a:r>
          </a:p>
          <a:p>
            <a:pPr>
              <a:buNone/>
            </a:pPr>
            <a:endParaRPr lang="en-US" sz="1800" dirty="0" smtClean="0"/>
          </a:p>
          <a:p>
            <a:pPr algn="ctr">
              <a:buNone/>
            </a:pPr>
            <a:endParaRPr lang="en-US" sz="9600" dirty="0" smtClean="0"/>
          </a:p>
          <a:p>
            <a:pPr algn="ctr">
              <a:buNone/>
            </a:pPr>
            <a:endParaRPr lang="en-US" sz="9600" dirty="0" smtClean="0"/>
          </a:p>
          <a:p>
            <a:pPr algn="ctr">
              <a:buNone/>
            </a:pPr>
            <a:endParaRPr lang="en-US" sz="9600" dirty="0"/>
          </a:p>
          <a:p>
            <a:pPr algn="ctr">
              <a:buNone/>
            </a:pPr>
            <a:endParaRPr lang="en-US" sz="1400" dirty="0" smtClean="0"/>
          </a:p>
          <a:p>
            <a:pPr algn="ctr">
              <a:buNone/>
            </a:pPr>
            <a:endParaRPr lang="en-US" sz="1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19912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LOAD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n-US" sz="3200" b="1" u="sng" dirty="0" err="1" smtClean="0"/>
              <a:t>Nltk</a:t>
            </a:r>
            <a:r>
              <a:rPr lang="en-US" sz="3200" b="1" u="sng" dirty="0" smtClean="0"/>
              <a:t>:</a:t>
            </a:r>
          </a:p>
          <a:p>
            <a:r>
              <a:rPr lang="en-US" sz="3200" dirty="0" smtClean="0"/>
              <a:t>It sounds like you're interested in working with NLTK (Natural Language Toolkit) for building a </a:t>
            </a:r>
            <a:r>
              <a:rPr lang="en-US" sz="3200" dirty="0" err="1" smtClean="0"/>
              <a:t>chatbot</a:t>
            </a:r>
            <a:r>
              <a:rPr lang="en-US" sz="3200" dirty="0" smtClean="0"/>
              <a:t>. NLTK is a powerful library for working with human language data, but it doesn't inherently have a "loading" function specifically for </a:t>
            </a:r>
            <a:r>
              <a:rPr lang="en-US" sz="3200" dirty="0" err="1" smtClean="0"/>
              <a:t>chatbots</a:t>
            </a:r>
            <a:r>
              <a:rPr lang="en-US" sz="3200" dirty="0" smtClean="0"/>
              <a:t>. However, I can help guide you on how you might approach building a basic </a:t>
            </a:r>
            <a:r>
              <a:rPr lang="en-US" sz="3200" dirty="0" err="1" smtClean="0"/>
              <a:t>chatbot</a:t>
            </a:r>
            <a:r>
              <a:rPr lang="en-US" sz="3200" dirty="0" smtClean="0"/>
              <a:t> using NLTK in Python.</a:t>
            </a:r>
            <a:endParaRPr lang="en-US" sz="3200" b="1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9436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US" b="1" u="sng" dirty="0" smtClean="0"/>
              <a:t>TXT (Text file):</a:t>
            </a:r>
          </a:p>
          <a:p>
            <a:pPr>
              <a:buNone/>
            </a:pPr>
            <a:r>
              <a:rPr lang="en-US" dirty="0" smtClean="0"/>
              <a:t>           # Assuming each line of your text file contains a          separate  conversation or dialog</a:t>
            </a:r>
          </a:p>
          <a:p>
            <a:pPr>
              <a:buNone/>
            </a:pPr>
            <a:r>
              <a:rPr lang="en-US" dirty="0" smtClean="0"/>
              <a:t>            with open('chatbot_data.txt', 'r') as file: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       data = </a:t>
            </a:r>
            <a:r>
              <a:rPr lang="en-US" dirty="0" err="1" smtClean="0"/>
              <a:t>file.readlines</a:t>
            </a:r>
            <a:r>
              <a:rPr lang="en-US" dirty="0" smtClean="0"/>
              <a:t> ()</a:t>
            </a:r>
          </a:p>
          <a:p>
            <a:pPr>
              <a:buNone/>
            </a:pPr>
            <a:endParaRPr lang="en-US" dirty="0" smtClean="0"/>
          </a:p>
          <a:p>
            <a:pPr>
              <a:buFont typeface="Wingdings" pitchFamily="2" charset="2"/>
              <a:buChar char="v"/>
            </a:pPr>
            <a:r>
              <a:rPr lang="en-US" b="1" u="sng" dirty="0" smtClean="0"/>
              <a:t>Custom Data Formats: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If your data is in a custom format, you might            need to write a custom parser to load it. </a:t>
            </a:r>
          </a:p>
          <a:p>
            <a:pPr>
              <a:buNone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This would depend on the specifics of your data format.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smtClean="0"/>
              <a:t>Import Libraries </a:t>
            </a:r>
          </a:p>
          <a:p>
            <a:r>
              <a:rPr lang="en-US" sz="3600" dirty="0" smtClean="0"/>
              <a:t> Load the dataset  </a:t>
            </a:r>
          </a:p>
          <a:p>
            <a:r>
              <a:rPr lang="en-US" sz="3600" dirty="0" smtClean="0"/>
              <a:t> Exploratory Data Analytics(EDA)</a:t>
            </a:r>
          </a:p>
          <a:p>
            <a:r>
              <a:rPr lang="en-US" sz="3600" dirty="0" smtClean="0"/>
              <a:t> Split the Data</a:t>
            </a:r>
          </a:p>
          <a:p>
            <a:r>
              <a:rPr lang="en-US" sz="3600" b="1" dirty="0" smtClean="0"/>
              <a:t> </a:t>
            </a:r>
            <a:r>
              <a:rPr lang="en-US" sz="3600" dirty="0" smtClean="0"/>
              <a:t>Feature Scaling</a:t>
            </a:r>
          </a:p>
          <a:p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4478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Necessary Steps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617720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 smtClean="0"/>
              <a:t>import </a:t>
            </a:r>
            <a:r>
              <a:rPr lang="en-US" dirty="0" err="1" smtClean="0"/>
              <a:t>nltk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from </a:t>
            </a:r>
            <a:r>
              <a:rPr lang="en-US" dirty="0" err="1" smtClean="0"/>
              <a:t>nltk.chat.util</a:t>
            </a:r>
            <a:r>
              <a:rPr lang="en-US" dirty="0" smtClean="0"/>
              <a:t> import Chat, reflections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reflections = {</a:t>
            </a:r>
          </a:p>
          <a:p>
            <a:pPr>
              <a:buNone/>
            </a:pPr>
            <a:r>
              <a:rPr lang="en-US" dirty="0" smtClean="0"/>
              <a:t>  "</a:t>
            </a:r>
            <a:r>
              <a:rPr lang="en-US" dirty="0" err="1" smtClean="0"/>
              <a:t>i</a:t>
            </a:r>
            <a:r>
              <a:rPr lang="en-US" dirty="0" smtClean="0"/>
              <a:t> am"       : "you are",</a:t>
            </a:r>
          </a:p>
          <a:p>
            <a:pPr>
              <a:buNone/>
            </a:pPr>
            <a:r>
              <a:rPr lang="en-US" dirty="0" smtClean="0"/>
              <a:t>  "</a:t>
            </a:r>
            <a:r>
              <a:rPr lang="en-US" dirty="0" err="1" smtClean="0"/>
              <a:t>i</a:t>
            </a:r>
            <a:r>
              <a:rPr lang="en-US" dirty="0" smtClean="0"/>
              <a:t> was"      : "you were",</a:t>
            </a:r>
          </a:p>
          <a:p>
            <a:pPr>
              <a:buNone/>
            </a:pPr>
            <a:r>
              <a:rPr lang="en-US" dirty="0" smtClean="0"/>
              <a:t>  "</a:t>
            </a:r>
            <a:r>
              <a:rPr lang="en-US" dirty="0" err="1" smtClean="0"/>
              <a:t>i</a:t>
            </a:r>
            <a:r>
              <a:rPr lang="en-US" dirty="0" smtClean="0"/>
              <a:t>"          : "you",</a:t>
            </a:r>
          </a:p>
          <a:p>
            <a:pPr>
              <a:buNone/>
            </a:pPr>
            <a:r>
              <a:rPr lang="en-US" dirty="0" smtClean="0"/>
              <a:t>  "</a:t>
            </a:r>
            <a:r>
              <a:rPr lang="en-US" dirty="0" err="1" smtClean="0"/>
              <a:t>i'm</a:t>
            </a:r>
            <a:r>
              <a:rPr lang="en-US" dirty="0" smtClean="0"/>
              <a:t>"        : "you are",</a:t>
            </a:r>
          </a:p>
          <a:p>
            <a:pPr>
              <a:buNone/>
            </a:pPr>
            <a:r>
              <a:rPr lang="en-US" dirty="0" smtClean="0"/>
              <a:t>  "</a:t>
            </a:r>
            <a:r>
              <a:rPr lang="en-US" dirty="0" err="1" smtClean="0"/>
              <a:t>i'd</a:t>
            </a:r>
            <a:r>
              <a:rPr lang="en-US" dirty="0" smtClean="0"/>
              <a:t>"        : "you would",</a:t>
            </a:r>
          </a:p>
          <a:p>
            <a:pPr>
              <a:buNone/>
            </a:pPr>
            <a:r>
              <a:rPr lang="en-US" dirty="0" smtClean="0"/>
              <a:t>  "</a:t>
            </a:r>
            <a:r>
              <a:rPr lang="en-US" dirty="0" err="1" smtClean="0"/>
              <a:t>i've</a:t>
            </a:r>
            <a:r>
              <a:rPr lang="en-US" dirty="0" smtClean="0"/>
              <a:t>"       : "you have",</a:t>
            </a:r>
          </a:p>
          <a:p>
            <a:pPr>
              <a:buNone/>
            </a:pPr>
            <a:r>
              <a:rPr lang="en-US" dirty="0" smtClean="0"/>
              <a:t>  "</a:t>
            </a:r>
            <a:r>
              <a:rPr lang="en-US" dirty="0" err="1" smtClean="0"/>
              <a:t>i'll</a:t>
            </a:r>
            <a:r>
              <a:rPr lang="en-US" dirty="0" smtClean="0"/>
              <a:t>"       : "you will",</a:t>
            </a:r>
          </a:p>
          <a:p>
            <a:pPr>
              <a:buNone/>
            </a:pPr>
            <a:r>
              <a:rPr lang="en-US" dirty="0" smtClean="0"/>
              <a:t>  "my"         : "your",</a:t>
            </a:r>
          </a:p>
          <a:p>
            <a:pPr>
              <a:buNone/>
            </a:pPr>
            <a:r>
              <a:rPr lang="en-US" dirty="0" smtClean="0"/>
              <a:t>  "you are"    : "I am",</a:t>
            </a:r>
          </a:p>
          <a:p>
            <a:pPr>
              <a:buNone/>
            </a:pPr>
            <a:r>
              <a:rPr lang="en-US" dirty="0" smtClean="0"/>
              <a:t>  "you were"   : "I was",</a:t>
            </a:r>
          </a:p>
          <a:p>
            <a:pPr>
              <a:buNone/>
            </a:pPr>
            <a:r>
              <a:rPr lang="en-US" dirty="0" smtClean="0"/>
              <a:t>  "you've"     : "I have",</a:t>
            </a:r>
          </a:p>
          <a:p>
            <a:pPr>
              <a:buNone/>
            </a:pPr>
            <a:r>
              <a:rPr lang="en-US" dirty="0" smtClean="0"/>
              <a:t>  "you'll"     : "I will",</a:t>
            </a:r>
          </a:p>
          <a:p>
            <a:pPr>
              <a:buNone/>
            </a:pPr>
            <a:r>
              <a:rPr lang="en-US" dirty="0" smtClean="0"/>
              <a:t>  "your"       : "my",</a:t>
            </a:r>
          </a:p>
          <a:p>
            <a:pPr>
              <a:buNone/>
            </a:pPr>
            <a:r>
              <a:rPr lang="en-US" dirty="0" smtClean="0"/>
              <a:t>  "yours"      : "mine",</a:t>
            </a:r>
          </a:p>
          <a:p>
            <a:pPr>
              <a:buNone/>
            </a:pPr>
            <a:r>
              <a:rPr lang="en-US" dirty="0" smtClean="0"/>
              <a:t>  "you"        : "me",</a:t>
            </a:r>
          </a:p>
          <a:p>
            <a:pPr>
              <a:buNone/>
            </a:pPr>
            <a:r>
              <a:rPr lang="en-US" dirty="0" smtClean="0"/>
              <a:t>  "me"         : "you"</a:t>
            </a:r>
          </a:p>
          <a:p>
            <a:pPr>
              <a:buNone/>
            </a:pPr>
            <a:r>
              <a:rPr lang="en-US" dirty="0" smtClean="0"/>
              <a:t>}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867400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 smtClean="0"/>
              <a:t>pairs=[</a:t>
            </a:r>
          </a:p>
          <a:p>
            <a:pPr>
              <a:buNone/>
            </a:pPr>
            <a:r>
              <a:rPr lang="en-US" dirty="0" smtClean="0"/>
              <a:t>    ["hi",["</a:t>
            </a:r>
            <a:r>
              <a:rPr lang="en-US" dirty="0" err="1" smtClean="0"/>
              <a:t>Hi!,I'm</a:t>
            </a:r>
            <a:r>
              <a:rPr lang="en-US" dirty="0" smtClean="0"/>
              <a:t> </a:t>
            </a:r>
            <a:r>
              <a:rPr lang="en-US" dirty="0" err="1" smtClean="0"/>
              <a:t>chatbot</a:t>
            </a:r>
            <a:r>
              <a:rPr lang="en-US" dirty="0" smtClean="0"/>
              <a:t>, how can </a:t>
            </a:r>
            <a:r>
              <a:rPr lang="en-US" dirty="0" err="1" smtClean="0"/>
              <a:t>i</a:t>
            </a:r>
            <a:r>
              <a:rPr lang="en-US" dirty="0" smtClean="0"/>
              <a:t> help you?"]],</a:t>
            </a:r>
          </a:p>
          <a:p>
            <a:pPr>
              <a:buNone/>
            </a:pPr>
            <a:r>
              <a:rPr lang="en-US" dirty="0" smtClean="0"/>
              <a:t>    ["need help",["how can </a:t>
            </a:r>
            <a:r>
              <a:rPr lang="en-US" dirty="0" err="1" smtClean="0"/>
              <a:t>i</a:t>
            </a:r>
            <a:r>
              <a:rPr lang="en-US" dirty="0" smtClean="0"/>
              <a:t> help you?"]],</a:t>
            </a:r>
          </a:p>
          <a:p>
            <a:pPr>
              <a:buNone/>
            </a:pPr>
            <a:r>
              <a:rPr lang="en-US" dirty="0" smtClean="0"/>
              <a:t>    ["tourist place in India",["1.Tamilnadu 2.Delhi 3.kerala 4.karanataka 5.Mumbai"]],</a:t>
            </a:r>
          </a:p>
          <a:p>
            <a:pPr>
              <a:buNone/>
            </a:pPr>
            <a:r>
              <a:rPr lang="en-US" dirty="0" smtClean="0"/>
              <a:t>    ["tourist place in Delhi",["1. </a:t>
            </a:r>
            <a:r>
              <a:rPr lang="en-US" dirty="0" err="1" smtClean="0"/>
              <a:t>Qutub</a:t>
            </a:r>
            <a:r>
              <a:rPr lang="en-US" dirty="0" smtClean="0"/>
              <a:t> </a:t>
            </a:r>
            <a:r>
              <a:rPr lang="en-US" dirty="0" err="1" smtClean="0"/>
              <a:t>Minar</a:t>
            </a:r>
            <a:r>
              <a:rPr lang="en-US" dirty="0" smtClean="0"/>
              <a:t> · 2. </a:t>
            </a:r>
            <a:r>
              <a:rPr lang="en-US" dirty="0" err="1" smtClean="0"/>
              <a:t>Swaminarayan</a:t>
            </a:r>
            <a:r>
              <a:rPr lang="en-US" dirty="0" smtClean="0"/>
              <a:t> </a:t>
            </a:r>
            <a:r>
              <a:rPr lang="en-US" dirty="0" err="1" smtClean="0"/>
              <a:t>Akshardham</a:t>
            </a:r>
            <a:r>
              <a:rPr lang="en-US" dirty="0" smtClean="0"/>
              <a:t> · 3. </a:t>
            </a:r>
            <a:r>
              <a:rPr lang="en-US" dirty="0" err="1" smtClean="0"/>
              <a:t>Humayun's</a:t>
            </a:r>
            <a:r>
              <a:rPr lang="en-US" dirty="0" smtClean="0"/>
              <a:t> Tomb · 4. </a:t>
            </a:r>
            <a:r>
              <a:rPr lang="en-US" dirty="0" err="1" smtClean="0"/>
              <a:t>Gurudwara</a:t>
            </a:r>
            <a:r>
              <a:rPr lang="en-US" dirty="0" smtClean="0"/>
              <a:t> </a:t>
            </a:r>
            <a:r>
              <a:rPr lang="en-US" dirty="0" err="1" smtClean="0"/>
              <a:t>Bangla</a:t>
            </a:r>
            <a:r>
              <a:rPr lang="en-US" dirty="0" smtClean="0"/>
              <a:t> Sahib · 5. </a:t>
            </a:r>
            <a:r>
              <a:rPr lang="en-US" dirty="0" err="1" smtClean="0"/>
              <a:t>Lodhi</a:t>
            </a:r>
            <a:r>
              <a:rPr lang="en-US" dirty="0" smtClean="0"/>
              <a:t> Garden · 6. India Gate. 7.Tajmahal "]],</a:t>
            </a:r>
          </a:p>
          <a:p>
            <a:pPr>
              <a:buNone/>
            </a:pPr>
            <a:r>
              <a:rPr lang="en-US" dirty="0" smtClean="0"/>
              <a:t>    ["tourist place in Kerala",[" 1.Munnar · 2.Thekkady · 3.Kovalam · 4.Bekal · 5.Kozhikode · 6.Alleppey · 7.Vagamon · 8.Trivandrum."]],</a:t>
            </a:r>
          </a:p>
          <a:p>
            <a:pPr>
              <a:buNone/>
            </a:pPr>
            <a:r>
              <a:rPr lang="en-US" dirty="0" smtClean="0"/>
              <a:t>    ["tourist place in </a:t>
            </a:r>
            <a:r>
              <a:rPr lang="en-US" dirty="0" err="1" smtClean="0"/>
              <a:t>Tamilnadu</a:t>
            </a:r>
            <a:r>
              <a:rPr lang="en-US" dirty="0" smtClean="0"/>
              <a:t>",["1.Ooty, 2.Kodaikanal, 3.Yercaud, 4.Yelagiri, 5.Madurai, 6.Rameshwaram, 7.Kanyakumari, 8.Thanjavur, 9.Kanchipurm."]],</a:t>
            </a:r>
          </a:p>
          <a:p>
            <a:pPr>
              <a:buNone/>
            </a:pPr>
            <a:r>
              <a:rPr lang="en-US" dirty="0" smtClean="0"/>
              <a:t>    ["tourist place in </a:t>
            </a:r>
            <a:r>
              <a:rPr lang="en-US" dirty="0" err="1" smtClean="0"/>
              <a:t>karnataka</a:t>
            </a:r>
            <a:r>
              <a:rPr lang="en-US" dirty="0" smtClean="0"/>
              <a:t>",["1. Bangalore · 2. </a:t>
            </a:r>
            <a:r>
              <a:rPr lang="en-US" dirty="0" err="1" smtClean="0"/>
              <a:t>Coorg</a:t>
            </a:r>
            <a:r>
              <a:rPr lang="en-US" dirty="0" smtClean="0"/>
              <a:t> · 3. </a:t>
            </a:r>
            <a:r>
              <a:rPr lang="en-US" dirty="0" err="1" smtClean="0"/>
              <a:t>Hampi</a:t>
            </a:r>
            <a:r>
              <a:rPr lang="en-US" dirty="0" smtClean="0"/>
              <a:t> – One of the recommended places to visit in Karnataka · 4. </a:t>
            </a:r>
            <a:r>
              <a:rPr lang="en-US" dirty="0" err="1" smtClean="0"/>
              <a:t>Badami</a:t>
            </a:r>
            <a:r>
              <a:rPr lang="en-US" dirty="0" smtClean="0"/>
              <a:t>, </a:t>
            </a:r>
            <a:r>
              <a:rPr lang="en-US" dirty="0" err="1" smtClean="0"/>
              <a:t>Aihole</a:t>
            </a:r>
            <a:r>
              <a:rPr lang="en-US" dirty="0" smtClean="0"/>
              <a:t> and </a:t>
            </a:r>
            <a:r>
              <a:rPr lang="en-US" dirty="0" err="1" smtClean="0"/>
              <a:t>Pattadakal</a:t>
            </a:r>
            <a:r>
              <a:rPr lang="en-US" dirty="0" smtClean="0"/>
              <a:t> · 5. </a:t>
            </a:r>
            <a:r>
              <a:rPr lang="en-US" dirty="0" err="1" smtClean="0"/>
              <a:t>Kabini</a:t>
            </a:r>
            <a:r>
              <a:rPr lang="en-US" dirty="0" smtClean="0"/>
              <a:t> · 6. Jog Falls · 7. Mangalore."]],</a:t>
            </a:r>
          </a:p>
          <a:p>
            <a:pPr>
              <a:buNone/>
            </a:pPr>
            <a:r>
              <a:rPr lang="en-US" dirty="0" smtClean="0"/>
              <a:t>    ["</a:t>
            </a:r>
            <a:r>
              <a:rPr lang="en-US" dirty="0" err="1" smtClean="0"/>
              <a:t>munnar</a:t>
            </a:r>
            <a:r>
              <a:rPr lang="en-US" dirty="0" smtClean="0"/>
              <a:t>",["1. Tea Gardens · 2. </a:t>
            </a:r>
            <a:r>
              <a:rPr lang="en-US" dirty="0" err="1" smtClean="0"/>
              <a:t>Kalari</a:t>
            </a:r>
            <a:r>
              <a:rPr lang="en-US" dirty="0" smtClean="0"/>
              <a:t> </a:t>
            </a:r>
            <a:r>
              <a:rPr lang="en-US" dirty="0" err="1" smtClean="0"/>
              <a:t>Kshethra</a:t>
            </a:r>
            <a:r>
              <a:rPr lang="en-US" dirty="0" smtClean="0"/>
              <a:t> · 3. Top Station · 4. </a:t>
            </a:r>
            <a:r>
              <a:rPr lang="en-US" dirty="0" err="1" smtClean="0"/>
              <a:t>Munnar</a:t>
            </a:r>
            <a:r>
              <a:rPr lang="en-US" dirty="0" smtClean="0"/>
              <a:t> Hiking Trails · 5. </a:t>
            </a:r>
            <a:r>
              <a:rPr lang="en-US" dirty="0" err="1" smtClean="0"/>
              <a:t>Rajamalai</a:t>
            </a:r>
            <a:r>
              <a:rPr lang="en-US" dirty="0" smtClean="0"/>
              <a:t> (</a:t>
            </a:r>
            <a:r>
              <a:rPr lang="en-US" dirty="0" err="1" smtClean="0"/>
              <a:t>Eravikulam</a:t>
            </a:r>
            <a:r>
              <a:rPr lang="en-US" dirty="0" smtClean="0"/>
              <a:t>) National Park · 6. </a:t>
            </a:r>
            <a:r>
              <a:rPr lang="en-US" dirty="0" err="1" smtClean="0"/>
              <a:t>Kundala</a:t>
            </a:r>
            <a:r>
              <a:rPr lang="en-US" dirty="0" smtClean="0"/>
              <a:t> Dam ."]],</a:t>
            </a:r>
          </a:p>
          <a:p>
            <a:pPr>
              <a:buNone/>
            </a:pPr>
            <a:r>
              <a:rPr lang="en-US" dirty="0" smtClean="0"/>
              <a:t>    ["</a:t>
            </a:r>
            <a:r>
              <a:rPr lang="en-US" dirty="0" err="1" smtClean="0"/>
              <a:t>Qutub</a:t>
            </a:r>
            <a:r>
              <a:rPr lang="en-US" dirty="0" smtClean="0"/>
              <a:t> </a:t>
            </a:r>
            <a:r>
              <a:rPr lang="en-US" dirty="0" err="1" smtClean="0"/>
              <a:t>Minar</a:t>
            </a:r>
            <a:r>
              <a:rPr lang="en-US" dirty="0" smtClean="0"/>
              <a:t>",["1. </a:t>
            </a:r>
            <a:r>
              <a:rPr lang="en-US" dirty="0" err="1" smtClean="0"/>
              <a:t>Jagannath</a:t>
            </a:r>
            <a:r>
              <a:rPr lang="en-US" dirty="0" smtClean="0"/>
              <a:t> Temple · 2. Iron Pillar of Delhi · 3. </a:t>
            </a:r>
            <a:r>
              <a:rPr lang="en-US" dirty="0" err="1" smtClean="0"/>
              <a:t>Jamali</a:t>
            </a:r>
            <a:r>
              <a:rPr lang="en-US" dirty="0" smtClean="0"/>
              <a:t> </a:t>
            </a:r>
            <a:r>
              <a:rPr lang="en-US" dirty="0" err="1" smtClean="0"/>
              <a:t>Kamali</a:t>
            </a:r>
            <a:r>
              <a:rPr lang="en-US" dirty="0" smtClean="0"/>
              <a:t> Tomb and Mosque · 4. </a:t>
            </a:r>
            <a:r>
              <a:rPr lang="en-US" dirty="0" err="1" smtClean="0"/>
              <a:t>Iltutmish's</a:t>
            </a:r>
            <a:r>
              <a:rPr lang="en-US" dirty="0" smtClean="0"/>
              <a:t> Tomb · 5. Alai </a:t>
            </a:r>
            <a:r>
              <a:rPr lang="en-US" dirty="0" err="1" smtClean="0"/>
              <a:t>Minar</a:t>
            </a:r>
            <a:r>
              <a:rPr lang="en-US" dirty="0" smtClean="0"/>
              <a:t>."]],</a:t>
            </a:r>
          </a:p>
          <a:p>
            <a:pPr>
              <a:buNone/>
            </a:pPr>
            <a:r>
              <a:rPr lang="en-US" dirty="0" smtClean="0"/>
              <a:t>    ["</a:t>
            </a:r>
            <a:r>
              <a:rPr lang="en-US" dirty="0" err="1" smtClean="0"/>
              <a:t>Ooty</a:t>
            </a:r>
            <a:r>
              <a:rPr lang="en-US" dirty="0" smtClean="0"/>
              <a:t>",["1. Avalanche Lake · 2. </a:t>
            </a:r>
            <a:r>
              <a:rPr lang="en-US" dirty="0" err="1" smtClean="0"/>
              <a:t>Ooty</a:t>
            </a:r>
            <a:r>
              <a:rPr lang="en-US" dirty="0" smtClean="0"/>
              <a:t> Lake · 3. Emerald Lake · 4. </a:t>
            </a:r>
            <a:r>
              <a:rPr lang="en-US" dirty="0" err="1" smtClean="0"/>
              <a:t>Ooty</a:t>
            </a:r>
            <a:r>
              <a:rPr lang="en-US" dirty="0" smtClean="0"/>
              <a:t> Botanical Gardens · 5. Deer Park"]],</a:t>
            </a:r>
          </a:p>
          <a:p>
            <a:pPr>
              <a:buNone/>
            </a:pPr>
            <a:r>
              <a:rPr lang="en-US" dirty="0" smtClean="0"/>
              <a:t>    ["</a:t>
            </a:r>
            <a:r>
              <a:rPr lang="en-US" dirty="0" err="1" smtClean="0"/>
              <a:t>Coorg</a:t>
            </a:r>
            <a:r>
              <a:rPr lang="en-US" dirty="0" smtClean="0"/>
              <a:t>",["1. </a:t>
            </a:r>
            <a:r>
              <a:rPr lang="en-US" dirty="0" err="1" smtClean="0"/>
              <a:t>Mercara</a:t>
            </a:r>
            <a:r>
              <a:rPr lang="en-US" dirty="0" smtClean="0"/>
              <a:t> Gold Estate Coffee Plantation &amp; Museum · 2. </a:t>
            </a:r>
            <a:r>
              <a:rPr lang="en-US" dirty="0" err="1" smtClean="0"/>
              <a:t>Mandalpatti</a:t>
            </a:r>
            <a:r>
              <a:rPr lang="en-US" dirty="0" smtClean="0"/>
              <a:t> Peak · 3. Abbey Falls · 4. Raja's Seat · 5. </a:t>
            </a:r>
            <a:r>
              <a:rPr lang="en-US" dirty="0" err="1" smtClean="0"/>
              <a:t>Dubare</a:t>
            </a:r>
            <a:r>
              <a:rPr lang="en-US" dirty="0" smtClean="0"/>
              <a:t> Elephant "]],</a:t>
            </a:r>
          </a:p>
          <a:p>
            <a:pPr>
              <a:buNone/>
            </a:pPr>
            <a:r>
              <a:rPr lang="en-US" dirty="0" smtClean="0"/>
              <a:t>    ["</a:t>
            </a:r>
            <a:r>
              <a:rPr lang="en-US" dirty="0" err="1" smtClean="0"/>
              <a:t>Swaminarayan</a:t>
            </a:r>
            <a:r>
              <a:rPr lang="en-US" dirty="0" smtClean="0"/>
              <a:t> </a:t>
            </a:r>
            <a:r>
              <a:rPr lang="en-US" dirty="0" err="1" smtClean="0"/>
              <a:t>Akshardham</a:t>
            </a:r>
            <a:r>
              <a:rPr lang="en-US" dirty="0" smtClean="0"/>
              <a:t>",["1. Exhibitions · 2. </a:t>
            </a:r>
            <a:r>
              <a:rPr lang="en-US" dirty="0" err="1" smtClean="0"/>
              <a:t>Sahajanand</a:t>
            </a:r>
            <a:r>
              <a:rPr lang="en-US" dirty="0" smtClean="0"/>
              <a:t> </a:t>
            </a:r>
            <a:r>
              <a:rPr lang="en-US" dirty="0" err="1" smtClean="0"/>
              <a:t>Darshan</a:t>
            </a:r>
            <a:r>
              <a:rPr lang="en-US" dirty="0" smtClean="0"/>
              <a:t> - The Hall of Values · 3. </a:t>
            </a:r>
            <a:r>
              <a:rPr lang="en-US" dirty="0" err="1" smtClean="0"/>
              <a:t>Neelkanth</a:t>
            </a:r>
            <a:r>
              <a:rPr lang="en-US" dirty="0" smtClean="0"/>
              <a:t> </a:t>
            </a:r>
            <a:r>
              <a:rPr lang="en-US" dirty="0" err="1" smtClean="0"/>
              <a:t>Darshan</a:t>
            </a:r>
            <a:r>
              <a:rPr lang="en-US" dirty="0" smtClean="0"/>
              <a:t> - · 4. </a:t>
            </a:r>
            <a:r>
              <a:rPr lang="en-US" dirty="0" err="1" smtClean="0"/>
              <a:t>Sanskruti</a:t>
            </a:r>
            <a:r>
              <a:rPr lang="en-US" dirty="0" smtClean="0"/>
              <a:t> </a:t>
            </a:r>
            <a:r>
              <a:rPr lang="en-US" dirty="0" err="1" smtClean="0"/>
              <a:t>Darshan</a:t>
            </a:r>
            <a:r>
              <a:rPr lang="en-US" dirty="0" smtClean="0"/>
              <a:t> - Cultural Boat Ride · 5. Musical Fountain "]],</a:t>
            </a:r>
          </a:p>
          <a:p>
            <a:pPr>
              <a:buNone/>
            </a:pPr>
            <a:r>
              <a:rPr lang="en-US" dirty="0" smtClean="0"/>
              <a:t>    ["</a:t>
            </a:r>
            <a:r>
              <a:rPr lang="en-US" dirty="0" err="1" smtClean="0"/>
              <a:t>Humayun's</a:t>
            </a:r>
            <a:r>
              <a:rPr lang="en-US" dirty="0" smtClean="0"/>
              <a:t> Tomb",["1. Tomb and mosque of Isa Khan: · 2. Bu Halima's tomb and garden: · 3. </a:t>
            </a:r>
            <a:r>
              <a:rPr lang="en-US" dirty="0" err="1" smtClean="0"/>
              <a:t>Afsarwala</a:t>
            </a:r>
            <a:r>
              <a:rPr lang="en-US" dirty="0" smtClean="0"/>
              <a:t> tomb and mosque: · 4. Arab </a:t>
            </a:r>
            <a:r>
              <a:rPr lang="en-US" dirty="0" err="1" smtClean="0"/>
              <a:t>Sarai</a:t>
            </a:r>
            <a:r>
              <a:rPr lang="en-US" dirty="0" smtClean="0"/>
              <a:t>: · 5. </a:t>
            </a:r>
            <a:r>
              <a:rPr lang="en-US" dirty="0" err="1" smtClean="0"/>
              <a:t>Nila</a:t>
            </a:r>
            <a:r>
              <a:rPr lang="en-US" dirty="0" smtClean="0"/>
              <a:t> </a:t>
            </a:r>
            <a:r>
              <a:rPr lang="en-US" dirty="0" err="1" smtClean="0"/>
              <a:t>Gumbad</a:t>
            </a:r>
            <a:r>
              <a:rPr lang="en-US" dirty="0" smtClean="0"/>
              <a:t>:"]],</a:t>
            </a:r>
          </a:p>
          <a:p>
            <a:pPr>
              <a:buNone/>
            </a:pPr>
            <a:r>
              <a:rPr lang="en-US" dirty="0" smtClean="0"/>
              <a:t>    ["</a:t>
            </a:r>
            <a:r>
              <a:rPr lang="en-US" dirty="0" err="1" smtClean="0"/>
              <a:t>Thekkady</a:t>
            </a:r>
            <a:r>
              <a:rPr lang="en-US" dirty="0" smtClean="0"/>
              <a:t>",["1. </a:t>
            </a:r>
            <a:r>
              <a:rPr lang="en-US" dirty="0" err="1" smtClean="0"/>
              <a:t>Yodha</a:t>
            </a:r>
            <a:r>
              <a:rPr lang="en-US" dirty="0" smtClean="0"/>
              <a:t> Cultural Village </a:t>
            </a:r>
            <a:r>
              <a:rPr lang="en-US" dirty="0" err="1" smtClean="0"/>
              <a:t>Thekkady</a:t>
            </a:r>
            <a:r>
              <a:rPr lang="en-US" dirty="0" smtClean="0"/>
              <a:t> · 2. Green Park Spices </a:t>
            </a:r>
            <a:r>
              <a:rPr lang="en-US" dirty="0" err="1" smtClean="0"/>
              <a:t>Thekkady</a:t>
            </a:r>
            <a:r>
              <a:rPr lang="en-US" dirty="0" smtClean="0"/>
              <a:t> · 3. </a:t>
            </a:r>
            <a:r>
              <a:rPr lang="en-US" dirty="0" err="1" smtClean="0"/>
              <a:t>Periyar</a:t>
            </a:r>
            <a:r>
              <a:rPr lang="en-US" dirty="0" smtClean="0"/>
              <a:t> Lake · 4. </a:t>
            </a:r>
            <a:r>
              <a:rPr lang="en-US" dirty="0" err="1" smtClean="0"/>
              <a:t>Periyar</a:t>
            </a:r>
            <a:r>
              <a:rPr lang="en-US" dirty="0" smtClean="0"/>
              <a:t> National Park · 5. Elephant Junction."]],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8674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/>
              <a:t> </a:t>
            </a:r>
          </a:p>
          <a:p>
            <a:pPr>
              <a:buNone/>
            </a:pPr>
            <a:r>
              <a:rPr lang="en-US" sz="1200" dirty="0" smtClean="0"/>
              <a:t> ["Kozhikode",["1. </a:t>
            </a:r>
            <a:r>
              <a:rPr lang="en-US" sz="1200" dirty="0" err="1" smtClean="0"/>
              <a:t>Kappad</a:t>
            </a:r>
            <a:r>
              <a:rPr lang="en-US" sz="1200" dirty="0" smtClean="0"/>
              <a:t> Beach · 2. Kozhikode Beach · 3. </a:t>
            </a:r>
            <a:r>
              <a:rPr lang="en-US" sz="1200" dirty="0" err="1" smtClean="0"/>
              <a:t>Tali</a:t>
            </a:r>
            <a:r>
              <a:rPr lang="en-US" sz="1200" dirty="0" smtClean="0"/>
              <a:t> Temple · 4. </a:t>
            </a:r>
            <a:r>
              <a:rPr lang="en-US" sz="1200" dirty="0" err="1" smtClean="0"/>
              <a:t>Kariyathumpara</a:t>
            </a:r>
            <a:r>
              <a:rPr lang="en-US" sz="1200" dirty="0" smtClean="0"/>
              <a:t> · 5. </a:t>
            </a:r>
            <a:r>
              <a:rPr lang="en-US" sz="1200" dirty="0" err="1" smtClean="0"/>
              <a:t>Sargaalaya</a:t>
            </a:r>
            <a:r>
              <a:rPr lang="en-US" sz="1200" dirty="0" smtClean="0"/>
              <a:t> · 6. </a:t>
            </a:r>
            <a:r>
              <a:rPr lang="en-US" sz="1200" dirty="0" err="1" smtClean="0"/>
              <a:t>Beypore</a:t>
            </a:r>
            <a:r>
              <a:rPr lang="en-US" sz="1200" dirty="0" smtClean="0"/>
              <a:t> Beach · 7. S.M. Street"]],</a:t>
            </a:r>
          </a:p>
          <a:p>
            <a:pPr>
              <a:buNone/>
            </a:pPr>
            <a:r>
              <a:rPr lang="en-US" sz="1200" dirty="0" smtClean="0"/>
              <a:t>    ["</a:t>
            </a:r>
            <a:r>
              <a:rPr lang="en-US" sz="1200" dirty="0" err="1" smtClean="0"/>
              <a:t>Kovalam</a:t>
            </a:r>
            <a:r>
              <a:rPr lang="en-US" sz="1200" dirty="0" smtClean="0"/>
              <a:t>",["1. The Three Crescent Beaches · 2. </a:t>
            </a:r>
            <a:r>
              <a:rPr lang="en-US" sz="1200" dirty="0" err="1" smtClean="0"/>
              <a:t>Samudra</a:t>
            </a:r>
            <a:r>
              <a:rPr lang="en-US" sz="1200" dirty="0" smtClean="0"/>
              <a:t> Beach · 3. </a:t>
            </a:r>
            <a:r>
              <a:rPr lang="en-US" sz="1200" dirty="0" err="1" smtClean="0"/>
              <a:t>Vizhinjam</a:t>
            </a:r>
            <a:r>
              <a:rPr lang="en-US" sz="1200" dirty="0" smtClean="0"/>
              <a:t> Village · 4. </a:t>
            </a:r>
            <a:r>
              <a:rPr lang="en-US" sz="1200" dirty="0" err="1" smtClean="0"/>
              <a:t>Chowara</a:t>
            </a:r>
            <a:r>
              <a:rPr lang="en-US" sz="1200" dirty="0" smtClean="0"/>
              <a:t> · 5. </a:t>
            </a:r>
            <a:r>
              <a:rPr lang="en-US" sz="1200" dirty="0" err="1" smtClean="0"/>
              <a:t>Valiyathura</a:t>
            </a:r>
            <a:r>
              <a:rPr lang="en-US" sz="1200" dirty="0" smtClean="0"/>
              <a:t> Pier · 6. </a:t>
            </a:r>
            <a:r>
              <a:rPr lang="en-US" sz="1200" dirty="0" err="1" smtClean="0"/>
              <a:t>Thiruvallam</a:t>
            </a:r>
            <a:r>
              <a:rPr lang="en-US" sz="1200" dirty="0" smtClean="0"/>
              <a:t> · 7. </a:t>
            </a:r>
            <a:r>
              <a:rPr lang="en-US" sz="1200" dirty="0" err="1" smtClean="0"/>
              <a:t>Vellayani</a:t>
            </a:r>
            <a:r>
              <a:rPr lang="en-US" sz="1200" dirty="0" smtClean="0"/>
              <a:t>"]],</a:t>
            </a:r>
          </a:p>
          <a:p>
            <a:pPr>
              <a:buNone/>
            </a:pPr>
            <a:r>
              <a:rPr lang="en-US" sz="1200" dirty="0" smtClean="0"/>
              <a:t>    ["</a:t>
            </a:r>
            <a:r>
              <a:rPr lang="en-US" sz="1200" dirty="0" err="1" smtClean="0"/>
              <a:t>Kodaikanal</a:t>
            </a:r>
            <a:r>
              <a:rPr lang="en-US" sz="1200" dirty="0" smtClean="0"/>
              <a:t>", ["1. </a:t>
            </a:r>
            <a:r>
              <a:rPr lang="en-US" sz="1200" dirty="0" err="1" smtClean="0"/>
              <a:t>Coakers</a:t>
            </a:r>
            <a:r>
              <a:rPr lang="en-US" sz="1200" dirty="0" smtClean="0"/>
              <a:t> Walk · 2. </a:t>
            </a:r>
            <a:r>
              <a:rPr lang="en-US" sz="1200" dirty="0" err="1" smtClean="0"/>
              <a:t>Kodaikanal</a:t>
            </a:r>
            <a:r>
              <a:rPr lang="en-US" sz="1200" dirty="0" smtClean="0"/>
              <a:t> Lake · 3. </a:t>
            </a:r>
            <a:r>
              <a:rPr lang="en-US" sz="1200" dirty="0" err="1" smtClean="0"/>
              <a:t>Berijam</a:t>
            </a:r>
            <a:r>
              <a:rPr lang="en-US" sz="1200" dirty="0" smtClean="0"/>
              <a:t> Lake · 4. </a:t>
            </a:r>
            <a:r>
              <a:rPr lang="en-US" sz="1200" dirty="0" err="1" smtClean="0"/>
              <a:t>Poombarai</a:t>
            </a:r>
            <a:r>
              <a:rPr lang="en-US" sz="1200" dirty="0" smtClean="0"/>
              <a:t> Village View · 5. </a:t>
            </a:r>
            <a:r>
              <a:rPr lang="en-US" sz="1200" dirty="0" err="1" smtClean="0"/>
              <a:t>Mannavanur</a:t>
            </a:r>
            <a:r>
              <a:rPr lang="en-US" sz="1200" dirty="0" smtClean="0"/>
              <a:t> Lake · 6. Pillar Rocks · 7. Pine "]],</a:t>
            </a:r>
          </a:p>
          <a:p>
            <a:pPr>
              <a:buNone/>
            </a:pPr>
            <a:r>
              <a:rPr lang="en-US" sz="1200" dirty="0" smtClean="0"/>
              <a:t>    ["</a:t>
            </a:r>
            <a:r>
              <a:rPr lang="en-US" sz="1200" dirty="0" err="1" smtClean="0"/>
              <a:t>Rameshwaram</a:t>
            </a:r>
            <a:r>
              <a:rPr lang="en-US" sz="1200" dirty="0" smtClean="0"/>
              <a:t>",["1. </a:t>
            </a:r>
            <a:r>
              <a:rPr lang="en-US" sz="1200" dirty="0" err="1" smtClean="0"/>
              <a:t>Arulmigu</a:t>
            </a:r>
            <a:r>
              <a:rPr lang="en-US" sz="1200" dirty="0" smtClean="0"/>
              <a:t> </a:t>
            </a:r>
            <a:r>
              <a:rPr lang="en-US" sz="1200" dirty="0" err="1" smtClean="0"/>
              <a:t>Ramanatha</a:t>
            </a:r>
            <a:r>
              <a:rPr lang="en-US" sz="1200" dirty="0" smtClean="0"/>
              <a:t> </a:t>
            </a:r>
            <a:r>
              <a:rPr lang="en-US" sz="1200" dirty="0" err="1" smtClean="0"/>
              <a:t>Swamy</a:t>
            </a:r>
            <a:r>
              <a:rPr lang="en-US" sz="1200" dirty="0" smtClean="0"/>
              <a:t> Temple · 2. </a:t>
            </a:r>
            <a:r>
              <a:rPr lang="en-US" sz="1200" dirty="0" err="1" smtClean="0"/>
              <a:t>Dhanushkodi</a:t>
            </a:r>
            <a:r>
              <a:rPr lang="en-US" sz="1200" dirty="0" smtClean="0"/>
              <a:t> Beach Point · 3. </a:t>
            </a:r>
            <a:r>
              <a:rPr lang="en-US" sz="1200" dirty="0" err="1" smtClean="0"/>
              <a:t>Pamban</a:t>
            </a:r>
            <a:r>
              <a:rPr lang="en-US" sz="1200" dirty="0" smtClean="0"/>
              <a:t> bridge · 4. Dr. A.P.J. Abdul </a:t>
            </a:r>
            <a:r>
              <a:rPr lang="en-US" sz="1200" dirty="0" err="1" smtClean="0"/>
              <a:t>Kalam</a:t>
            </a:r>
            <a:r>
              <a:rPr lang="en-US" sz="1200" dirty="0" smtClean="0"/>
              <a:t> Memorial · 5. </a:t>
            </a:r>
            <a:r>
              <a:rPr lang="en-US" sz="1200" dirty="0" err="1" smtClean="0"/>
              <a:t>Annai</a:t>
            </a:r>
            <a:r>
              <a:rPr lang="en-US" sz="1200" dirty="0" smtClean="0"/>
              <a:t> </a:t>
            </a:r>
            <a:r>
              <a:rPr lang="en-US" sz="1200" dirty="0" err="1" smtClean="0"/>
              <a:t>Indira</a:t>
            </a:r>
            <a:r>
              <a:rPr lang="en-US" sz="1200" dirty="0" smtClean="0"/>
              <a:t> Gandhi Road Bridge"]],</a:t>
            </a:r>
          </a:p>
          <a:p>
            <a:pPr>
              <a:buNone/>
            </a:pPr>
            <a:r>
              <a:rPr lang="en-US" sz="1200" dirty="0" smtClean="0"/>
              <a:t>    ["what is </a:t>
            </a:r>
            <a:r>
              <a:rPr lang="en-US" sz="1200" dirty="0" err="1" smtClean="0"/>
              <a:t>chatbot</a:t>
            </a:r>
            <a:r>
              <a:rPr lang="en-US" sz="1200" dirty="0" smtClean="0"/>
              <a:t>?",["</a:t>
            </a:r>
            <a:r>
              <a:rPr lang="en-US" sz="1200" dirty="0" err="1" smtClean="0"/>
              <a:t>chatbot</a:t>
            </a:r>
            <a:r>
              <a:rPr lang="en-US" sz="1200" dirty="0" smtClean="0"/>
              <a:t> is python program to help you."]],</a:t>
            </a:r>
          </a:p>
          <a:p>
            <a:pPr>
              <a:buNone/>
            </a:pPr>
            <a:r>
              <a:rPr lang="en-US" sz="1200" dirty="0" smtClean="0"/>
              <a:t>["Hello! I'm really excited to explore Delhi </a:t>
            </a:r>
            <a:r>
              <a:rPr lang="en-US" sz="1200" dirty="0" err="1" smtClean="0"/>
              <a:t>today,There's</a:t>
            </a:r>
            <a:r>
              <a:rPr lang="en-US" sz="1200" dirty="0" smtClean="0"/>
              <a:t> so much history and culture here.",["Welcome to Delhi! I'm glad you're excited. We have a rich tapestry of history and culture waiting for you."]],</a:t>
            </a:r>
          </a:p>
          <a:p>
            <a:pPr>
              <a:buNone/>
            </a:pPr>
            <a:r>
              <a:rPr lang="en-US" sz="1200" dirty="0" smtClean="0"/>
              <a:t>    ["I'm particularly interested in the </a:t>
            </a:r>
            <a:r>
              <a:rPr lang="en-US" sz="1200" dirty="0" err="1" smtClean="0"/>
              <a:t>Mughal</a:t>
            </a:r>
            <a:r>
              <a:rPr lang="en-US" sz="1200" dirty="0" smtClean="0"/>
              <a:t> period. I'd love to visit places like the Red Fort and </a:t>
            </a:r>
            <a:r>
              <a:rPr lang="en-US" sz="1200" dirty="0" err="1" smtClean="0"/>
              <a:t>Humayun's</a:t>
            </a:r>
            <a:r>
              <a:rPr lang="en-US" sz="1200" dirty="0" smtClean="0"/>
              <a:t> Tomb.",["Great choice! We'll start with the Red Fort. It's an iconic </a:t>
            </a:r>
            <a:r>
              <a:rPr lang="en-US" sz="1200" dirty="0" err="1" smtClean="0"/>
              <a:t>Mughal</a:t>
            </a:r>
            <a:r>
              <a:rPr lang="en-US" sz="1200" dirty="0" smtClean="0"/>
              <a:t> monument and a UNESCO World Heritage Site. You'll be amazed by its stunning architecture and the history behind it."]],</a:t>
            </a:r>
          </a:p>
          <a:p>
            <a:pPr>
              <a:buNone/>
            </a:pPr>
            <a:r>
              <a:rPr lang="en-US" sz="1200" dirty="0" smtClean="0"/>
              <a:t>    ["That sounds fantastic. What's the story behind the Red Fort?",["The Red Fort, also known as </a:t>
            </a:r>
            <a:r>
              <a:rPr lang="en-US" sz="1200" dirty="0" err="1" smtClean="0"/>
              <a:t>Lal</a:t>
            </a:r>
            <a:r>
              <a:rPr lang="en-US" sz="1200" dirty="0" smtClean="0"/>
              <a:t> </a:t>
            </a:r>
            <a:r>
              <a:rPr lang="en-US" sz="1200" dirty="0" err="1" smtClean="0"/>
              <a:t>Qila</a:t>
            </a:r>
            <a:r>
              <a:rPr lang="en-US" sz="1200" dirty="0" smtClean="0"/>
              <a:t>, was built by the </a:t>
            </a:r>
            <a:r>
              <a:rPr lang="en-US" sz="1200" dirty="0" err="1" smtClean="0"/>
              <a:t>Mughal</a:t>
            </a:r>
            <a:r>
              <a:rPr lang="en-US" sz="1200" dirty="0" smtClean="0"/>
              <a:t> Emperor Shah </a:t>
            </a:r>
            <a:r>
              <a:rPr lang="en-US" sz="1200" dirty="0" err="1" smtClean="0"/>
              <a:t>Jahan</a:t>
            </a:r>
            <a:r>
              <a:rPr lang="en-US" sz="1200" dirty="0" smtClean="0"/>
              <a:t> in the 17th century. It served as the main residence of the </a:t>
            </a:r>
            <a:r>
              <a:rPr lang="en-US" sz="1200" dirty="0" err="1" smtClean="0"/>
              <a:t>Mughal</a:t>
            </a:r>
            <a:r>
              <a:rPr lang="en-US" sz="1200" dirty="0" smtClean="0"/>
              <a:t> emperors for nearly 200 years. The fort is a blend of Persian, Islamic, and Indian architecture and is a symbol of India's rich heritage."]],</a:t>
            </a:r>
          </a:p>
          <a:p>
            <a:pPr>
              <a:buNone/>
            </a:pPr>
            <a:r>
              <a:rPr lang="en-US" sz="1200" dirty="0" smtClean="0"/>
              <a:t>    ["It sounds like a fascinating place. After that, I'd love to see </a:t>
            </a:r>
            <a:r>
              <a:rPr lang="en-US" sz="1200" dirty="0" err="1" smtClean="0"/>
              <a:t>Humayun's</a:t>
            </a:r>
            <a:r>
              <a:rPr lang="en-US" sz="1200" dirty="0" smtClean="0"/>
              <a:t> Tomb. I've heard it's a precursor to the </a:t>
            </a:r>
            <a:r>
              <a:rPr lang="en-US" sz="1200" dirty="0" err="1" smtClean="0"/>
              <a:t>Taj</a:t>
            </a:r>
            <a:r>
              <a:rPr lang="en-US" sz="1200" dirty="0" smtClean="0"/>
              <a:t> </a:t>
            </a:r>
            <a:r>
              <a:rPr lang="en-US" sz="1200" dirty="0" err="1" smtClean="0"/>
              <a:t>Mahal</a:t>
            </a:r>
            <a:r>
              <a:rPr lang="en-US" sz="1200" dirty="0" smtClean="0"/>
              <a:t>.",["It sounds like a fascinating place. After that, I'd love to see </a:t>
            </a:r>
            <a:r>
              <a:rPr lang="en-US" sz="1200" dirty="0" err="1" smtClean="0"/>
              <a:t>Humayun's</a:t>
            </a:r>
            <a:r>
              <a:rPr lang="en-US" sz="1200" dirty="0" smtClean="0"/>
              <a:t> Tomb. I've heard it's a precursor to the </a:t>
            </a:r>
            <a:r>
              <a:rPr lang="en-US" sz="1200" dirty="0" err="1" smtClean="0"/>
              <a:t>Taj</a:t>
            </a:r>
            <a:r>
              <a:rPr lang="en-US" sz="1200" dirty="0" smtClean="0"/>
              <a:t> </a:t>
            </a:r>
            <a:r>
              <a:rPr lang="en-US" sz="1200" dirty="0" err="1" smtClean="0"/>
              <a:t>Mahal</a:t>
            </a:r>
            <a:r>
              <a:rPr lang="en-US" sz="1200" dirty="0" smtClean="0"/>
              <a:t>."]],</a:t>
            </a:r>
          </a:p>
          <a:p>
            <a:pPr>
              <a:buNone/>
            </a:pPr>
            <a:r>
              <a:rPr lang="en-US" sz="1200" dirty="0" smtClean="0"/>
              <a:t>    ["That's exactly what I'm looking for. What else would you recommend in Delhi?",["There are plenty of other places to explore in Delhi. If you're interested in more </a:t>
            </a:r>
            <a:r>
              <a:rPr lang="en-US" sz="1200" dirty="0" err="1" smtClean="0"/>
              <a:t>Mughal</a:t>
            </a:r>
            <a:r>
              <a:rPr lang="en-US" sz="1200" dirty="0" smtClean="0"/>
              <a:t> history, we can visit the </a:t>
            </a:r>
            <a:r>
              <a:rPr lang="en-US" sz="1200" dirty="0" err="1" smtClean="0"/>
              <a:t>Qutub</a:t>
            </a:r>
            <a:r>
              <a:rPr lang="en-US" sz="1200" dirty="0" smtClean="0"/>
              <a:t> </a:t>
            </a:r>
            <a:r>
              <a:rPr lang="en-US" sz="1200" dirty="0" err="1" smtClean="0"/>
              <a:t>Minar</a:t>
            </a:r>
            <a:r>
              <a:rPr lang="en-US" sz="1200" dirty="0" smtClean="0"/>
              <a:t> complex, which also houses the Iron Pillar and the </a:t>
            </a:r>
            <a:r>
              <a:rPr lang="en-US" sz="1200" dirty="0" err="1" smtClean="0"/>
              <a:t>Quwwat</a:t>
            </a:r>
            <a:r>
              <a:rPr lang="en-US" sz="1200" dirty="0" smtClean="0"/>
              <a:t>-</a:t>
            </a:r>
            <a:r>
              <a:rPr lang="en-US" sz="1200" dirty="0" err="1" smtClean="0"/>
              <a:t>ul</a:t>
            </a:r>
            <a:r>
              <a:rPr lang="en-US" sz="1200" dirty="0" smtClean="0"/>
              <a:t>-Islam Mosque. Additionally, you might want to experience the spiritual side of Delhi by visiting places like the Lotus Temple and </a:t>
            </a:r>
            <a:r>
              <a:rPr lang="en-US" sz="1200" dirty="0" err="1" smtClean="0"/>
              <a:t>Akshardham</a:t>
            </a:r>
            <a:r>
              <a:rPr lang="en-US" sz="1200" dirty="0" smtClean="0"/>
              <a:t> Temple."]],</a:t>
            </a:r>
          </a:p>
          <a:p>
            <a:pPr>
              <a:buNone/>
            </a:pPr>
            <a:r>
              <a:rPr lang="en-US" sz="1200" dirty="0" smtClean="0"/>
              <a:t>    ["Those all sound like wonderful options. I'd also love to try some local cuisine. Where would you recommend for authentic Delhi street food?",["For authentic street food, you must visit </a:t>
            </a:r>
            <a:r>
              <a:rPr lang="en-US" sz="1200" dirty="0" err="1" smtClean="0"/>
              <a:t>Chandni</a:t>
            </a:r>
            <a:r>
              <a:rPr lang="en-US" sz="1200" dirty="0" smtClean="0"/>
              <a:t> </a:t>
            </a:r>
            <a:r>
              <a:rPr lang="en-US" sz="1200" dirty="0" err="1" smtClean="0"/>
              <a:t>Chowk</a:t>
            </a:r>
            <a:r>
              <a:rPr lang="en-US" sz="1200" dirty="0" smtClean="0"/>
              <a:t>. It's one of the oldest and busiest markets in Delhi, and it's known for its delicious street food. You can try specialties like </a:t>
            </a:r>
            <a:r>
              <a:rPr lang="en-US" sz="1200" dirty="0" err="1" smtClean="0"/>
              <a:t>chaat</a:t>
            </a:r>
            <a:r>
              <a:rPr lang="en-US" sz="1200" dirty="0" smtClean="0"/>
              <a:t>, </a:t>
            </a:r>
            <a:r>
              <a:rPr lang="en-US" sz="1200" dirty="0" err="1" smtClean="0"/>
              <a:t>chole</a:t>
            </a:r>
            <a:r>
              <a:rPr lang="en-US" sz="1200" dirty="0" smtClean="0"/>
              <a:t> </a:t>
            </a:r>
            <a:r>
              <a:rPr lang="en-US" sz="1200" dirty="0" err="1" smtClean="0"/>
              <a:t>bhature</a:t>
            </a:r>
            <a:r>
              <a:rPr lang="en-US" sz="1200" dirty="0" smtClean="0"/>
              <a:t>, and </a:t>
            </a:r>
            <a:r>
              <a:rPr lang="en-US" sz="1200" dirty="0" err="1" smtClean="0"/>
              <a:t>parathas</a:t>
            </a:r>
            <a:r>
              <a:rPr lang="en-US" sz="1200" dirty="0" smtClean="0"/>
              <a:t> at places like </a:t>
            </a:r>
            <a:r>
              <a:rPr lang="en-US" sz="1200" dirty="0" err="1" smtClean="0"/>
              <a:t>Paranthe</a:t>
            </a:r>
            <a:r>
              <a:rPr lang="en-US" sz="1200" dirty="0" smtClean="0"/>
              <a:t> </a:t>
            </a:r>
            <a:r>
              <a:rPr lang="en-US" sz="1200" dirty="0" err="1" smtClean="0"/>
              <a:t>Wali</a:t>
            </a:r>
            <a:r>
              <a:rPr lang="en-US" sz="1200" dirty="0" smtClean="0"/>
              <a:t> </a:t>
            </a:r>
            <a:r>
              <a:rPr lang="en-US" sz="1200" dirty="0" err="1" smtClean="0"/>
              <a:t>Gali</a:t>
            </a:r>
            <a:r>
              <a:rPr lang="en-US" sz="1200" dirty="0" smtClean="0"/>
              <a:t> and </a:t>
            </a:r>
            <a:r>
              <a:rPr lang="en-US" sz="1200" dirty="0" err="1" smtClean="0"/>
              <a:t>Karim's</a:t>
            </a:r>
            <a:r>
              <a:rPr lang="en-US" sz="1200" dirty="0" smtClean="0"/>
              <a:t>."]], </a:t>
            </a:r>
            <a:endParaRPr lang="en-US" sz="12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715000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sz="2800" dirty="0" smtClean="0"/>
              <a:t>[" If you have any questions while we're going along, please don't hesitate to ask.",[" I have a question actually."]],</a:t>
            </a:r>
          </a:p>
          <a:p>
            <a:pPr>
              <a:buNone/>
            </a:pPr>
            <a:r>
              <a:rPr lang="en-US" sz="2800" dirty="0" smtClean="0"/>
              <a:t>    [" Hey I am your guide whose </a:t>
            </a:r>
            <a:r>
              <a:rPr lang="en-US" sz="2800" dirty="0" err="1" smtClean="0"/>
              <a:t>gonna</a:t>
            </a:r>
            <a:r>
              <a:rPr lang="en-US" sz="2800" dirty="0" smtClean="0"/>
              <a:t> help you to explore Delhi today.",["Yeah sure."]],</a:t>
            </a:r>
          </a:p>
          <a:p>
            <a:pPr>
              <a:buNone/>
            </a:pPr>
            <a:r>
              <a:rPr lang="en-US" sz="2800" dirty="0" smtClean="0"/>
              <a:t>    ["This is the heart of Delhi which is also known as </a:t>
            </a:r>
            <a:r>
              <a:rPr lang="en-US" sz="2800" dirty="0" err="1" smtClean="0"/>
              <a:t>CP,Could</a:t>
            </a:r>
            <a:r>
              <a:rPr lang="en-US" sz="2800" dirty="0" smtClean="0"/>
              <a:t> you please tell me the full form of CP?",["Connaught Place."]],</a:t>
            </a:r>
          </a:p>
          <a:p>
            <a:pPr>
              <a:buNone/>
            </a:pPr>
            <a:r>
              <a:rPr lang="en-US" sz="2800" dirty="0" smtClean="0"/>
              <a:t>    ["What’s so special about this place?",[" It’s the best place to hang out. A place where you can get almost everything. It’s not only a commercial hub but a transportation hub as well."]],</a:t>
            </a:r>
          </a:p>
          <a:p>
            <a:pPr>
              <a:buNone/>
            </a:pPr>
            <a:r>
              <a:rPr lang="en-US" sz="2800" dirty="0" smtClean="0"/>
              <a:t>    ["Is this place good for shopping also?",[" Yes! Here you can get all the trendy and branded items of every range."]],</a:t>
            </a:r>
          </a:p>
          <a:p>
            <a:pPr>
              <a:buNone/>
            </a:pPr>
            <a:r>
              <a:rPr lang="en-US" sz="2800" dirty="0" smtClean="0"/>
              <a:t>    ["Is there any shop famous for clothes?",["Yes. Shop no. 36 near west block is very famous for clothes."]],</a:t>
            </a:r>
          </a:p>
          <a:p>
            <a:pPr>
              <a:buNone/>
            </a:pPr>
            <a:r>
              <a:rPr lang="en-US" sz="2800" dirty="0" smtClean="0"/>
              <a:t>    ["What kind of clothes will I get there?",["Ethnic as well as western clothes. Both the options are available there."]],</a:t>
            </a:r>
          </a:p>
          <a:p>
            <a:pPr>
              <a:buNone/>
            </a:pPr>
            <a:r>
              <a:rPr lang="en-US" sz="2800" dirty="0" smtClean="0"/>
              <a:t>    ["Is there any place where I can click a lot of awesome pictures?",["Yup! The Inner circle of CP is best for photo-shoot."]],</a:t>
            </a:r>
          </a:p>
          <a:p>
            <a:pPr>
              <a:buNone/>
            </a:pPr>
            <a:r>
              <a:rPr lang="en-US" sz="2800" dirty="0" smtClean="0"/>
              <a:t>    ["What kind of environment is there?",["It offers absolutely lively environment. There is also a central park where you can sit for hours and relax. And you can also take pictures of our nation flag which is right in the middle of that park."]],</a:t>
            </a:r>
          </a:p>
          <a:p>
            <a:pPr>
              <a:buNone/>
            </a:pPr>
            <a:r>
              <a:rPr lang="en-US" sz="2800" dirty="0" smtClean="0"/>
              <a:t>    ["That’s marvelous. Could you please guide me there?",["Yeah sure."]],]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468</TotalTime>
  <Words>1891</Words>
  <Application>Microsoft Office PowerPoint</Application>
  <PresentationFormat>On-screen Show (4:3)</PresentationFormat>
  <Paragraphs>143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Flow</vt:lpstr>
      <vt:lpstr>ARTIFICIAL  INTELLIGENCE</vt:lpstr>
      <vt:lpstr>DEVELOPMENT PART</vt:lpstr>
      <vt:lpstr>LOAD</vt:lpstr>
      <vt:lpstr>Slide 4</vt:lpstr>
      <vt:lpstr>Necessary Steps </vt:lpstr>
      <vt:lpstr>Program:</vt:lpstr>
      <vt:lpstr>Slide 7</vt:lpstr>
      <vt:lpstr>Slide 8</vt:lpstr>
      <vt:lpstr>Slide 9</vt:lpstr>
      <vt:lpstr>Slide 10</vt:lpstr>
      <vt:lpstr>Output:</vt:lpstr>
      <vt:lpstr>Slide 12</vt:lpstr>
      <vt:lpstr>PREPROCESSING</vt:lpstr>
      <vt:lpstr>Data Cleaning:</vt:lpstr>
      <vt:lpstr> Data  Transforming:</vt:lpstr>
      <vt:lpstr>  Data Integration:</vt:lpstr>
      <vt:lpstr>  Training data generator</vt:lpstr>
      <vt:lpstr>Crowdsource </vt:lpstr>
      <vt:lpstr>  Pre-trained model </vt:lpstr>
      <vt:lpstr>Slide 20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admin</cp:lastModifiedBy>
  <cp:revision>33</cp:revision>
  <dcterms:created xsi:type="dcterms:W3CDTF">2023-10-18T12:46:44Z</dcterms:created>
  <dcterms:modified xsi:type="dcterms:W3CDTF">2023-10-26T06:43:43Z</dcterms:modified>
</cp:coreProperties>
</file>