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5" r:id="rId6"/>
    <p:sldId id="261" r:id="rId7"/>
    <p:sldId id="274" r:id="rId8"/>
    <p:sldId id="265" r:id="rId9"/>
    <p:sldId id="266" r:id="rId10"/>
    <p:sldId id="276" r:id="rId11"/>
    <p:sldId id="277" r:id="rId12"/>
    <p:sldId id="278" r:id="rId13"/>
    <p:sldId id="279" r:id="rId14"/>
    <p:sldId id="280" r:id="rId15"/>
    <p:sldId id="284" r:id="rId16"/>
    <p:sldId id="282" r:id="rId17"/>
    <p:sldId id="283" r:id="rId18"/>
    <p:sldId id="267" r:id="rId19"/>
    <p:sldId id="268" r:id="rId20"/>
    <p:sldId id="269" r:id="rId21"/>
    <p:sldId id="262" r:id="rId22"/>
    <p:sldId id="263" r:id="rId23"/>
    <p:sldId id="270" r:id="rId24"/>
    <p:sldId id="27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184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3961-ADC7-4B3B-9485-F9A43CE8FADB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342A-F60D-4FFF-9098-CA5C649AE1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3961-ADC7-4B3B-9485-F9A43CE8FADB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342A-F60D-4FFF-9098-CA5C649AE1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3961-ADC7-4B3B-9485-F9A43CE8FADB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342A-F60D-4FFF-9098-CA5C649AE1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3961-ADC7-4B3B-9485-F9A43CE8FADB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342A-F60D-4FFF-9098-CA5C649AE1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3961-ADC7-4B3B-9485-F9A43CE8FADB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342A-F60D-4FFF-9098-CA5C649AE1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3961-ADC7-4B3B-9485-F9A43CE8FADB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342A-F60D-4FFF-9098-CA5C649AE1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3961-ADC7-4B3B-9485-F9A43CE8FADB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342A-F60D-4FFF-9098-CA5C649AE1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3961-ADC7-4B3B-9485-F9A43CE8FADB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342A-F60D-4FFF-9098-CA5C649AE1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3961-ADC7-4B3B-9485-F9A43CE8FADB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342A-F60D-4FFF-9098-CA5C649AE1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3961-ADC7-4B3B-9485-F9A43CE8FADB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342A-F60D-4FFF-9098-CA5C649AE1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3961-ADC7-4B3B-9485-F9A43CE8FADB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48A342A-F60D-4FFF-9098-CA5C649AE1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50E3961-ADC7-4B3B-9485-F9A43CE8FADB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48A342A-F60D-4FFF-9098-CA5C649AE1C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1"/>
            <a:ext cx="7772400" cy="2762250"/>
          </a:xfrm>
        </p:spPr>
        <p:txBody>
          <a:bodyPr>
            <a:normAutofit/>
          </a:bodyPr>
          <a:lstStyle/>
          <a:p>
            <a:pPr algn="ctr"/>
            <a:r>
              <a:rPr lang="en-US" sz="8800" dirty="0" smtClean="0">
                <a:solidFill>
                  <a:srgbClr val="FFFF00"/>
                </a:solidFill>
              </a:rPr>
              <a:t>ARTIFICIAL </a:t>
            </a:r>
            <a:br>
              <a:rPr lang="en-US" sz="8800" dirty="0" smtClean="0">
                <a:solidFill>
                  <a:srgbClr val="FFFF00"/>
                </a:solidFill>
              </a:rPr>
            </a:br>
            <a:r>
              <a:rPr lang="en-US" sz="8800" dirty="0" smtClean="0">
                <a:solidFill>
                  <a:srgbClr val="FFFF00"/>
                </a:solidFill>
              </a:rPr>
              <a:t>INTELLIGENCE</a:t>
            </a:r>
            <a:endParaRPr lang="en-US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800600"/>
            <a:ext cx="7854696" cy="12954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PHASE-IV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b="1" dirty="0" smtClean="0"/>
              <a:t>import </a:t>
            </a:r>
            <a:r>
              <a:rPr lang="en-US" sz="1400" b="1" dirty="0" err="1" smtClean="0"/>
              <a:t>nltk</a:t>
            </a:r>
            <a:endParaRPr lang="en-US" sz="1400" b="1" dirty="0" smtClean="0"/>
          </a:p>
          <a:p>
            <a:pPr>
              <a:buNone/>
            </a:pPr>
            <a:r>
              <a:rPr lang="en-US" sz="1400" b="1" dirty="0" smtClean="0"/>
              <a:t>from </a:t>
            </a:r>
            <a:r>
              <a:rPr lang="en-US" sz="1400" b="1" dirty="0" err="1" smtClean="0"/>
              <a:t>nltk.chat.util</a:t>
            </a:r>
            <a:r>
              <a:rPr lang="en-US" sz="1400" b="1" dirty="0" smtClean="0"/>
              <a:t> import Chat, reflections</a:t>
            </a:r>
          </a:p>
          <a:p>
            <a:pPr>
              <a:buNone/>
            </a:pPr>
            <a:r>
              <a:rPr lang="en-US" sz="1400" b="1" dirty="0" smtClean="0"/>
              <a:t>reflections </a:t>
            </a:r>
            <a:r>
              <a:rPr lang="en-US" sz="1400" b="1" dirty="0" smtClean="0"/>
              <a:t>= {</a:t>
            </a:r>
          </a:p>
          <a:p>
            <a:pPr>
              <a:buNone/>
            </a:pPr>
            <a:r>
              <a:rPr lang="en-US" sz="1400" b="1" dirty="0" smtClean="0"/>
              <a:t>  "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 am"       : "you are",</a:t>
            </a:r>
          </a:p>
          <a:p>
            <a:pPr>
              <a:buNone/>
            </a:pPr>
            <a:r>
              <a:rPr lang="en-US" sz="1400" b="1" dirty="0" smtClean="0"/>
              <a:t>  "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 was"      : "you were",</a:t>
            </a:r>
          </a:p>
          <a:p>
            <a:pPr>
              <a:buNone/>
            </a:pPr>
            <a:r>
              <a:rPr lang="en-US" sz="1400" b="1" dirty="0" smtClean="0"/>
              <a:t>  "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"          : "you",</a:t>
            </a:r>
          </a:p>
          <a:p>
            <a:pPr>
              <a:buNone/>
            </a:pPr>
            <a:r>
              <a:rPr lang="en-US" sz="1400" b="1" dirty="0" smtClean="0"/>
              <a:t>  "</a:t>
            </a:r>
            <a:r>
              <a:rPr lang="en-US" sz="1400" b="1" dirty="0" err="1" smtClean="0"/>
              <a:t>i'm</a:t>
            </a:r>
            <a:r>
              <a:rPr lang="en-US" sz="1400" b="1" dirty="0" smtClean="0"/>
              <a:t>"        : "you are",</a:t>
            </a:r>
          </a:p>
          <a:p>
            <a:pPr>
              <a:buNone/>
            </a:pPr>
            <a:r>
              <a:rPr lang="en-US" sz="1400" b="1" dirty="0" smtClean="0"/>
              <a:t>  "</a:t>
            </a:r>
            <a:r>
              <a:rPr lang="en-US" sz="1400" b="1" dirty="0" err="1" smtClean="0"/>
              <a:t>i'd</a:t>
            </a:r>
            <a:r>
              <a:rPr lang="en-US" sz="1400" b="1" dirty="0" smtClean="0"/>
              <a:t>"        : "you would",</a:t>
            </a:r>
          </a:p>
          <a:p>
            <a:pPr>
              <a:buNone/>
            </a:pPr>
            <a:r>
              <a:rPr lang="en-US" sz="1400" b="1" dirty="0" smtClean="0"/>
              <a:t>  "</a:t>
            </a:r>
            <a:r>
              <a:rPr lang="en-US" sz="1400" b="1" dirty="0" err="1" smtClean="0"/>
              <a:t>i've</a:t>
            </a:r>
            <a:r>
              <a:rPr lang="en-US" sz="1400" b="1" dirty="0" smtClean="0"/>
              <a:t>"       : "you have",</a:t>
            </a:r>
          </a:p>
          <a:p>
            <a:pPr>
              <a:buNone/>
            </a:pPr>
            <a:r>
              <a:rPr lang="en-US" sz="1400" b="1" dirty="0" smtClean="0"/>
              <a:t>  "</a:t>
            </a:r>
            <a:r>
              <a:rPr lang="en-US" sz="1400" b="1" dirty="0" err="1" smtClean="0"/>
              <a:t>i'll</a:t>
            </a:r>
            <a:r>
              <a:rPr lang="en-US" sz="1400" b="1" dirty="0" smtClean="0"/>
              <a:t>"       : "you will",</a:t>
            </a:r>
          </a:p>
          <a:p>
            <a:pPr>
              <a:buNone/>
            </a:pPr>
            <a:r>
              <a:rPr lang="en-US" sz="1400" b="1" dirty="0" smtClean="0"/>
              <a:t>  "my"         : "your",</a:t>
            </a:r>
          </a:p>
          <a:p>
            <a:pPr>
              <a:buNone/>
            </a:pPr>
            <a:r>
              <a:rPr lang="en-US" sz="1400" b="1" dirty="0" smtClean="0"/>
              <a:t>  "you are"    : "I am",</a:t>
            </a:r>
          </a:p>
          <a:p>
            <a:pPr>
              <a:buNone/>
            </a:pPr>
            <a:r>
              <a:rPr lang="en-US" sz="1400" b="1" dirty="0" smtClean="0"/>
              <a:t>  "you were"   : "I was",</a:t>
            </a:r>
          </a:p>
          <a:p>
            <a:pPr>
              <a:buNone/>
            </a:pPr>
            <a:r>
              <a:rPr lang="en-US" sz="1400" b="1" dirty="0" smtClean="0"/>
              <a:t>  "you've"     : "I have",</a:t>
            </a:r>
          </a:p>
          <a:p>
            <a:pPr>
              <a:buNone/>
            </a:pPr>
            <a:r>
              <a:rPr lang="en-US" sz="1400" b="1" dirty="0" smtClean="0"/>
              <a:t>  "you'll"     : "I will",</a:t>
            </a:r>
          </a:p>
          <a:p>
            <a:pPr>
              <a:buNone/>
            </a:pPr>
            <a:r>
              <a:rPr lang="en-US" sz="1400" b="1" dirty="0" smtClean="0"/>
              <a:t>  "your"       : "my",</a:t>
            </a:r>
          </a:p>
          <a:p>
            <a:pPr>
              <a:buNone/>
            </a:pPr>
            <a:r>
              <a:rPr lang="en-US" sz="1400" b="1" dirty="0" smtClean="0"/>
              <a:t>  "yours"      : "mine",</a:t>
            </a:r>
          </a:p>
          <a:p>
            <a:pPr>
              <a:buNone/>
            </a:pPr>
            <a:r>
              <a:rPr lang="en-US" sz="1400" b="1" dirty="0" smtClean="0"/>
              <a:t>  "you"        : "me",</a:t>
            </a:r>
          </a:p>
          <a:p>
            <a:pPr>
              <a:buNone/>
            </a:pPr>
            <a:r>
              <a:rPr lang="en-US" sz="1400" b="1" dirty="0" smtClean="0"/>
              <a:t>  "me"         : "you"</a:t>
            </a:r>
          </a:p>
          <a:p>
            <a:pPr>
              <a:buNone/>
            </a:pPr>
            <a:r>
              <a:rPr lang="en-US" sz="1400" b="1" dirty="0" smtClean="0"/>
              <a:t>}</a:t>
            </a:r>
          </a:p>
          <a:p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172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b="1" dirty="0" smtClean="0"/>
              <a:t>pairs=[</a:t>
            </a:r>
          </a:p>
          <a:p>
            <a:pPr>
              <a:buNone/>
            </a:pPr>
            <a:r>
              <a:rPr lang="en-US" sz="1400" b="1" dirty="0" smtClean="0"/>
              <a:t>    ["hi",["</a:t>
            </a:r>
            <a:r>
              <a:rPr lang="en-US" sz="1400" b="1" dirty="0" err="1" smtClean="0"/>
              <a:t>Hi!,I'm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chatbot</a:t>
            </a:r>
            <a:r>
              <a:rPr lang="en-US" sz="1400" b="1" dirty="0" smtClean="0"/>
              <a:t>, how can 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 help you?"]],</a:t>
            </a:r>
          </a:p>
          <a:p>
            <a:pPr>
              <a:buNone/>
            </a:pPr>
            <a:r>
              <a:rPr lang="en-US" sz="1400" b="1" dirty="0" smtClean="0"/>
              <a:t>    ["need help",["how can 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 help you?"]],</a:t>
            </a:r>
          </a:p>
          <a:p>
            <a:pPr>
              <a:buNone/>
            </a:pPr>
            <a:r>
              <a:rPr lang="en-US" sz="1400" b="1" dirty="0" smtClean="0"/>
              <a:t>    ["tourist place in India",["1.Tamilnadu 2.Delhi 3.kerala 4.karanataka 5.Mumbai"]],</a:t>
            </a:r>
          </a:p>
          <a:p>
            <a:pPr>
              <a:buNone/>
            </a:pPr>
            <a:r>
              <a:rPr lang="en-US" sz="1400" b="1" dirty="0" smtClean="0"/>
              <a:t>    ["tourist place in Delhi",["1. </a:t>
            </a:r>
            <a:r>
              <a:rPr lang="en-US" sz="1400" b="1" dirty="0" err="1" smtClean="0"/>
              <a:t>Qutub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Minar</a:t>
            </a:r>
            <a:r>
              <a:rPr lang="en-US" sz="1400" b="1" dirty="0" smtClean="0"/>
              <a:t> · 2. </a:t>
            </a:r>
            <a:r>
              <a:rPr lang="en-US" sz="1400" b="1" dirty="0" err="1" smtClean="0"/>
              <a:t>Swaminarayan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Akshardham</a:t>
            </a:r>
            <a:r>
              <a:rPr lang="en-US" sz="1400" b="1" dirty="0" smtClean="0"/>
              <a:t> · 3. </a:t>
            </a:r>
            <a:r>
              <a:rPr lang="en-US" sz="1400" b="1" dirty="0" err="1" smtClean="0"/>
              <a:t>Humayun's</a:t>
            </a:r>
            <a:r>
              <a:rPr lang="en-US" sz="1400" b="1" dirty="0" smtClean="0"/>
              <a:t> Tomb · 4. </a:t>
            </a:r>
            <a:r>
              <a:rPr lang="en-US" sz="1400" b="1" dirty="0" err="1" smtClean="0"/>
              <a:t>Gurudwara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Bangla</a:t>
            </a:r>
            <a:r>
              <a:rPr lang="en-US" sz="1400" b="1" dirty="0" smtClean="0"/>
              <a:t> Sahib · 5. </a:t>
            </a:r>
            <a:r>
              <a:rPr lang="en-US" sz="1400" b="1" dirty="0" err="1" smtClean="0"/>
              <a:t>Lodhi</a:t>
            </a:r>
            <a:r>
              <a:rPr lang="en-US" sz="1400" b="1" dirty="0" smtClean="0"/>
              <a:t> Garden · 6. India Gate. 7.Tajmahal "]],</a:t>
            </a:r>
          </a:p>
          <a:p>
            <a:pPr>
              <a:buNone/>
            </a:pPr>
            <a:r>
              <a:rPr lang="en-US" sz="1400" b="1" dirty="0" smtClean="0"/>
              <a:t>    ["tourist place in Kerala",[" 1.Munnar · 2.Thekkady · 3.Kovalam · 4.Bekal · 5.Kozhikode · 6.Alleppey · 7.Vagamon · 8.Trivandrum."]],</a:t>
            </a:r>
          </a:p>
          <a:p>
            <a:pPr>
              <a:buNone/>
            </a:pPr>
            <a:r>
              <a:rPr lang="en-US" sz="1400" b="1" dirty="0" smtClean="0"/>
              <a:t>    ["tourist place in </a:t>
            </a:r>
            <a:r>
              <a:rPr lang="en-US" sz="1400" b="1" dirty="0" err="1" smtClean="0"/>
              <a:t>Tamilnadu</a:t>
            </a:r>
            <a:r>
              <a:rPr lang="en-US" sz="1400" b="1" dirty="0" smtClean="0"/>
              <a:t>",["1.Ooty, 2.Kodaikanal, 3.Yercaud, 4.Yelagiri, 5.Madurai, 6.Rameshwaram, 7.Kanyakumari, 8.Thanjavur, 9.Kanchipurm."]],</a:t>
            </a:r>
          </a:p>
          <a:p>
            <a:pPr>
              <a:buNone/>
            </a:pPr>
            <a:r>
              <a:rPr lang="en-US" sz="1400" b="1" dirty="0" smtClean="0"/>
              <a:t>    ["tourist place in </a:t>
            </a:r>
            <a:r>
              <a:rPr lang="en-US" sz="1400" b="1" dirty="0" err="1" smtClean="0"/>
              <a:t>karnataka</a:t>
            </a:r>
            <a:r>
              <a:rPr lang="en-US" sz="1400" b="1" dirty="0" smtClean="0"/>
              <a:t>",["1. Bangalore · 2. </a:t>
            </a:r>
            <a:r>
              <a:rPr lang="en-US" sz="1400" b="1" dirty="0" err="1" smtClean="0"/>
              <a:t>Coorg</a:t>
            </a:r>
            <a:r>
              <a:rPr lang="en-US" sz="1400" b="1" dirty="0" smtClean="0"/>
              <a:t> · 3. </a:t>
            </a:r>
            <a:r>
              <a:rPr lang="en-US" sz="1400" b="1" dirty="0" err="1" smtClean="0"/>
              <a:t>Hampi</a:t>
            </a:r>
            <a:r>
              <a:rPr lang="en-US" sz="1400" b="1" dirty="0" smtClean="0"/>
              <a:t> – One of the recommended places to visit in Karnataka · 4. </a:t>
            </a:r>
            <a:r>
              <a:rPr lang="en-US" sz="1400" b="1" dirty="0" err="1" smtClean="0"/>
              <a:t>Badami</a:t>
            </a:r>
            <a:r>
              <a:rPr lang="en-US" sz="1400" b="1" dirty="0" smtClean="0"/>
              <a:t>, </a:t>
            </a:r>
            <a:r>
              <a:rPr lang="en-US" sz="1400" b="1" dirty="0" err="1" smtClean="0"/>
              <a:t>Aihole</a:t>
            </a:r>
            <a:r>
              <a:rPr lang="en-US" sz="1400" b="1" dirty="0" smtClean="0"/>
              <a:t> and </a:t>
            </a:r>
            <a:r>
              <a:rPr lang="en-US" sz="1400" b="1" dirty="0" err="1" smtClean="0"/>
              <a:t>Pattadakal</a:t>
            </a:r>
            <a:r>
              <a:rPr lang="en-US" sz="1400" b="1" dirty="0" smtClean="0"/>
              <a:t> · 5. </a:t>
            </a:r>
            <a:r>
              <a:rPr lang="en-US" sz="1400" b="1" dirty="0" err="1" smtClean="0"/>
              <a:t>Kabini</a:t>
            </a:r>
            <a:r>
              <a:rPr lang="en-US" sz="1400" b="1" dirty="0" smtClean="0"/>
              <a:t> · 6. Jog Falls · 7. Mangalore."]],</a:t>
            </a:r>
          </a:p>
          <a:p>
            <a:pPr>
              <a:buNone/>
            </a:pPr>
            <a:r>
              <a:rPr lang="en-US" sz="1400" b="1" dirty="0" smtClean="0"/>
              <a:t>    ["</a:t>
            </a:r>
            <a:r>
              <a:rPr lang="en-US" sz="1400" b="1" dirty="0" err="1" smtClean="0"/>
              <a:t>munnar</a:t>
            </a:r>
            <a:r>
              <a:rPr lang="en-US" sz="1400" b="1" dirty="0" smtClean="0"/>
              <a:t>",["1. Tea Gardens · 2. </a:t>
            </a:r>
            <a:r>
              <a:rPr lang="en-US" sz="1400" b="1" dirty="0" err="1" smtClean="0"/>
              <a:t>Kalari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Kshethra</a:t>
            </a:r>
            <a:r>
              <a:rPr lang="en-US" sz="1400" b="1" dirty="0" smtClean="0"/>
              <a:t> · 3. Top Station · 4. </a:t>
            </a:r>
            <a:r>
              <a:rPr lang="en-US" sz="1400" b="1" dirty="0" err="1" smtClean="0"/>
              <a:t>Munnar</a:t>
            </a:r>
            <a:r>
              <a:rPr lang="en-US" sz="1400" b="1" dirty="0" smtClean="0"/>
              <a:t> Hiking Trails · 5. </a:t>
            </a:r>
            <a:r>
              <a:rPr lang="en-US" sz="1400" b="1" dirty="0" err="1" smtClean="0"/>
              <a:t>Rajamalai</a:t>
            </a:r>
            <a:r>
              <a:rPr lang="en-US" sz="1400" b="1" dirty="0" smtClean="0"/>
              <a:t> (</a:t>
            </a:r>
            <a:r>
              <a:rPr lang="en-US" sz="1400" b="1" dirty="0" err="1" smtClean="0"/>
              <a:t>Eravikulam</a:t>
            </a:r>
            <a:r>
              <a:rPr lang="en-US" sz="1400" b="1" dirty="0" smtClean="0"/>
              <a:t>) National Park · 6. </a:t>
            </a:r>
            <a:r>
              <a:rPr lang="en-US" sz="1400" b="1" dirty="0" err="1" smtClean="0"/>
              <a:t>Kundala</a:t>
            </a:r>
            <a:r>
              <a:rPr lang="en-US" sz="1400" b="1" dirty="0" smtClean="0"/>
              <a:t> Dam ."]],</a:t>
            </a:r>
          </a:p>
          <a:p>
            <a:pPr>
              <a:buNone/>
            </a:pPr>
            <a:r>
              <a:rPr lang="en-US" sz="1400" b="1" dirty="0" smtClean="0"/>
              <a:t>    ["</a:t>
            </a:r>
            <a:r>
              <a:rPr lang="en-US" sz="1400" b="1" dirty="0" err="1" smtClean="0"/>
              <a:t>Qutub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Minar</a:t>
            </a:r>
            <a:r>
              <a:rPr lang="en-US" sz="1400" b="1" dirty="0" smtClean="0"/>
              <a:t>",["1. </a:t>
            </a:r>
            <a:r>
              <a:rPr lang="en-US" sz="1400" b="1" dirty="0" err="1" smtClean="0"/>
              <a:t>Jagannath</a:t>
            </a:r>
            <a:r>
              <a:rPr lang="en-US" sz="1400" b="1" dirty="0" smtClean="0"/>
              <a:t> Temple · 2. Iron Pillar of Delhi · 3. </a:t>
            </a:r>
            <a:r>
              <a:rPr lang="en-US" sz="1400" b="1" dirty="0" err="1" smtClean="0"/>
              <a:t>Jamali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Kamali</a:t>
            </a:r>
            <a:r>
              <a:rPr lang="en-US" sz="1400" b="1" dirty="0" smtClean="0"/>
              <a:t> Tomb and Mosque · 4. </a:t>
            </a:r>
            <a:r>
              <a:rPr lang="en-US" sz="1400" b="1" dirty="0" err="1" smtClean="0"/>
              <a:t>Iltutmish's</a:t>
            </a:r>
            <a:r>
              <a:rPr lang="en-US" sz="1400" b="1" dirty="0" smtClean="0"/>
              <a:t> Tomb · 5. Alai </a:t>
            </a:r>
            <a:r>
              <a:rPr lang="en-US" sz="1400" b="1" dirty="0" err="1" smtClean="0"/>
              <a:t>Minar</a:t>
            </a:r>
            <a:r>
              <a:rPr lang="en-US" sz="1400" b="1" dirty="0" smtClean="0"/>
              <a:t>."]],</a:t>
            </a:r>
          </a:p>
          <a:p>
            <a:pPr>
              <a:buNone/>
            </a:pPr>
            <a:r>
              <a:rPr lang="en-US" sz="1400" b="1" dirty="0" smtClean="0"/>
              <a:t>    ["</a:t>
            </a:r>
            <a:r>
              <a:rPr lang="en-US" sz="1400" b="1" dirty="0" err="1" smtClean="0"/>
              <a:t>Ooty</a:t>
            </a:r>
            <a:r>
              <a:rPr lang="en-US" sz="1400" b="1" dirty="0" smtClean="0"/>
              <a:t>",["1. Avalanche Lake · 2. </a:t>
            </a:r>
            <a:r>
              <a:rPr lang="en-US" sz="1400" b="1" dirty="0" err="1" smtClean="0"/>
              <a:t>Ooty</a:t>
            </a:r>
            <a:r>
              <a:rPr lang="en-US" sz="1400" b="1" dirty="0" smtClean="0"/>
              <a:t> Lake · 3. Emerald Lake · 4. </a:t>
            </a:r>
            <a:r>
              <a:rPr lang="en-US" sz="1400" b="1" dirty="0" err="1" smtClean="0"/>
              <a:t>Ooty</a:t>
            </a:r>
            <a:r>
              <a:rPr lang="en-US" sz="1400" b="1" dirty="0" smtClean="0"/>
              <a:t> Botanical Gardens · 5. Deer Park"]],</a:t>
            </a:r>
          </a:p>
          <a:p>
            <a:pPr>
              <a:buNone/>
            </a:pPr>
            <a:r>
              <a:rPr lang="en-US" sz="1400" b="1" dirty="0" smtClean="0"/>
              <a:t>    ["</a:t>
            </a:r>
            <a:r>
              <a:rPr lang="en-US" sz="1400" b="1" dirty="0" err="1" smtClean="0"/>
              <a:t>Coorg</a:t>
            </a:r>
            <a:r>
              <a:rPr lang="en-US" sz="1400" b="1" dirty="0" smtClean="0"/>
              <a:t>",["1. </a:t>
            </a:r>
            <a:r>
              <a:rPr lang="en-US" sz="1400" b="1" dirty="0" err="1" smtClean="0"/>
              <a:t>Mercara</a:t>
            </a:r>
            <a:r>
              <a:rPr lang="en-US" sz="1400" b="1" dirty="0" smtClean="0"/>
              <a:t> Gold Estate Coffee Plantation &amp; Museum · 2. </a:t>
            </a:r>
            <a:r>
              <a:rPr lang="en-US" sz="1400" b="1" dirty="0" err="1" smtClean="0"/>
              <a:t>Mandalpatti</a:t>
            </a:r>
            <a:r>
              <a:rPr lang="en-US" sz="1400" b="1" dirty="0" smtClean="0"/>
              <a:t> Peak · 3. Abbey Falls · 4. Raja's Seat · 5. </a:t>
            </a:r>
            <a:r>
              <a:rPr lang="en-US" sz="1400" b="1" dirty="0" err="1" smtClean="0"/>
              <a:t>Dubare</a:t>
            </a:r>
            <a:r>
              <a:rPr lang="en-US" sz="1400" b="1" dirty="0" smtClean="0"/>
              <a:t> Elephant "]],</a:t>
            </a:r>
          </a:p>
          <a:p>
            <a:pPr>
              <a:buNone/>
            </a:pPr>
            <a:r>
              <a:rPr lang="en-US" sz="1400" b="1" dirty="0" smtClean="0"/>
              <a:t>    ["</a:t>
            </a:r>
            <a:r>
              <a:rPr lang="en-US" sz="1400" b="1" dirty="0" err="1" smtClean="0"/>
              <a:t>Swaminarayan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Akshardham</a:t>
            </a:r>
            <a:r>
              <a:rPr lang="en-US" sz="1400" b="1" dirty="0" smtClean="0"/>
              <a:t>",["1. Exhibitions · 2. </a:t>
            </a:r>
            <a:r>
              <a:rPr lang="en-US" sz="1400" b="1" dirty="0" err="1" smtClean="0"/>
              <a:t>Sahajanand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Darshan</a:t>
            </a:r>
            <a:r>
              <a:rPr lang="en-US" sz="1400" b="1" dirty="0" smtClean="0"/>
              <a:t> - The Hall of Values · 3. </a:t>
            </a:r>
            <a:r>
              <a:rPr lang="en-US" sz="1400" b="1" dirty="0" err="1" smtClean="0"/>
              <a:t>Neelkanth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Darshan</a:t>
            </a:r>
            <a:r>
              <a:rPr lang="en-US" sz="1400" b="1" dirty="0" smtClean="0"/>
              <a:t> - · 4. </a:t>
            </a:r>
            <a:r>
              <a:rPr lang="en-US" sz="1400" b="1" dirty="0" err="1" smtClean="0"/>
              <a:t>Sanskruti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Darshan</a:t>
            </a:r>
            <a:r>
              <a:rPr lang="en-US" sz="1400" b="1" dirty="0" smtClean="0"/>
              <a:t> - Cultural Boat Ride · 5. Musical Fountain "]],</a:t>
            </a:r>
          </a:p>
          <a:p>
            <a:pPr>
              <a:buNone/>
            </a:pPr>
            <a:r>
              <a:rPr lang="en-US" sz="1400" b="1" dirty="0" smtClean="0"/>
              <a:t>    ["</a:t>
            </a:r>
            <a:r>
              <a:rPr lang="en-US" sz="1400" b="1" dirty="0" err="1" smtClean="0"/>
              <a:t>Humayun's</a:t>
            </a:r>
            <a:r>
              <a:rPr lang="en-US" sz="1400" b="1" dirty="0" smtClean="0"/>
              <a:t> Tomb",["1. Tomb and mosque of Isa Khan: · 2. Bu Halima's tomb and garden: · 3. </a:t>
            </a:r>
            <a:r>
              <a:rPr lang="en-US" sz="1400" b="1" dirty="0" err="1" smtClean="0"/>
              <a:t>Afsarwala</a:t>
            </a:r>
            <a:r>
              <a:rPr lang="en-US" sz="1400" b="1" dirty="0" smtClean="0"/>
              <a:t> tomb and mosque: · 4. Arab </a:t>
            </a:r>
            <a:r>
              <a:rPr lang="en-US" sz="1400" b="1" dirty="0" err="1" smtClean="0"/>
              <a:t>Sarai</a:t>
            </a:r>
            <a:r>
              <a:rPr lang="en-US" sz="1400" b="1" dirty="0" smtClean="0"/>
              <a:t>: · 5. </a:t>
            </a:r>
            <a:r>
              <a:rPr lang="en-US" sz="1400" b="1" dirty="0" err="1" smtClean="0"/>
              <a:t>Nila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Gumbad</a:t>
            </a:r>
            <a:r>
              <a:rPr lang="en-US" sz="1400" b="1" dirty="0" smtClean="0"/>
              <a:t>:"]],</a:t>
            </a:r>
          </a:p>
          <a:p>
            <a:pPr>
              <a:buNone/>
            </a:pPr>
            <a:r>
              <a:rPr lang="en-US" sz="1400" b="1" dirty="0" smtClean="0"/>
              <a:t>    ["</a:t>
            </a:r>
            <a:r>
              <a:rPr lang="en-US" sz="1400" b="1" dirty="0" err="1" smtClean="0"/>
              <a:t>Thekkady</a:t>
            </a:r>
            <a:r>
              <a:rPr lang="en-US" sz="1400" b="1" dirty="0" smtClean="0"/>
              <a:t>",["1. </a:t>
            </a:r>
            <a:r>
              <a:rPr lang="en-US" sz="1400" b="1" dirty="0" err="1" smtClean="0"/>
              <a:t>Yodha</a:t>
            </a:r>
            <a:r>
              <a:rPr lang="en-US" sz="1400" b="1" dirty="0" smtClean="0"/>
              <a:t> Cultural Village </a:t>
            </a:r>
            <a:r>
              <a:rPr lang="en-US" sz="1400" b="1" dirty="0" err="1" smtClean="0"/>
              <a:t>Thekkady</a:t>
            </a:r>
            <a:r>
              <a:rPr lang="en-US" sz="1400" b="1" dirty="0" smtClean="0"/>
              <a:t> · 2. Green Park Spices </a:t>
            </a:r>
            <a:r>
              <a:rPr lang="en-US" sz="1400" b="1" dirty="0" err="1" smtClean="0"/>
              <a:t>Thekkady</a:t>
            </a:r>
            <a:r>
              <a:rPr lang="en-US" sz="1400" b="1" dirty="0" smtClean="0"/>
              <a:t> · 3. </a:t>
            </a:r>
            <a:r>
              <a:rPr lang="en-US" sz="1400" b="1" dirty="0" err="1" smtClean="0"/>
              <a:t>Periyar</a:t>
            </a:r>
            <a:r>
              <a:rPr lang="en-US" sz="1400" b="1" dirty="0" smtClean="0"/>
              <a:t> Lake · 4. </a:t>
            </a:r>
            <a:r>
              <a:rPr lang="en-US" sz="1400" b="1" dirty="0" err="1" smtClean="0"/>
              <a:t>Periyar</a:t>
            </a:r>
            <a:r>
              <a:rPr lang="en-US" sz="1400" b="1" dirty="0" smtClean="0"/>
              <a:t> National Park · 5. Elephant Junction."]],</a:t>
            </a:r>
          </a:p>
          <a:p>
            <a:pPr>
              <a:buNone/>
            </a:pPr>
            <a:endParaRPr lang="en-US" sz="1400" b="1" dirty="0" smtClean="0"/>
          </a:p>
          <a:p>
            <a:pPr>
              <a:buNone/>
            </a:pP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sz="2800" b="1" dirty="0" smtClean="0"/>
              <a:t> </a:t>
            </a:r>
          </a:p>
          <a:p>
            <a:pPr>
              <a:buNone/>
            </a:pPr>
            <a:r>
              <a:rPr lang="en-US" sz="2800" b="1" dirty="0" smtClean="0"/>
              <a:t> ["Kozhikode",["1. </a:t>
            </a:r>
            <a:r>
              <a:rPr lang="en-US" sz="2800" b="1" dirty="0" err="1" smtClean="0"/>
              <a:t>Kappad</a:t>
            </a:r>
            <a:r>
              <a:rPr lang="en-US" sz="2800" b="1" dirty="0" smtClean="0"/>
              <a:t> Beach · 2. Kozhikode Beach · 3. </a:t>
            </a:r>
            <a:r>
              <a:rPr lang="en-US" sz="2800" b="1" dirty="0" err="1" smtClean="0"/>
              <a:t>Tali</a:t>
            </a:r>
            <a:r>
              <a:rPr lang="en-US" sz="2800" b="1" dirty="0" smtClean="0"/>
              <a:t> Temple · 4. </a:t>
            </a:r>
            <a:r>
              <a:rPr lang="en-US" sz="2800" b="1" dirty="0" err="1" smtClean="0"/>
              <a:t>Kariyathumpara</a:t>
            </a:r>
            <a:r>
              <a:rPr lang="en-US" sz="2800" b="1" dirty="0" smtClean="0"/>
              <a:t> · 5. </a:t>
            </a:r>
            <a:r>
              <a:rPr lang="en-US" sz="2800" b="1" dirty="0" err="1" smtClean="0"/>
              <a:t>Sargaalaya</a:t>
            </a:r>
            <a:r>
              <a:rPr lang="en-US" sz="2800" b="1" dirty="0" smtClean="0"/>
              <a:t> · 6. </a:t>
            </a:r>
            <a:r>
              <a:rPr lang="en-US" sz="2800" b="1" dirty="0" err="1" smtClean="0"/>
              <a:t>Beypore</a:t>
            </a:r>
            <a:r>
              <a:rPr lang="en-US" sz="2800" b="1" dirty="0" smtClean="0"/>
              <a:t> Beach · 7. S.M. Street"]],</a:t>
            </a:r>
          </a:p>
          <a:p>
            <a:pPr>
              <a:buNone/>
            </a:pPr>
            <a:r>
              <a:rPr lang="en-US" sz="2800" b="1" dirty="0" smtClean="0"/>
              <a:t>    ["</a:t>
            </a:r>
            <a:r>
              <a:rPr lang="en-US" sz="2800" b="1" dirty="0" err="1" smtClean="0"/>
              <a:t>Kovalam</a:t>
            </a:r>
            <a:r>
              <a:rPr lang="en-US" sz="2800" b="1" dirty="0" smtClean="0"/>
              <a:t>",["1. The Three Crescent Beaches · 2. </a:t>
            </a:r>
            <a:r>
              <a:rPr lang="en-US" sz="2800" b="1" dirty="0" err="1" smtClean="0"/>
              <a:t>Samudra</a:t>
            </a:r>
            <a:r>
              <a:rPr lang="en-US" sz="2800" b="1" dirty="0" smtClean="0"/>
              <a:t> Beach · 3. </a:t>
            </a:r>
            <a:r>
              <a:rPr lang="en-US" sz="2800" b="1" dirty="0" err="1" smtClean="0"/>
              <a:t>Vizhinjam</a:t>
            </a:r>
            <a:r>
              <a:rPr lang="en-US" sz="2800" b="1" dirty="0" smtClean="0"/>
              <a:t> Village · 4. </a:t>
            </a:r>
            <a:r>
              <a:rPr lang="en-US" sz="2800" b="1" dirty="0" err="1" smtClean="0"/>
              <a:t>Chowara</a:t>
            </a:r>
            <a:r>
              <a:rPr lang="en-US" sz="2800" b="1" dirty="0" smtClean="0"/>
              <a:t> · 5. </a:t>
            </a:r>
            <a:r>
              <a:rPr lang="en-US" sz="2800" b="1" dirty="0" err="1" smtClean="0"/>
              <a:t>Valiyathura</a:t>
            </a:r>
            <a:r>
              <a:rPr lang="en-US" sz="2800" b="1" dirty="0" smtClean="0"/>
              <a:t> Pier · 6. </a:t>
            </a:r>
            <a:r>
              <a:rPr lang="en-US" sz="2800" b="1" dirty="0" err="1" smtClean="0"/>
              <a:t>Thiruvallam</a:t>
            </a:r>
            <a:r>
              <a:rPr lang="en-US" sz="2800" b="1" dirty="0" smtClean="0"/>
              <a:t> · 7. </a:t>
            </a:r>
            <a:r>
              <a:rPr lang="en-US" sz="2800" b="1" dirty="0" err="1" smtClean="0"/>
              <a:t>Vellayani</a:t>
            </a:r>
            <a:r>
              <a:rPr lang="en-US" sz="2800" b="1" dirty="0" smtClean="0"/>
              <a:t>"]],</a:t>
            </a:r>
          </a:p>
          <a:p>
            <a:pPr>
              <a:buNone/>
            </a:pPr>
            <a:r>
              <a:rPr lang="en-US" sz="2800" b="1" dirty="0" smtClean="0"/>
              <a:t>    ["</a:t>
            </a:r>
            <a:r>
              <a:rPr lang="en-US" sz="2800" b="1" dirty="0" err="1" smtClean="0"/>
              <a:t>Kodaikanal</a:t>
            </a:r>
            <a:r>
              <a:rPr lang="en-US" sz="2800" b="1" dirty="0" smtClean="0"/>
              <a:t>", ["1. </a:t>
            </a:r>
            <a:r>
              <a:rPr lang="en-US" sz="2800" b="1" dirty="0" err="1" smtClean="0"/>
              <a:t>Coakers</a:t>
            </a:r>
            <a:r>
              <a:rPr lang="en-US" sz="2800" b="1" dirty="0" smtClean="0"/>
              <a:t> Walk · 2. </a:t>
            </a:r>
            <a:r>
              <a:rPr lang="en-US" sz="2800" b="1" dirty="0" err="1" smtClean="0"/>
              <a:t>Kodaikanal</a:t>
            </a:r>
            <a:r>
              <a:rPr lang="en-US" sz="2800" b="1" dirty="0" smtClean="0"/>
              <a:t> Lake · 3. </a:t>
            </a:r>
            <a:r>
              <a:rPr lang="en-US" sz="2800" b="1" dirty="0" err="1" smtClean="0"/>
              <a:t>Berijam</a:t>
            </a:r>
            <a:r>
              <a:rPr lang="en-US" sz="2800" b="1" dirty="0" smtClean="0"/>
              <a:t> Lake · 4. </a:t>
            </a:r>
            <a:r>
              <a:rPr lang="en-US" sz="2800" b="1" dirty="0" err="1" smtClean="0"/>
              <a:t>Poombarai</a:t>
            </a:r>
            <a:r>
              <a:rPr lang="en-US" sz="2800" b="1" dirty="0" smtClean="0"/>
              <a:t> Village View · 5. </a:t>
            </a:r>
            <a:r>
              <a:rPr lang="en-US" sz="2800" b="1" dirty="0" err="1" smtClean="0"/>
              <a:t>Mannavanur</a:t>
            </a:r>
            <a:r>
              <a:rPr lang="en-US" sz="2800" b="1" dirty="0" smtClean="0"/>
              <a:t> Lake · 6. Pillar Rocks · 7. Pine "]],</a:t>
            </a:r>
          </a:p>
          <a:p>
            <a:pPr>
              <a:buNone/>
            </a:pPr>
            <a:r>
              <a:rPr lang="en-US" sz="2800" b="1" dirty="0" smtClean="0"/>
              <a:t>    ["</a:t>
            </a:r>
            <a:r>
              <a:rPr lang="en-US" sz="2800" b="1" dirty="0" err="1" smtClean="0"/>
              <a:t>Rameshwaram</a:t>
            </a:r>
            <a:r>
              <a:rPr lang="en-US" sz="2800" b="1" dirty="0" smtClean="0"/>
              <a:t>",["1. </a:t>
            </a:r>
            <a:r>
              <a:rPr lang="en-US" sz="2800" b="1" dirty="0" err="1" smtClean="0"/>
              <a:t>Arulmigu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Ramanatha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Swamy</a:t>
            </a:r>
            <a:r>
              <a:rPr lang="en-US" sz="2800" b="1" dirty="0" smtClean="0"/>
              <a:t> Temple · 2. </a:t>
            </a:r>
            <a:r>
              <a:rPr lang="en-US" sz="2800" b="1" dirty="0" err="1" smtClean="0"/>
              <a:t>Dhanushkodi</a:t>
            </a:r>
            <a:r>
              <a:rPr lang="en-US" sz="2800" b="1" dirty="0" smtClean="0"/>
              <a:t> Beach Point · 3. </a:t>
            </a:r>
            <a:r>
              <a:rPr lang="en-US" sz="2800" b="1" dirty="0" err="1" smtClean="0"/>
              <a:t>Pamban</a:t>
            </a:r>
            <a:r>
              <a:rPr lang="en-US" sz="2800" b="1" dirty="0" smtClean="0"/>
              <a:t> bridge · 4. Dr. A.P.J. Abdul </a:t>
            </a:r>
            <a:r>
              <a:rPr lang="en-US" sz="2800" b="1" dirty="0" err="1" smtClean="0"/>
              <a:t>Kalam</a:t>
            </a:r>
            <a:r>
              <a:rPr lang="en-US" sz="2800" b="1" dirty="0" smtClean="0"/>
              <a:t> Memorial · 5. </a:t>
            </a:r>
            <a:r>
              <a:rPr lang="en-US" sz="2800" b="1" dirty="0" err="1" smtClean="0"/>
              <a:t>Annai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Indira</a:t>
            </a:r>
            <a:r>
              <a:rPr lang="en-US" sz="2800" b="1" dirty="0" smtClean="0"/>
              <a:t> Gandhi Road Bridge"]],</a:t>
            </a:r>
          </a:p>
          <a:p>
            <a:pPr>
              <a:buNone/>
            </a:pPr>
            <a:r>
              <a:rPr lang="en-US" sz="2800" b="1" dirty="0" smtClean="0"/>
              <a:t>    ["what is </a:t>
            </a:r>
            <a:r>
              <a:rPr lang="en-US" sz="2800" b="1" dirty="0" err="1" smtClean="0"/>
              <a:t>chatbot</a:t>
            </a:r>
            <a:r>
              <a:rPr lang="en-US" sz="2800" b="1" dirty="0" smtClean="0"/>
              <a:t>?",["</a:t>
            </a:r>
            <a:r>
              <a:rPr lang="en-US" sz="2800" b="1" dirty="0" err="1" smtClean="0"/>
              <a:t>chatbot</a:t>
            </a:r>
            <a:r>
              <a:rPr lang="en-US" sz="2800" b="1" dirty="0" smtClean="0"/>
              <a:t> is python program to help you."]],</a:t>
            </a:r>
          </a:p>
          <a:p>
            <a:pPr>
              <a:buNone/>
            </a:pPr>
            <a:r>
              <a:rPr lang="en-US" sz="2800" b="1" dirty="0" smtClean="0"/>
              <a:t>["Hello! I'm really excited to explore Delhi </a:t>
            </a:r>
            <a:r>
              <a:rPr lang="en-US" sz="2800" b="1" dirty="0" err="1" smtClean="0"/>
              <a:t>today,There's</a:t>
            </a:r>
            <a:r>
              <a:rPr lang="en-US" sz="2800" b="1" dirty="0" smtClean="0"/>
              <a:t> so much history and culture here.",["Welcome to Delhi! I'm glad you're excited. We have a rich tapestry of history and culture waiting for you."]],</a:t>
            </a:r>
          </a:p>
          <a:p>
            <a:pPr>
              <a:buNone/>
            </a:pPr>
            <a:r>
              <a:rPr lang="en-US" sz="2800" b="1" dirty="0" smtClean="0"/>
              <a:t>    ["I'm particularly interested in the </a:t>
            </a:r>
            <a:r>
              <a:rPr lang="en-US" sz="2800" b="1" dirty="0" err="1" smtClean="0"/>
              <a:t>Mughal</a:t>
            </a:r>
            <a:r>
              <a:rPr lang="en-US" sz="2800" b="1" dirty="0" smtClean="0"/>
              <a:t> period. I'd love to visit places like the Red Fort and </a:t>
            </a:r>
            <a:r>
              <a:rPr lang="en-US" sz="2800" b="1" dirty="0" err="1" smtClean="0"/>
              <a:t>Humayun's</a:t>
            </a:r>
            <a:r>
              <a:rPr lang="en-US" sz="2800" b="1" dirty="0" smtClean="0"/>
              <a:t> Tomb.",["Great choice! We'll start with the Red Fort. It's an iconic </a:t>
            </a:r>
            <a:r>
              <a:rPr lang="en-US" sz="2800" b="1" dirty="0" err="1" smtClean="0"/>
              <a:t>Mughal</a:t>
            </a:r>
            <a:r>
              <a:rPr lang="en-US" sz="2800" b="1" dirty="0" smtClean="0"/>
              <a:t> monument and a UNESCO World Heritage Site. You'll be amazed by its stunning architecture and the history behind it."]],</a:t>
            </a:r>
          </a:p>
          <a:p>
            <a:pPr>
              <a:buNone/>
            </a:pPr>
            <a:r>
              <a:rPr lang="en-US" sz="2800" b="1" dirty="0" smtClean="0"/>
              <a:t>    ["That sounds fantastic. What's the story behind the Red Fort?",["The Red Fort, also known as </a:t>
            </a:r>
            <a:r>
              <a:rPr lang="en-US" sz="2800" b="1" dirty="0" err="1" smtClean="0"/>
              <a:t>Lal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Qila</a:t>
            </a:r>
            <a:r>
              <a:rPr lang="en-US" sz="2800" b="1" dirty="0" smtClean="0"/>
              <a:t>, was built by the </a:t>
            </a:r>
            <a:r>
              <a:rPr lang="en-US" sz="2800" b="1" dirty="0" err="1" smtClean="0"/>
              <a:t>Mughal</a:t>
            </a:r>
            <a:r>
              <a:rPr lang="en-US" sz="2800" b="1" dirty="0" smtClean="0"/>
              <a:t> Emperor Shah </a:t>
            </a:r>
            <a:r>
              <a:rPr lang="en-US" sz="2800" b="1" dirty="0" err="1" smtClean="0"/>
              <a:t>Jahan</a:t>
            </a:r>
            <a:r>
              <a:rPr lang="en-US" sz="2800" b="1" dirty="0" smtClean="0"/>
              <a:t> in the 17th century. It served as the main residence of the </a:t>
            </a:r>
            <a:r>
              <a:rPr lang="en-US" sz="2800" b="1" dirty="0" err="1" smtClean="0"/>
              <a:t>Mughal</a:t>
            </a:r>
            <a:r>
              <a:rPr lang="en-US" sz="2800" b="1" dirty="0" smtClean="0"/>
              <a:t> emperors for nearly 200 years. The fort is a blend of Persian, Islamic, and Indian architecture and is a symbol of India's rich heritage."]],</a:t>
            </a:r>
          </a:p>
          <a:p>
            <a:pPr>
              <a:buNone/>
            </a:pPr>
            <a:r>
              <a:rPr lang="en-US" sz="2800" b="1" dirty="0" smtClean="0"/>
              <a:t>    </a:t>
            </a:r>
            <a:r>
              <a:rPr lang="en-US" sz="2800" b="1" dirty="0" smtClean="0"/>
              <a:t>   </a:t>
            </a:r>
            <a:r>
              <a:rPr lang="en-US" sz="2800" b="1" dirty="0" smtClean="0"/>
              <a:t>["That's exactly what I'm looking for. What else would you recommend in Delhi?",["There are plenty of other places to explore in Delhi. If you're interested in more </a:t>
            </a:r>
            <a:r>
              <a:rPr lang="en-US" sz="2800" b="1" dirty="0" err="1" smtClean="0"/>
              <a:t>Mughal</a:t>
            </a:r>
            <a:r>
              <a:rPr lang="en-US" sz="2800" b="1" dirty="0" smtClean="0"/>
              <a:t> history, we can visit the </a:t>
            </a:r>
            <a:r>
              <a:rPr lang="en-US" sz="2800" b="1" dirty="0" err="1" smtClean="0"/>
              <a:t>Qutub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Minar</a:t>
            </a:r>
            <a:r>
              <a:rPr lang="en-US" sz="2800" b="1" dirty="0" smtClean="0"/>
              <a:t> complex, which also houses the Iron Pillar and the </a:t>
            </a:r>
            <a:r>
              <a:rPr lang="en-US" sz="2800" b="1" dirty="0" err="1" smtClean="0"/>
              <a:t>Quwwat</a:t>
            </a:r>
            <a:r>
              <a:rPr lang="en-US" sz="2800" b="1" dirty="0" smtClean="0"/>
              <a:t>-</a:t>
            </a:r>
            <a:r>
              <a:rPr lang="en-US" sz="2800" b="1" dirty="0" err="1" smtClean="0"/>
              <a:t>ul</a:t>
            </a:r>
            <a:r>
              <a:rPr lang="en-US" sz="2800" b="1" dirty="0" smtClean="0"/>
              <a:t>-Islam Mosque. Additionally, you might want to experience the spiritual side of Delhi by visiting places like the Lotus Temple and </a:t>
            </a:r>
            <a:r>
              <a:rPr lang="en-US" sz="2800" b="1" dirty="0" err="1" smtClean="0"/>
              <a:t>Akshardham</a:t>
            </a:r>
            <a:r>
              <a:rPr lang="en-US" sz="2800" b="1" dirty="0" smtClean="0"/>
              <a:t> Temple."]],</a:t>
            </a:r>
          </a:p>
          <a:p>
            <a:pPr>
              <a:buNone/>
            </a:pPr>
            <a:r>
              <a:rPr lang="en-US" sz="2800" b="1" dirty="0" smtClean="0"/>
              <a:t>    </a:t>
            </a:r>
            <a:endParaRPr lang="en-US" sz="2800" b="1" dirty="0" smtClean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/>
              <a:t>["what kind of music do you enjoy listening to?",["</a:t>
            </a:r>
            <a:r>
              <a:rPr lang="en-US" b="1" dirty="0" err="1" smtClean="0"/>
              <a:t>i</a:t>
            </a:r>
            <a:r>
              <a:rPr lang="en-US" b="1" dirty="0" smtClean="0"/>
              <a:t> enjoy listening to all kinds of music."]],</a:t>
            </a:r>
          </a:p>
          <a:p>
            <a:pPr>
              <a:buNone/>
            </a:pPr>
            <a:r>
              <a:rPr lang="en-US" b="1" dirty="0" smtClean="0"/>
              <a:t>["what kind?",["</a:t>
            </a:r>
            <a:r>
              <a:rPr lang="en-US" b="1" dirty="0" err="1" smtClean="0"/>
              <a:t>i</a:t>
            </a:r>
            <a:r>
              <a:rPr lang="en-US" b="1" dirty="0" smtClean="0"/>
              <a:t> like to listen to rock and </a:t>
            </a:r>
            <a:r>
              <a:rPr lang="en-US" b="1" dirty="0" err="1" smtClean="0"/>
              <a:t>r&amp;b</a:t>
            </a:r>
            <a:r>
              <a:rPr lang="en-US" b="1" dirty="0" smtClean="0"/>
              <a:t>."]],</a:t>
            </a:r>
          </a:p>
          <a:p>
            <a:pPr>
              <a:buNone/>
            </a:pPr>
            <a:r>
              <a:rPr lang="en-US" b="1" dirty="0" smtClean="0"/>
              <a:t>["where are you going?",["</a:t>
            </a:r>
            <a:r>
              <a:rPr lang="en-US" b="1" dirty="0" err="1" smtClean="0"/>
              <a:t>i</a:t>
            </a:r>
            <a:r>
              <a:rPr lang="en-US" b="1" dirty="0" smtClean="0"/>
              <a:t> have to walk the dog."]],</a:t>
            </a:r>
          </a:p>
          <a:p>
            <a:pPr>
              <a:buNone/>
            </a:pPr>
            <a:r>
              <a:rPr lang="en-US" b="1" dirty="0" smtClean="0"/>
              <a:t>["what kind of dog do you have?",["</a:t>
            </a:r>
            <a:r>
              <a:rPr lang="en-US" b="1" dirty="0" err="1" smtClean="0"/>
              <a:t>i</a:t>
            </a:r>
            <a:r>
              <a:rPr lang="en-US" b="1" dirty="0" smtClean="0"/>
              <a:t> have a little </a:t>
            </a:r>
            <a:r>
              <a:rPr lang="en-US" b="1" dirty="0" err="1" smtClean="0"/>
              <a:t>poodle.poodles</a:t>
            </a:r>
            <a:r>
              <a:rPr lang="en-US" b="1" dirty="0" smtClean="0"/>
              <a:t> bark a </a:t>
            </a:r>
            <a:r>
              <a:rPr lang="en-US" b="1" dirty="0" err="1" smtClean="0"/>
              <a:t>lot.they</a:t>
            </a:r>
            <a:r>
              <a:rPr lang="en-US" b="1" dirty="0" smtClean="0"/>
              <a:t> sure </a:t>
            </a:r>
            <a:r>
              <a:rPr lang="en-US" b="1" dirty="0" err="1" smtClean="0"/>
              <a:t>do.they</a:t>
            </a:r>
            <a:r>
              <a:rPr lang="en-US" b="1" dirty="0" smtClean="0"/>
              <a:t> sure </a:t>
            </a:r>
            <a:r>
              <a:rPr lang="en-US" b="1" dirty="0" err="1" smtClean="0"/>
              <a:t>do.they</a:t>
            </a:r>
            <a:r>
              <a:rPr lang="en-US" b="1" dirty="0" smtClean="0"/>
              <a:t> bark at </a:t>
            </a:r>
            <a:r>
              <a:rPr lang="en-US" b="1" dirty="0" err="1" smtClean="0"/>
              <a:t>everything.they</a:t>
            </a:r>
            <a:r>
              <a:rPr lang="en-US" b="1" dirty="0" smtClean="0"/>
              <a:t> never shut up."]],</a:t>
            </a:r>
          </a:p>
          <a:p>
            <a:pPr>
              <a:buNone/>
            </a:pPr>
            <a:r>
              <a:rPr lang="en-US" b="1" dirty="0" smtClean="0"/>
              <a:t>["why did you get a poodle?",["	it's my mom's </a:t>
            </a:r>
            <a:r>
              <a:rPr lang="en-US" b="1" dirty="0" err="1" smtClean="0"/>
              <a:t>dog.so</a:t>
            </a:r>
            <a:r>
              <a:rPr lang="en-US" b="1" dirty="0" smtClean="0"/>
              <a:t> she likes poodles.	she says they're good watchdogs."]],</a:t>
            </a:r>
          </a:p>
          <a:p>
            <a:pPr>
              <a:buNone/>
            </a:pPr>
            <a:r>
              <a:rPr lang="en-US" b="1" dirty="0" smtClean="0"/>
              <a:t>["can </a:t>
            </a:r>
            <a:r>
              <a:rPr lang="en-US" b="1" dirty="0" err="1" smtClean="0"/>
              <a:t>i</a:t>
            </a:r>
            <a:r>
              <a:rPr lang="en-US" b="1" dirty="0" smtClean="0"/>
              <a:t> borrow $5?",["sure."]],</a:t>
            </a:r>
          </a:p>
          <a:p>
            <a:pPr>
              <a:buNone/>
            </a:pPr>
            <a:r>
              <a:rPr lang="en-US" b="1" dirty="0" smtClean="0"/>
              <a:t>["why do you need it?",["</a:t>
            </a:r>
            <a:r>
              <a:rPr lang="en-US" b="1" dirty="0" err="1" smtClean="0"/>
              <a:t>i</a:t>
            </a:r>
            <a:r>
              <a:rPr lang="en-US" b="1" dirty="0" smtClean="0"/>
              <a:t> want to buy lunch."]],</a:t>
            </a:r>
          </a:p>
          <a:p>
            <a:pPr>
              <a:buNone/>
            </a:pPr>
            <a:r>
              <a:rPr lang="en-US" b="1" dirty="0" smtClean="0"/>
              <a:t>["where's your money?",["it's not in my wallet."]],</a:t>
            </a:r>
          </a:p>
          <a:p>
            <a:pPr>
              <a:buNone/>
            </a:pPr>
            <a:r>
              <a:rPr lang="en-US" b="1" dirty="0" smtClean="0"/>
              <a:t>["your wallet is empty?",["</a:t>
            </a:r>
            <a:r>
              <a:rPr lang="en-US" b="1" dirty="0" err="1" smtClean="0"/>
              <a:t>i</a:t>
            </a:r>
            <a:r>
              <a:rPr lang="en-US" b="1" dirty="0" smtClean="0"/>
              <a:t> don't have even one dollar in </a:t>
            </a:r>
            <a:r>
              <a:rPr lang="en-US" b="1" dirty="0" err="1" smtClean="0"/>
              <a:t>it.being</a:t>
            </a:r>
            <a:r>
              <a:rPr lang="en-US" b="1" dirty="0" smtClean="0"/>
              <a:t> broke is no </a:t>
            </a:r>
            <a:r>
              <a:rPr lang="en-US" b="1" dirty="0" err="1" smtClean="0"/>
              <a:t>fun.even</a:t>
            </a:r>
            <a:r>
              <a:rPr lang="en-US" b="1" dirty="0" smtClean="0"/>
              <a:t> if it's only for a short </a:t>
            </a:r>
            <a:r>
              <a:rPr lang="en-US" b="1" dirty="0" err="1" smtClean="0"/>
              <a:t>while.friends</a:t>
            </a:r>
            <a:r>
              <a:rPr lang="en-US" b="1" dirty="0" smtClean="0"/>
              <a:t> will lend you money when you're broke.	as long as you pay them back. let's go to the </a:t>
            </a:r>
            <a:r>
              <a:rPr lang="en-US" b="1" dirty="0" err="1" smtClean="0"/>
              <a:t>beach.that's</a:t>
            </a:r>
            <a:r>
              <a:rPr lang="en-US" b="1" dirty="0" smtClean="0"/>
              <a:t> a great idea."]],</a:t>
            </a:r>
          </a:p>
          <a:p>
            <a:pPr>
              <a:buNone/>
            </a:pPr>
            <a:r>
              <a:rPr lang="en-US" b="1" dirty="0" smtClean="0"/>
              <a:t> ["what's on </a:t>
            </a:r>
            <a:r>
              <a:rPr lang="en-US" b="1" dirty="0" err="1" smtClean="0"/>
              <a:t>tv</a:t>
            </a:r>
            <a:r>
              <a:rPr lang="en-US" b="1" dirty="0" smtClean="0"/>
              <a:t>?",["</a:t>
            </a:r>
            <a:r>
              <a:rPr lang="en-US" b="1" dirty="0" err="1" smtClean="0"/>
              <a:t>nothing.there</a:t>
            </a:r>
            <a:r>
              <a:rPr lang="en-US" b="1" dirty="0" smtClean="0"/>
              <a:t> must be something on </a:t>
            </a:r>
            <a:r>
              <a:rPr lang="en-US" b="1" dirty="0" err="1" smtClean="0"/>
              <a:t>tv!nothing</a:t>
            </a:r>
            <a:r>
              <a:rPr lang="en-US" b="1" dirty="0" smtClean="0"/>
              <a:t> that's interesting."]],    ["what about that new game </a:t>
            </a:r>
            <a:r>
              <a:rPr lang="en-US" b="1" dirty="0" err="1" smtClean="0"/>
              <a:t>show?which</a:t>
            </a:r>
            <a:r>
              <a:rPr lang="en-US" b="1" dirty="0" smtClean="0"/>
              <a:t> one?",["deal or no deal tell me you're </a:t>
            </a:r>
            <a:r>
              <a:rPr lang="en-US" b="1" dirty="0" err="1" smtClean="0"/>
              <a:t>joking.i</a:t>
            </a:r>
            <a:r>
              <a:rPr lang="en-US" b="1" dirty="0" smtClean="0"/>
              <a:t> watched it once. that was </a:t>
            </a:r>
            <a:r>
              <a:rPr lang="en-US" b="1" dirty="0" err="1" smtClean="0"/>
              <a:t>enough.it's</a:t>
            </a:r>
            <a:r>
              <a:rPr lang="en-US" b="1" dirty="0" smtClean="0"/>
              <a:t> on right now. let's watch it together."]],</a:t>
            </a:r>
          </a:p>
          <a:p>
            <a:pPr>
              <a:buNone/>
            </a:pPr>
            <a:r>
              <a:rPr lang="en-US" b="1" dirty="0" smtClean="0"/>
              <a:t>["what's for dinner?",["</a:t>
            </a:r>
            <a:r>
              <a:rPr lang="en-US" b="1" dirty="0" err="1" smtClean="0"/>
              <a:t>i'm</a:t>
            </a:r>
            <a:r>
              <a:rPr lang="en-US" b="1" dirty="0" smtClean="0"/>
              <a:t> not sure"]],</a:t>
            </a:r>
          </a:p>
          <a:p>
            <a:pPr>
              <a:buNone/>
            </a:pPr>
            <a:r>
              <a:rPr lang="en-US" b="1" dirty="0" smtClean="0"/>
              <a:t> [" how about a pizza?",["you had pizza for </a:t>
            </a:r>
            <a:r>
              <a:rPr lang="en-US" b="1" dirty="0" err="1" smtClean="0"/>
              <a:t>lunch.everybody</a:t>
            </a:r>
            <a:r>
              <a:rPr lang="en-US" b="1" dirty="0" smtClean="0"/>
              <a:t> loves pizza."]],</a:t>
            </a:r>
          </a:p>
          <a:p>
            <a:pPr>
              <a:buNone/>
            </a:pPr>
            <a:r>
              <a:rPr lang="en-US" b="1" dirty="0" smtClean="0"/>
              <a:t>["so why can't </a:t>
            </a:r>
            <a:r>
              <a:rPr lang="en-US" b="1" dirty="0" err="1" smtClean="0"/>
              <a:t>i</a:t>
            </a:r>
            <a:r>
              <a:rPr lang="en-US" b="1" dirty="0" smtClean="0"/>
              <a:t> have pizza for dinner?",["because you need variety."]],</a:t>
            </a:r>
          </a:p>
          <a:p>
            <a:pPr>
              <a:buNone/>
            </a:pPr>
            <a:r>
              <a:rPr lang="en-US" b="1" dirty="0" smtClean="0"/>
              <a:t>["what's the matter?",[	"</a:t>
            </a:r>
            <a:r>
              <a:rPr lang="en-US" b="1" dirty="0" err="1" smtClean="0"/>
              <a:t>i</a:t>
            </a:r>
            <a:r>
              <a:rPr lang="en-US" b="1" dirty="0" smtClean="0"/>
              <a:t> was on a plane."]],</a:t>
            </a:r>
          </a:p>
          <a:p>
            <a:pPr>
              <a:buNone/>
            </a:pPr>
            <a:r>
              <a:rPr lang="en-US" b="1" dirty="0" smtClean="0"/>
              <a:t>["did she get a nice job?",["she got an everything job!"]],</a:t>
            </a:r>
          </a:p>
          <a:p>
            <a:pPr>
              <a:buNone/>
            </a:pPr>
            <a:r>
              <a:rPr lang="en-US" b="1" dirty="0" smtClean="0"/>
              <a:t>    ["</a:t>
            </a:r>
            <a:r>
              <a:rPr lang="en-US" b="1" dirty="0" err="1" smtClean="0"/>
              <a:t>i'll</a:t>
            </a:r>
            <a:r>
              <a:rPr lang="en-US" b="1" dirty="0" smtClean="0"/>
              <a:t> see you tomorrow then.",["see you then. goodbye."]],</a:t>
            </a:r>
          </a:p>
          <a:p>
            <a:pPr>
              <a:buNone/>
            </a:pPr>
            <a:r>
              <a:rPr lang="en-US" b="1" dirty="0" smtClean="0"/>
              <a:t>]</a:t>
            </a:r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15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400" b="1" dirty="0" smtClean="0"/>
              <a:t>[" If you have any questions while we're going along, please don't hesitate to ask.",[" I have a question actually."]],</a:t>
            </a:r>
          </a:p>
          <a:p>
            <a:pPr>
              <a:buNone/>
            </a:pPr>
            <a:r>
              <a:rPr lang="en-US" sz="2400" b="1" dirty="0" smtClean="0"/>
              <a:t>    [" Hey I am your guide whose </a:t>
            </a:r>
            <a:r>
              <a:rPr lang="en-US" sz="2400" b="1" dirty="0" err="1" smtClean="0"/>
              <a:t>gonna</a:t>
            </a:r>
            <a:r>
              <a:rPr lang="en-US" sz="2400" b="1" dirty="0" smtClean="0"/>
              <a:t> help you to explore Delhi today.",["Yeah sure."]],</a:t>
            </a:r>
          </a:p>
          <a:p>
            <a:pPr>
              <a:buNone/>
            </a:pPr>
            <a:r>
              <a:rPr lang="en-US" sz="2400" b="1" dirty="0" smtClean="0"/>
              <a:t>    ["This is the heart of Delhi which is also known as </a:t>
            </a:r>
            <a:r>
              <a:rPr lang="en-US" sz="2400" b="1" dirty="0" err="1" smtClean="0"/>
              <a:t>CP,Could</a:t>
            </a:r>
            <a:r>
              <a:rPr lang="en-US" sz="2400" b="1" dirty="0" smtClean="0"/>
              <a:t> you please tell me the full form of CP?",["Connaught Place."]],</a:t>
            </a:r>
          </a:p>
          <a:p>
            <a:pPr>
              <a:buNone/>
            </a:pPr>
            <a:r>
              <a:rPr lang="en-US" sz="2400" b="1" dirty="0" smtClean="0"/>
              <a:t>    ["What’s so special about this place?",[" It’s the best place to hang out. A place where you can get almost everything. It’s not only a commercial hub but a transportation hub as well."]],</a:t>
            </a:r>
          </a:p>
          <a:p>
            <a:pPr>
              <a:buNone/>
            </a:pPr>
            <a:r>
              <a:rPr lang="en-US" sz="2400" b="1" dirty="0" smtClean="0"/>
              <a:t>    ["Is this place good for shopping also?",[" Yes! Here you can get all the trendy and branded items of every range."]],</a:t>
            </a:r>
          </a:p>
          <a:p>
            <a:pPr>
              <a:buNone/>
            </a:pPr>
            <a:r>
              <a:rPr lang="en-US" sz="2400" b="1" dirty="0" smtClean="0"/>
              <a:t>    ["Is there any shop famous for clothes?",["Yes. Shop no. 36 near west block is very famous for clothes."]],</a:t>
            </a:r>
          </a:p>
          <a:p>
            <a:pPr>
              <a:buNone/>
            </a:pPr>
            <a:r>
              <a:rPr lang="en-US" sz="2400" b="1" dirty="0" smtClean="0"/>
              <a:t>    ["What kind of clothes will I get there?",["Ethnic as well as western clothes. Both the options are available there</a:t>
            </a:r>
            <a:r>
              <a:rPr lang="en-US" sz="2400" b="1" dirty="0" smtClean="0"/>
              <a:t>."]],</a:t>
            </a:r>
          </a:p>
          <a:p>
            <a:pPr>
              <a:buNone/>
            </a:pPr>
            <a:r>
              <a:rPr lang="en-US" sz="2400" b="1" dirty="0" smtClean="0"/>
              <a:t> ["Those all sound like wonderful options. I'd also love to try some local cuisine. Where would you recommend for authentic Delhi street food?",["For authentic street food, you must visit </a:t>
            </a:r>
            <a:r>
              <a:rPr lang="en-US" sz="2400" b="1" dirty="0" err="1" smtClean="0"/>
              <a:t>Chandni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Chowk</a:t>
            </a:r>
            <a:r>
              <a:rPr lang="en-US" sz="2400" b="1" dirty="0" smtClean="0"/>
              <a:t>. It's one of the oldest and busiest markets in Delhi, and it's known for its delicious street food. You can try specialties like </a:t>
            </a:r>
            <a:r>
              <a:rPr lang="en-US" sz="2400" b="1" dirty="0" err="1" smtClean="0"/>
              <a:t>chaat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chole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bhature</a:t>
            </a:r>
            <a:r>
              <a:rPr lang="en-US" sz="2400" b="1" dirty="0" smtClean="0"/>
              <a:t>, and </a:t>
            </a:r>
            <a:r>
              <a:rPr lang="en-US" sz="2400" b="1" dirty="0" err="1" smtClean="0"/>
              <a:t>parathas</a:t>
            </a:r>
            <a:r>
              <a:rPr lang="en-US" sz="2400" b="1" dirty="0" smtClean="0"/>
              <a:t> at places like </a:t>
            </a:r>
            <a:r>
              <a:rPr lang="en-US" sz="2400" b="1" dirty="0" err="1" smtClean="0"/>
              <a:t>Paranthe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Wali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Gali</a:t>
            </a:r>
            <a:r>
              <a:rPr lang="en-US" sz="2400" b="1" dirty="0" smtClean="0"/>
              <a:t> and </a:t>
            </a:r>
            <a:r>
              <a:rPr lang="en-US" sz="2400" b="1" dirty="0" err="1" smtClean="0"/>
              <a:t>Karim's</a:t>
            </a:r>
            <a:r>
              <a:rPr lang="en-US" sz="2400" b="1" dirty="0" smtClean="0"/>
              <a:t>."]],</a:t>
            </a:r>
          </a:p>
          <a:p>
            <a:pPr>
              <a:buNone/>
            </a:pPr>
            <a:r>
              <a:rPr lang="en-US" sz="2400" b="1" dirty="0" smtClean="0"/>
              <a:t>    ["That sounds amazing. I can't wait to try it all. Thank you for all your recommendations!",["You're welcome! I'm sure you'll have a fantastic time exploring Delhi. If you have any more questions or if there's anything else you'd like to see, feel free to let me know. Enjoy your trip!"]],</a:t>
            </a:r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smtClean="0"/>
              <a:t>    </a:t>
            </a:r>
            <a:r>
              <a:rPr lang="en-US" sz="1600" b="1" dirty="0" smtClean="0"/>
              <a:t>["Is there any place where I can click a lot of awesome pictures?",["Yup! The Inner circle of CP is best for photo-shoot."]],</a:t>
            </a:r>
          </a:p>
          <a:p>
            <a:pPr>
              <a:buNone/>
            </a:pPr>
            <a:r>
              <a:rPr lang="en-US" sz="1600" b="1" dirty="0" smtClean="0"/>
              <a:t>    ["What kind of environment is there?",["It offers absolutely lively environment. There is also a central park where you can sit for hours and relax. And you can also take pictures of our nation flag which is right in the middle of that park."]],</a:t>
            </a:r>
          </a:p>
          <a:p>
            <a:pPr>
              <a:buNone/>
            </a:pPr>
            <a:r>
              <a:rPr lang="en-US" sz="1600" b="1" dirty="0" smtClean="0"/>
              <a:t>    ["That’s marvelous. Could you please guide me there?",["Yeah sure</a:t>
            </a:r>
            <a:r>
              <a:rPr lang="en-US" sz="1600" b="1" dirty="0" smtClean="0"/>
              <a:t>."]],]</a:t>
            </a:r>
          </a:p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r>
              <a:rPr lang="en-US" sz="1600" b="1" dirty="0" smtClean="0"/>
              <a:t>print</a:t>
            </a:r>
            <a:r>
              <a:rPr lang="en-US" sz="1600" b="1" dirty="0" smtClean="0"/>
              <a:t>("Hi! I am a </a:t>
            </a:r>
            <a:r>
              <a:rPr lang="en-US" sz="1600" b="1" dirty="0" err="1" smtClean="0"/>
              <a:t>chatbot</a:t>
            </a:r>
            <a:r>
              <a:rPr lang="en-US" sz="1600" b="1" dirty="0" smtClean="0"/>
              <a:t> created by JKKM COLLEGE OF TECHNOLOGY")</a:t>
            </a:r>
          </a:p>
          <a:p>
            <a:pPr>
              <a:buNone/>
            </a:pPr>
            <a:r>
              <a:rPr lang="en-US" sz="1600" b="1" dirty="0" smtClean="0"/>
              <a:t>print("Welcome to the Virtual Travel Guide </a:t>
            </a:r>
            <a:r>
              <a:rPr lang="en-US" sz="1600" b="1" dirty="0" err="1" smtClean="0"/>
              <a:t>Chatbot</a:t>
            </a:r>
            <a:r>
              <a:rPr lang="en-US" sz="1600" b="1" dirty="0" smtClean="0"/>
              <a:t>!")</a:t>
            </a:r>
          </a:p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r>
              <a:rPr lang="en-US" sz="1600" b="1" dirty="0" smtClean="0"/>
              <a:t>while True:</a:t>
            </a:r>
          </a:p>
          <a:p>
            <a:pPr>
              <a:buNone/>
            </a:pPr>
            <a:r>
              <a:rPr lang="en-US" sz="1600" b="1" dirty="0" smtClean="0"/>
              <a:t>    </a:t>
            </a:r>
            <a:r>
              <a:rPr lang="en-US" sz="1600" b="1" dirty="0" err="1" smtClean="0"/>
              <a:t>chatbot</a:t>
            </a:r>
            <a:r>
              <a:rPr lang="en-US" sz="1600" b="1" dirty="0" smtClean="0"/>
              <a:t> = Chat(pairs, reflections)</a:t>
            </a:r>
          </a:p>
          <a:p>
            <a:pPr>
              <a:buNone/>
            </a:pPr>
            <a:r>
              <a:rPr lang="en-US" sz="1600" b="1" dirty="0" smtClean="0"/>
              <a:t>    pairs = input("YOU:")</a:t>
            </a:r>
          </a:p>
          <a:p>
            <a:pPr>
              <a:buNone/>
            </a:pPr>
            <a:r>
              <a:rPr lang="en-US" sz="1600" b="1" dirty="0" smtClean="0"/>
              <a:t>    if </a:t>
            </a:r>
            <a:r>
              <a:rPr lang="en-US" sz="1600" b="1" dirty="0" err="1" smtClean="0"/>
              <a:t>pairs.lower</a:t>
            </a:r>
            <a:r>
              <a:rPr lang="en-US" sz="1600" b="1" dirty="0" smtClean="0"/>
              <a:t>() == 'quit':</a:t>
            </a:r>
          </a:p>
          <a:p>
            <a:pPr>
              <a:buNone/>
            </a:pPr>
            <a:r>
              <a:rPr lang="en-US" sz="1600" b="1" dirty="0" smtClean="0"/>
              <a:t>        break</a:t>
            </a:r>
          </a:p>
          <a:p>
            <a:pPr>
              <a:buNone/>
            </a:pPr>
            <a:r>
              <a:rPr lang="en-US" sz="1600" b="1" dirty="0" smtClean="0"/>
              <a:t>    reflections = </a:t>
            </a:r>
            <a:r>
              <a:rPr lang="en-US" sz="1600" b="1" dirty="0" err="1" smtClean="0"/>
              <a:t>chatbot.respond</a:t>
            </a:r>
            <a:r>
              <a:rPr lang="en-US" sz="1600" b="1" dirty="0" smtClean="0"/>
              <a:t>(pairs)</a:t>
            </a:r>
          </a:p>
          <a:p>
            <a:pPr>
              <a:buNone/>
            </a:pPr>
            <a:r>
              <a:rPr lang="en-US" sz="1600" b="1" dirty="0" smtClean="0"/>
              <a:t>    print(</a:t>
            </a:r>
            <a:r>
              <a:rPr lang="en-US" sz="1600" b="1" dirty="0" err="1" smtClean="0"/>
              <a:t>f"BOT</a:t>
            </a:r>
            <a:r>
              <a:rPr lang="en-US" sz="1600" b="1" dirty="0" smtClean="0"/>
              <a:t>:{ reflections}")</a:t>
            </a:r>
          </a:p>
          <a:p>
            <a:pPr>
              <a:buNone/>
            </a:pPr>
            <a:r>
              <a:rPr lang="en-US" sz="1600" b="1" dirty="0" smtClean="0"/>
              <a:t>    </a:t>
            </a:r>
            <a:r>
              <a:rPr lang="en-US" sz="1600" b="1" dirty="0" err="1" smtClean="0"/>
              <a:t>chatbot.converse</a:t>
            </a:r>
            <a:r>
              <a:rPr lang="en-US" sz="1600" b="1" dirty="0" smtClean="0"/>
              <a:t>()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5" name="Content Placeholder 4" descr="Screenshot (6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278" y="1935163"/>
            <a:ext cx="7803444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7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278" y="914401"/>
            <a:ext cx="7803444" cy="5410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u="sng" dirty="0" smtClean="0"/>
          </a:p>
          <a:p>
            <a:pPr>
              <a:buNone/>
            </a:pPr>
            <a:r>
              <a:rPr lang="en-US" b="1" u="sng" dirty="0" smtClean="0"/>
              <a:t>Import </a:t>
            </a:r>
            <a:r>
              <a:rPr lang="en-US" b="1" u="sng" dirty="0" smtClean="0"/>
              <a:t>Necessary Libraries: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Import </a:t>
            </a:r>
            <a:r>
              <a:rPr lang="en-US" dirty="0" err="1" smtClean="0"/>
              <a:t>nltk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From </a:t>
            </a:r>
            <a:r>
              <a:rPr lang="en-US" dirty="0" err="1" smtClean="0"/>
              <a:t>nltk.tokenize</a:t>
            </a:r>
            <a:r>
              <a:rPr lang="en-US" dirty="0" smtClean="0"/>
              <a:t> import </a:t>
            </a:r>
            <a:r>
              <a:rPr lang="en-US" dirty="0" err="1" smtClean="0"/>
              <a:t>word_tokenize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from </a:t>
            </a:r>
            <a:r>
              <a:rPr lang="en-US" dirty="0" err="1" smtClean="0"/>
              <a:t>nltk.corpus</a:t>
            </a:r>
            <a:r>
              <a:rPr lang="en-US" dirty="0" smtClean="0"/>
              <a:t> import </a:t>
            </a:r>
            <a:r>
              <a:rPr lang="en-US" dirty="0" err="1" smtClean="0"/>
              <a:t>stopwords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from </a:t>
            </a:r>
            <a:r>
              <a:rPr lang="en-US" dirty="0" err="1" smtClean="0"/>
              <a:t>nltk.stem</a:t>
            </a:r>
            <a:r>
              <a:rPr lang="en-US" dirty="0" smtClean="0"/>
              <a:t> import </a:t>
            </a:r>
            <a:r>
              <a:rPr lang="en-US" dirty="0" err="1" smtClean="0"/>
              <a:t>WordNetLemmatizer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pPr>
              <a:buNone/>
            </a:pPr>
            <a:r>
              <a:rPr lang="en-US" b="1" u="sng" dirty="0" smtClean="0"/>
              <a:t>Initialize NLTK:</a:t>
            </a:r>
          </a:p>
          <a:p>
            <a:endParaRPr lang="en-US" dirty="0" smtClean="0"/>
          </a:p>
          <a:p>
            <a:pPr>
              <a:buNone/>
            </a:pPr>
            <a:r>
              <a:rPr lang="en-US" sz="4000" dirty="0" err="1" smtClean="0"/>
              <a:t>nltk.download</a:t>
            </a:r>
            <a:r>
              <a:rPr lang="en-US" sz="4000" dirty="0" smtClean="0"/>
              <a:t>('</a:t>
            </a:r>
            <a:r>
              <a:rPr lang="en-US" sz="4000" dirty="0" err="1" smtClean="0"/>
              <a:t>punkt</a:t>
            </a:r>
            <a:r>
              <a:rPr lang="en-US" sz="4000" dirty="0" smtClean="0"/>
              <a:t>')</a:t>
            </a:r>
          </a:p>
          <a:p>
            <a:pPr>
              <a:buNone/>
            </a:pPr>
            <a:r>
              <a:rPr lang="en-US" sz="4000" dirty="0" err="1" smtClean="0"/>
              <a:t>nltk.download</a:t>
            </a:r>
            <a:r>
              <a:rPr lang="en-US" sz="4000" dirty="0" smtClean="0"/>
              <a:t>('</a:t>
            </a:r>
            <a:r>
              <a:rPr lang="en-US" sz="4000" dirty="0" err="1" smtClean="0"/>
              <a:t>stopwords</a:t>
            </a:r>
            <a:r>
              <a:rPr lang="en-US" sz="4000" dirty="0" smtClean="0"/>
              <a:t>')</a:t>
            </a:r>
          </a:p>
          <a:p>
            <a:pPr>
              <a:buNone/>
            </a:pPr>
            <a:r>
              <a:rPr lang="en-US" sz="4000" dirty="0" err="1" smtClean="0"/>
              <a:t>nltk.download</a:t>
            </a:r>
            <a:r>
              <a:rPr lang="en-US" sz="4000" dirty="0" smtClean="0"/>
              <a:t>('</a:t>
            </a:r>
            <a:r>
              <a:rPr lang="en-US" sz="4000" dirty="0" err="1" smtClean="0"/>
              <a:t>wordnet</a:t>
            </a:r>
            <a:r>
              <a:rPr lang="en-US" sz="4000" dirty="0" smtClean="0"/>
              <a:t>')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DEVELOPMENT PART-2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u="sng" dirty="0" smtClean="0">
                <a:solidFill>
                  <a:srgbClr val="00B050"/>
                </a:solidFill>
              </a:rPr>
              <a:t>PRESENTED BY</a:t>
            </a:r>
          </a:p>
          <a:p>
            <a:pPr algn="ctr">
              <a:buNone/>
            </a:pPr>
            <a:endParaRPr lang="en-US" b="1" u="sng" dirty="0" smtClean="0">
              <a:solidFill>
                <a:srgbClr val="00B050"/>
              </a:solidFill>
            </a:endParaRPr>
          </a:p>
          <a:p>
            <a:pPr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TEAM LEADER :   KAVIBHARATHI  G </a:t>
            </a:r>
          </a:p>
          <a:p>
            <a:pPr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  TEAM MEMBERS  :   RAVIKUMAR  M  </a:t>
            </a:r>
          </a:p>
          <a:p>
            <a:pPr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              BOOPATHI C</a:t>
            </a:r>
          </a:p>
          <a:p>
            <a:pPr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               DHAYALAN R</a:t>
            </a:r>
          </a:p>
          <a:p>
            <a:pPr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                              BHUVANESWARAN M</a:t>
            </a:r>
          </a:p>
          <a:p>
            <a:pPr algn="ctr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u="sng" dirty="0" smtClean="0"/>
              <a:t>Preprocess User Input:</a:t>
            </a:r>
            <a:endParaRPr lang="en-US" dirty="0" smtClean="0"/>
          </a:p>
          <a:p>
            <a:r>
              <a:rPr lang="en-US" b="1" dirty="0" smtClean="0"/>
              <a:t>Tokenization: </a:t>
            </a:r>
            <a:r>
              <a:rPr lang="en-US" dirty="0" smtClean="0"/>
              <a:t>Break the input text into individual words or tokens.</a:t>
            </a:r>
          </a:p>
          <a:p>
            <a:r>
              <a:rPr lang="en-US" b="1" dirty="0" smtClean="0"/>
              <a:t>Lowercasing: </a:t>
            </a:r>
            <a:r>
              <a:rPr lang="en-US" dirty="0" smtClean="0"/>
              <a:t>Convert all tokens to lowercase for uniformity.</a:t>
            </a:r>
          </a:p>
          <a:p>
            <a:r>
              <a:rPr lang="en-US" b="1" dirty="0" smtClean="0"/>
              <a:t>Removing </a:t>
            </a:r>
            <a:r>
              <a:rPr lang="en-US" b="1" dirty="0" err="1" smtClean="0"/>
              <a:t>Stopwords</a:t>
            </a:r>
            <a:r>
              <a:rPr lang="en-US" b="1" dirty="0" smtClean="0"/>
              <a:t>: </a:t>
            </a:r>
            <a:r>
              <a:rPr lang="en-US" dirty="0" smtClean="0"/>
              <a:t>Remove common words (like "the", "is", "in") that don't contribute much to meaning.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u="sng" dirty="0" smtClean="0"/>
              <a:t>def preprocess(text):</a:t>
            </a:r>
          </a:p>
          <a:p>
            <a:pPr>
              <a:buNone/>
            </a:pPr>
            <a:r>
              <a:rPr lang="en-US" dirty="0" smtClean="0"/>
              <a:t>    tokens = </a:t>
            </a:r>
            <a:r>
              <a:rPr lang="en-US" dirty="0" err="1" smtClean="0"/>
              <a:t>word_tokenize</a:t>
            </a:r>
            <a:r>
              <a:rPr lang="en-US" dirty="0" smtClean="0"/>
              <a:t>(text)</a:t>
            </a:r>
          </a:p>
          <a:p>
            <a:pPr>
              <a:buNone/>
            </a:pPr>
            <a:r>
              <a:rPr lang="en-US" dirty="0" smtClean="0"/>
              <a:t>    tokens = [</a:t>
            </a:r>
            <a:r>
              <a:rPr lang="en-US" dirty="0" err="1" smtClean="0"/>
              <a:t>word.lower</a:t>
            </a:r>
            <a:r>
              <a:rPr lang="en-US" dirty="0" smtClean="0"/>
              <a:t>() for word in tokens if </a:t>
            </a:r>
            <a:r>
              <a:rPr lang="en-US" dirty="0" err="1" smtClean="0"/>
              <a:t>word.isalnum</a:t>
            </a:r>
            <a:r>
              <a:rPr lang="en-US" dirty="0" smtClean="0"/>
              <a:t>()]</a:t>
            </a:r>
          </a:p>
          <a:p>
            <a:pPr>
              <a:buNone/>
            </a:pPr>
            <a:r>
              <a:rPr lang="en-US" dirty="0" smtClean="0"/>
              <a:t>    tokens = [word for word in tokens if word not in </a:t>
            </a:r>
            <a:r>
              <a:rPr lang="en-US" dirty="0" err="1" smtClean="0"/>
              <a:t>stopwords.words</a:t>
            </a:r>
            <a:r>
              <a:rPr lang="en-US" dirty="0" smtClean="0"/>
              <a:t>('</a:t>
            </a:r>
            <a:r>
              <a:rPr lang="en-US" dirty="0" err="1" smtClean="0"/>
              <a:t>english</a:t>
            </a:r>
            <a:r>
              <a:rPr lang="en-US" dirty="0" smtClean="0"/>
              <a:t>')]</a:t>
            </a:r>
          </a:p>
          <a:p>
            <a:pPr>
              <a:buNone/>
            </a:pPr>
            <a:r>
              <a:rPr lang="en-US" dirty="0" smtClean="0"/>
              <a:t>    return tokens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u="sng" dirty="0" smtClean="0"/>
              <a:t>Define Responses:</a:t>
            </a:r>
          </a:p>
          <a:p>
            <a:pPr>
              <a:buNone/>
            </a:pPr>
            <a:endParaRPr lang="en-US" b="1" u="sng" dirty="0" smtClean="0"/>
          </a:p>
          <a:p>
            <a:r>
              <a:rPr lang="en-US" dirty="0" smtClean="0"/>
              <a:t>Create a dictionary or a set of rules that map user inputs to corresponding responses.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responses </a:t>
            </a:r>
            <a:r>
              <a:rPr lang="en-US" dirty="0" smtClean="0"/>
              <a:t>= { </a:t>
            </a:r>
          </a:p>
          <a:p>
            <a:pPr>
              <a:buNone/>
            </a:pPr>
            <a:r>
              <a:rPr lang="en-US" dirty="0" smtClean="0"/>
              <a:t>		 </a:t>
            </a:r>
            <a:r>
              <a:rPr lang="en-US" dirty="0" smtClean="0"/>
              <a:t>"hello": "Hello! How can I assist you today?",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/>
              <a:t>		 </a:t>
            </a:r>
            <a:r>
              <a:rPr lang="en-US" dirty="0" smtClean="0"/>
              <a:t>"goodbye": "Goodbye! Have a great day!",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smtClean="0"/>
              <a:t>		 </a:t>
            </a:r>
            <a:r>
              <a:rPr lang="en-US" dirty="0" smtClean="0"/>
              <a:t># Add more responses based on your </a:t>
            </a:r>
            <a:r>
              <a:rPr lang="en-US" dirty="0" err="1" smtClean="0"/>
              <a:t>chatbot's</a:t>
            </a:r>
            <a:r>
              <a:rPr lang="en-US" dirty="0" smtClean="0"/>
              <a:t> </a:t>
            </a:r>
            <a:r>
              <a:rPr lang="en-US" dirty="0" smtClean="0"/>
              <a:t>	purpose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u="sng" dirty="0" smtClean="0"/>
              <a:t>Process User Input:</a:t>
            </a:r>
          </a:p>
          <a:p>
            <a:r>
              <a:rPr lang="en-US" dirty="0" smtClean="0"/>
              <a:t>Given a user's input, preprocess it and check if it matches any predefined patterns or keywords.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	def </a:t>
            </a:r>
            <a:r>
              <a:rPr lang="en-US" dirty="0" smtClean="0"/>
              <a:t>respond(</a:t>
            </a:r>
            <a:r>
              <a:rPr lang="en-US" dirty="0" err="1" smtClean="0"/>
              <a:t>user_input</a:t>
            </a:r>
            <a:r>
              <a:rPr lang="en-US" dirty="0" smtClean="0"/>
              <a:t>):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			tokens </a:t>
            </a:r>
            <a:r>
              <a:rPr lang="en-US" dirty="0" smtClean="0"/>
              <a:t>= preprocess(</a:t>
            </a:r>
            <a:r>
              <a:rPr lang="en-US" dirty="0" err="1" smtClean="0"/>
              <a:t>user_input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		for </a:t>
            </a:r>
            <a:r>
              <a:rPr lang="en-US" dirty="0" smtClean="0"/>
              <a:t>token in tokens: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			if </a:t>
            </a:r>
            <a:r>
              <a:rPr lang="en-US" dirty="0" smtClean="0"/>
              <a:t>token in responses:</a:t>
            </a:r>
          </a:p>
          <a:p>
            <a:pPr>
              <a:buNone/>
            </a:pPr>
            <a:r>
              <a:rPr lang="en-US" dirty="0" smtClean="0"/>
              <a:t>			return </a:t>
            </a:r>
            <a:r>
              <a:rPr lang="en-US" dirty="0" smtClean="0"/>
              <a:t>responses[token]</a:t>
            </a:r>
          </a:p>
          <a:p>
            <a:pPr>
              <a:buNone/>
            </a:pPr>
            <a:r>
              <a:rPr lang="en-US" dirty="0" smtClean="0"/>
              <a:t>			return </a:t>
            </a:r>
            <a:r>
              <a:rPr lang="en-US" dirty="0" smtClean="0"/>
              <a:t>"I'm not sure how to respond to that."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u="sng" dirty="0" smtClean="0"/>
              <a:t>Run the </a:t>
            </a:r>
            <a:r>
              <a:rPr lang="en-US" b="1" u="sng" dirty="0" err="1" smtClean="0"/>
              <a:t>Chatbot</a:t>
            </a:r>
            <a:r>
              <a:rPr lang="en-US" b="1" u="sng" dirty="0" smtClean="0"/>
              <a:t>:</a:t>
            </a:r>
          </a:p>
          <a:p>
            <a:r>
              <a:rPr lang="en-US" dirty="0" smtClean="0"/>
              <a:t>Prompt the user for input and provide responses based on their input.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          while </a:t>
            </a:r>
            <a:r>
              <a:rPr lang="en-US" dirty="0" smtClean="0"/>
              <a:t>True:</a:t>
            </a:r>
          </a:p>
          <a:p>
            <a:pPr>
              <a:buNone/>
            </a:pPr>
            <a:r>
              <a:rPr lang="en-US" dirty="0" smtClean="0"/>
              <a:t>                 </a:t>
            </a:r>
            <a:r>
              <a:rPr lang="en-US" dirty="0" err="1" smtClean="0"/>
              <a:t>user_input</a:t>
            </a:r>
            <a:r>
              <a:rPr lang="en-US" dirty="0" smtClean="0"/>
              <a:t> </a:t>
            </a:r>
            <a:r>
              <a:rPr lang="en-US" dirty="0" smtClean="0"/>
              <a:t>= input("You: ")</a:t>
            </a:r>
          </a:p>
          <a:p>
            <a:pPr>
              <a:buNone/>
            </a:pPr>
            <a:r>
              <a:rPr lang="en-US" dirty="0" smtClean="0"/>
              <a:t>                 if </a:t>
            </a:r>
            <a:r>
              <a:rPr lang="en-US" dirty="0" err="1" smtClean="0"/>
              <a:t>user_input.lower</a:t>
            </a:r>
            <a:r>
              <a:rPr lang="en-US" dirty="0" smtClean="0"/>
              <a:t>() == 'exit':</a:t>
            </a:r>
          </a:p>
          <a:p>
            <a:pPr>
              <a:buNone/>
            </a:pPr>
            <a:r>
              <a:rPr lang="en-US" dirty="0" smtClean="0"/>
              <a:t>                 break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      response </a:t>
            </a:r>
            <a:r>
              <a:rPr lang="en-US" dirty="0" smtClean="0"/>
              <a:t>= respond(</a:t>
            </a:r>
            <a:r>
              <a:rPr lang="en-US" dirty="0" err="1" smtClean="0"/>
              <a:t>user_input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	      print</a:t>
            </a:r>
            <a:r>
              <a:rPr lang="en-US" dirty="0" smtClean="0"/>
              <a:t>("</a:t>
            </a:r>
            <a:r>
              <a:rPr lang="en-US" dirty="0" err="1" smtClean="0"/>
              <a:t>Bot</a:t>
            </a:r>
            <a:r>
              <a:rPr lang="en-US" dirty="0" smtClean="0"/>
              <a:t>:", response)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800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sz="2800" dirty="0" smtClean="0">
              <a:solidFill>
                <a:srgbClr val="00B050"/>
              </a:solidFill>
            </a:endParaRPr>
          </a:p>
          <a:p>
            <a:pPr algn="ctr">
              <a:buNone/>
            </a:pPr>
            <a:r>
              <a:rPr lang="en-US" sz="6600" b="1" dirty="0" smtClean="0">
                <a:solidFill>
                  <a:srgbClr val="00B050"/>
                </a:solidFill>
              </a:rPr>
              <a:t>THANKING </a:t>
            </a:r>
            <a:r>
              <a:rPr lang="en-US" sz="6600" b="1" dirty="0" smtClean="0">
                <a:solidFill>
                  <a:srgbClr val="00B050"/>
                </a:solidFill>
              </a:rPr>
              <a:t>YOU</a:t>
            </a:r>
          </a:p>
          <a:p>
            <a:pPr algn="ctr">
              <a:buNone/>
            </a:pPr>
            <a:endParaRPr lang="en-US" sz="6600" b="1" dirty="0" smtClean="0">
              <a:solidFill>
                <a:srgbClr val="00B050"/>
              </a:solidFill>
            </a:endParaRPr>
          </a:p>
          <a:p>
            <a:pPr algn="ctr">
              <a:buNone/>
            </a:pPr>
            <a:endParaRPr lang="en-US" sz="2400" b="1" dirty="0" smtClean="0"/>
          </a:p>
          <a:p>
            <a:pPr algn="ctr">
              <a:buNone/>
            </a:pPr>
            <a:endParaRPr lang="en-US" sz="2400" b="1" dirty="0" smtClean="0"/>
          </a:p>
          <a:p>
            <a:pPr algn="ctr">
              <a:buNone/>
            </a:pPr>
            <a:r>
              <a:rPr lang="en-US" sz="2400" b="1" dirty="0" smtClean="0"/>
              <a:t>Mentor              </a:t>
            </a:r>
            <a:r>
              <a:rPr lang="en-US" sz="2400" b="1" dirty="0" smtClean="0"/>
              <a:t>Evaluator </a:t>
            </a:r>
            <a:r>
              <a:rPr lang="en-US" sz="2400" b="1" dirty="0" smtClean="0"/>
              <a:t>              SPOC              </a:t>
            </a:r>
            <a:r>
              <a:rPr lang="en-US" sz="2000" b="1" dirty="0" smtClean="0"/>
              <a:t> </a:t>
            </a:r>
            <a:r>
              <a:rPr lang="en-US" sz="2000" b="1" dirty="0" smtClean="0"/>
              <a:t>HOD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pPr algn="ctr"/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64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u="sng" dirty="0" smtClean="0"/>
              <a:t>Input Processing:</a:t>
            </a:r>
          </a:p>
          <a:p>
            <a:r>
              <a:rPr lang="en-US" dirty="0" smtClean="0"/>
              <a:t>Implement a preprocessing pipeline to handle user input. This may include.</a:t>
            </a:r>
          </a:p>
          <a:p>
            <a:endParaRPr lang="en-US" dirty="0" smtClean="0"/>
          </a:p>
          <a:p>
            <a:r>
              <a:rPr lang="en-US" dirty="0" smtClean="0"/>
              <a:t>Tokenization</a:t>
            </a:r>
          </a:p>
          <a:p>
            <a:r>
              <a:rPr lang="en-US" dirty="0" smtClean="0"/>
              <a:t>Lowercasing</a:t>
            </a:r>
          </a:p>
          <a:p>
            <a:r>
              <a:rPr lang="en-US" dirty="0" smtClean="0"/>
              <a:t>Punctuation Removal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Entity Recognition:</a:t>
            </a:r>
          </a:p>
          <a:p>
            <a:endParaRPr lang="en-US" dirty="0" smtClean="0"/>
          </a:p>
          <a:p>
            <a:r>
              <a:rPr lang="en-US" dirty="0" smtClean="0"/>
              <a:t>Utilize named entity recognition (NER) techniques to extract important information from user inputs. This can be done using pre-trained models or by training your own.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u="sng" dirty="0" smtClean="0"/>
              <a:t>Context Management:</a:t>
            </a:r>
          </a:p>
          <a:p>
            <a:endParaRPr lang="en-US" dirty="0" smtClean="0"/>
          </a:p>
          <a:p>
            <a:r>
              <a:rPr lang="en-US" dirty="0" smtClean="0"/>
              <a:t>Implement a mechanism to keep track of the conversation history. This ensures that the </a:t>
            </a:r>
            <a:r>
              <a:rPr lang="en-US" dirty="0" err="1" smtClean="0"/>
              <a:t>chatbot</a:t>
            </a:r>
            <a:r>
              <a:rPr lang="en-US" dirty="0" smtClean="0"/>
              <a:t> maintains context and provides relevant responses.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/>
          <a:lstStyle/>
          <a:p>
            <a:pPr>
              <a:buNone/>
            </a:pPr>
            <a:endParaRPr lang="en-US" b="1" u="sng" dirty="0" smtClean="0"/>
          </a:p>
          <a:p>
            <a:pPr>
              <a:buNone/>
            </a:pPr>
            <a:endParaRPr lang="en-US" b="1" u="sng" dirty="0" smtClean="0"/>
          </a:p>
          <a:p>
            <a:pPr>
              <a:buNone/>
            </a:pPr>
            <a:r>
              <a:rPr lang="en-US" sz="3600" b="1" u="sng" dirty="0" smtClean="0"/>
              <a:t>Intent Classification: </a:t>
            </a:r>
          </a:p>
          <a:p>
            <a:pPr>
              <a:buNone/>
            </a:pPr>
            <a:endParaRPr lang="en-US" b="1" u="sng" dirty="0" smtClean="0"/>
          </a:p>
          <a:p>
            <a:pPr>
              <a:buNone/>
            </a:pPr>
            <a:endParaRPr lang="en-US" b="1" u="sng" dirty="0" smtClean="0"/>
          </a:p>
          <a:p>
            <a:r>
              <a:rPr lang="en-US" sz="3200" dirty="0" smtClean="0"/>
              <a:t>Choose or develop an intent classification algorithm. Common approaches include using deep learning models like recurrent neural networks (RNNs) or transformers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Model Training: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u="sng" dirty="0" smtClean="0"/>
              <a:t>Model Selection:</a:t>
            </a:r>
            <a:endParaRPr lang="en-US" dirty="0" smtClean="0"/>
          </a:p>
          <a:p>
            <a:r>
              <a:rPr lang="en-US" dirty="0" smtClean="0"/>
              <a:t>Based on the nature of your </a:t>
            </a:r>
            <a:r>
              <a:rPr lang="en-US" dirty="0" err="1" smtClean="0"/>
              <a:t>chatbot</a:t>
            </a:r>
            <a:r>
              <a:rPr lang="en-US" dirty="0" smtClean="0"/>
              <a:t>, choose an appropriate model architecture. </a:t>
            </a:r>
          </a:p>
          <a:p>
            <a:r>
              <a:rPr lang="en-US" dirty="0" smtClean="0"/>
              <a:t>This could be a rule-based system, a machine learning model, or a deep learning model.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u="sng" dirty="0" smtClean="0"/>
              <a:t>Data Collection:</a:t>
            </a:r>
          </a:p>
          <a:p>
            <a:r>
              <a:rPr lang="en-US" dirty="0" smtClean="0"/>
              <a:t>Gather a dataset of labeled examples. Each example should consist of a user input and the corresponding expected response.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u="sng" dirty="0" smtClean="0"/>
              <a:t>Training Process:</a:t>
            </a:r>
          </a:p>
          <a:p>
            <a:endParaRPr lang="en-US" dirty="0" smtClean="0"/>
          </a:p>
          <a:p>
            <a:r>
              <a:rPr lang="en-US" dirty="0" smtClean="0"/>
              <a:t>Feed the labeled dataset into the chosen model.</a:t>
            </a:r>
          </a:p>
          <a:p>
            <a:r>
              <a:rPr lang="en-US" dirty="0" smtClean="0"/>
              <a:t>Define a loss function and optimization strategy.</a:t>
            </a:r>
          </a:p>
          <a:p>
            <a:r>
              <a:rPr lang="en-US" dirty="0" smtClean="0"/>
              <a:t>Train the model for a suitable number of epochs, monitoring performance on a validation set.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u="sng" dirty="0" smtClean="0"/>
              <a:t>Fine-tuning:</a:t>
            </a:r>
          </a:p>
          <a:p>
            <a:r>
              <a:rPr lang="en-US" dirty="0" smtClean="0"/>
              <a:t>Fine-tune the model's </a:t>
            </a:r>
            <a:r>
              <a:rPr lang="en-US" dirty="0" err="1" smtClean="0"/>
              <a:t>hyperparameters</a:t>
            </a:r>
            <a:r>
              <a:rPr lang="en-US" dirty="0" smtClean="0"/>
              <a:t> based on validation set performance. This might involve adjusting learning rates, batch sizes, or architectural choices.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u="sng" dirty="0" smtClean="0"/>
              <a:t>Metric </a:t>
            </a:r>
            <a:r>
              <a:rPr lang="en-US" b="1" u="sng" dirty="0" smtClean="0"/>
              <a:t>Selection:</a:t>
            </a:r>
          </a:p>
          <a:p>
            <a:endParaRPr lang="en-US" dirty="0" smtClean="0"/>
          </a:p>
          <a:p>
            <a:r>
              <a:rPr lang="en-US" dirty="0" smtClean="0"/>
              <a:t>Choose appropriate evaluation metrics based on the nature of your </a:t>
            </a:r>
            <a:r>
              <a:rPr lang="en-US" dirty="0" err="1" smtClean="0"/>
              <a:t>chatbot</a:t>
            </a:r>
            <a:r>
              <a:rPr lang="en-US" dirty="0" smtClean="0"/>
              <a:t>. Common metrics include accuracy, precision, recall, F1-score, and perplexity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u="sng" dirty="0" smtClean="0"/>
              <a:t>Validation </a:t>
            </a:r>
            <a:r>
              <a:rPr lang="en-US" b="1" u="sng" dirty="0" smtClean="0"/>
              <a:t>Set: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Set aside a portion of your dataset as a validation set. This will be used to evaluate how well the model generalizes to unseen data.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u="sng" dirty="0" smtClean="0"/>
              <a:t>User Testing:</a:t>
            </a:r>
          </a:p>
          <a:p>
            <a:endParaRPr lang="en-US" dirty="0" smtClean="0"/>
          </a:p>
          <a:p>
            <a:r>
              <a:rPr lang="en-US" dirty="0" smtClean="0"/>
              <a:t>Conduct user testing with real users to gather feedback on the </a:t>
            </a:r>
            <a:r>
              <a:rPr lang="en-US" dirty="0" err="1" smtClean="0"/>
              <a:t>chatbot's</a:t>
            </a:r>
            <a:r>
              <a:rPr lang="en-US" dirty="0" smtClean="0"/>
              <a:t> performance. This can help identify areas for improvement.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u="sng" dirty="0" smtClean="0"/>
              <a:t>Iterative Improvement:</a:t>
            </a:r>
          </a:p>
          <a:p>
            <a:endParaRPr lang="en-US" dirty="0" smtClean="0"/>
          </a:p>
          <a:p>
            <a:r>
              <a:rPr lang="en-US" dirty="0" smtClean="0"/>
              <a:t>Based on evaluation results and user feedback, make adjustments to the model, feature engineering process, or other components of the </a:t>
            </a:r>
            <a:r>
              <a:rPr lang="en-US" dirty="0" err="1" smtClean="0"/>
              <a:t>chatbot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222</TotalTime>
  <Words>2142</Words>
  <Application>Microsoft Office PowerPoint</Application>
  <PresentationFormat>On-screen Show (4:3)</PresentationFormat>
  <Paragraphs>211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Flow</vt:lpstr>
      <vt:lpstr>ARTIFICIAL  INTELLIGENCE</vt:lpstr>
      <vt:lpstr>DEVELOPMENT PART-2</vt:lpstr>
      <vt:lpstr>Feature Engineering</vt:lpstr>
      <vt:lpstr>Slide 4</vt:lpstr>
      <vt:lpstr>Slide 5</vt:lpstr>
      <vt:lpstr>Model Training:</vt:lpstr>
      <vt:lpstr>Slide 7</vt:lpstr>
      <vt:lpstr>Evaluation</vt:lpstr>
      <vt:lpstr>Slide 9</vt:lpstr>
      <vt:lpstr>Program</vt:lpstr>
      <vt:lpstr>Slide 11</vt:lpstr>
      <vt:lpstr>Slide 12</vt:lpstr>
      <vt:lpstr>Slide 13</vt:lpstr>
      <vt:lpstr>Slide 14</vt:lpstr>
      <vt:lpstr>Slide 15</vt:lpstr>
      <vt:lpstr>Output</vt:lpstr>
      <vt:lpstr>Slide 17</vt:lpstr>
      <vt:lpstr>ALGORITHM</vt:lpstr>
      <vt:lpstr>Slide 19</vt:lpstr>
      <vt:lpstr>Slide 20</vt:lpstr>
      <vt:lpstr>Slide 21</vt:lpstr>
      <vt:lpstr>Slide 22</vt:lpstr>
      <vt:lpstr>Slide 23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 INTELLIGENCE</dc:title>
  <dc:creator>admin</dc:creator>
  <cp:lastModifiedBy>admin</cp:lastModifiedBy>
  <cp:revision>19</cp:revision>
  <dcterms:created xsi:type="dcterms:W3CDTF">2023-10-25T08:29:09Z</dcterms:created>
  <dcterms:modified xsi:type="dcterms:W3CDTF">2023-10-26T06:29:49Z</dcterms:modified>
</cp:coreProperties>
</file>