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77" r:id="rId4"/>
    <p:sldId id="278" r:id="rId5"/>
    <p:sldId id="259" r:id="rId6"/>
    <p:sldId id="260" r:id="rId7"/>
    <p:sldId id="274" r:id="rId8"/>
    <p:sldId id="275" r:id="rId9"/>
    <p:sldId id="279" r:id="rId10"/>
    <p:sldId id="280" r:id="rId11"/>
    <p:sldId id="276" r:id="rId12"/>
    <p:sldId id="273" r:id="rId13"/>
  </p:sldIdLst>
  <p:sldSz cx="12858750" cy="723265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宋体" pitchFamily="2" charset="-122"/>
      <p:regular r:id="rId2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04" indent="-1828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546" indent="-3682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725" indent="-55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267" indent="-7396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726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2871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017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162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3B8"/>
    <a:srgbClr val="543FBF"/>
    <a:srgbClr val="FED9B9"/>
    <a:srgbClr val="288098"/>
    <a:srgbClr val="C3D3D3"/>
    <a:srgbClr val="186716"/>
    <a:srgbClr val="55A534"/>
    <a:srgbClr val="FFFFFF"/>
    <a:srgbClr val="501622"/>
    <a:srgbClr val="1686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10" autoAdjust="0"/>
    <p:restoredTop sz="95317" autoAdjust="0"/>
  </p:normalViewPr>
  <p:slideViewPr>
    <p:cSldViewPr>
      <p:cViewPr>
        <p:scale>
          <a:sx n="66" d="100"/>
          <a:sy n="66" d="100"/>
        </p:scale>
        <p:origin x="-588" y="-100"/>
      </p:cViewPr>
      <p:guideLst>
        <p:guide orient="horz" pos="328"/>
        <p:guide orient="horz" pos="4154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104885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84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06024D97-E667-405D-B634-E583E2108D71}" type="datetimeFigureOut">
              <a:rPr lang="zh-CN" altLang="en-US"/>
              <a:pPr/>
              <a:t>2023/9/27</a:t>
            </a:fld>
            <a:endParaRPr lang="zh-CN" altLang="en-US"/>
          </a:p>
        </p:txBody>
      </p:sp>
      <p:sp>
        <p:nvSpPr>
          <p:cNvPr id="104884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104884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884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84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587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302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016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731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5092" algn="l" defTabSz="913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237" algn="l" defTabSz="913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382" algn="l" defTabSz="913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527" algn="l" defTabSz="913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406" y="2246812"/>
            <a:ext cx="10929938" cy="1550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814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3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1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5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69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7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1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11018" y="304711"/>
            <a:ext cx="4067473" cy="65093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4132" y="304711"/>
            <a:ext cx="11992570" cy="65093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104884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52" y="4647650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387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77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16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55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693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32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71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10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135" y="1779701"/>
            <a:ext cx="8030021" cy="50343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8465" y="1779701"/>
            <a:ext cx="8030022" cy="50343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9" y="289641"/>
            <a:ext cx="11572875" cy="12054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3878" indent="0">
              <a:buNone/>
              <a:defRPr sz="2500" b="1"/>
            </a:lvl2pPr>
            <a:lvl3pPr marL="1147753" indent="0">
              <a:buNone/>
              <a:defRPr sz="2300" b="1"/>
            </a:lvl3pPr>
            <a:lvl4pPr marL="1721632" indent="0">
              <a:buNone/>
              <a:defRPr sz="2000" b="1"/>
            </a:lvl4pPr>
            <a:lvl5pPr marL="2295508" indent="0">
              <a:buNone/>
              <a:defRPr sz="2000" b="1"/>
            </a:lvl5pPr>
            <a:lvl6pPr marL="2869385" indent="0">
              <a:buNone/>
              <a:defRPr sz="2000" b="1"/>
            </a:lvl6pPr>
            <a:lvl7pPr marL="3443264" indent="0">
              <a:buNone/>
              <a:defRPr sz="2000" b="1"/>
            </a:lvl7pPr>
            <a:lvl8pPr marL="4017139" indent="0">
              <a:buNone/>
              <a:defRPr sz="2000" b="1"/>
            </a:lvl8pPr>
            <a:lvl9pPr marL="4591017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38" y="2293690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3878" indent="0">
              <a:buNone/>
              <a:defRPr sz="2500" b="1"/>
            </a:lvl2pPr>
            <a:lvl3pPr marL="1147753" indent="0">
              <a:buNone/>
              <a:defRPr sz="2300" b="1"/>
            </a:lvl3pPr>
            <a:lvl4pPr marL="1721632" indent="0">
              <a:buNone/>
              <a:defRPr sz="2000" b="1"/>
            </a:lvl4pPr>
            <a:lvl5pPr marL="2295508" indent="0">
              <a:buNone/>
              <a:defRPr sz="2000" b="1"/>
            </a:lvl5pPr>
            <a:lvl6pPr marL="2869385" indent="0">
              <a:buNone/>
              <a:defRPr sz="2000" b="1"/>
            </a:lvl6pPr>
            <a:lvl7pPr marL="3443264" indent="0">
              <a:buNone/>
              <a:defRPr sz="2000" b="1"/>
            </a:lvl7pPr>
            <a:lvl8pPr marL="4017139" indent="0">
              <a:buNone/>
              <a:defRPr sz="2000" b="1"/>
            </a:lvl8pPr>
            <a:lvl9pPr marL="4591017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2067" y="2293690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1513502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3878" indent="0">
              <a:buNone/>
              <a:defRPr sz="1500"/>
            </a:lvl2pPr>
            <a:lvl3pPr marL="1147753" indent="0">
              <a:buNone/>
              <a:defRPr sz="1300"/>
            </a:lvl3pPr>
            <a:lvl4pPr marL="1721632" indent="0">
              <a:buNone/>
              <a:defRPr sz="1100"/>
            </a:lvl4pPr>
            <a:lvl5pPr marL="2295508" indent="0">
              <a:buNone/>
              <a:defRPr sz="1100"/>
            </a:lvl5pPr>
            <a:lvl6pPr marL="2869385" indent="0">
              <a:buNone/>
              <a:defRPr sz="1100"/>
            </a:lvl6pPr>
            <a:lvl7pPr marL="3443264" indent="0">
              <a:buNone/>
              <a:defRPr sz="1100"/>
            </a:lvl7pPr>
            <a:lvl8pPr marL="4017139" indent="0">
              <a:buNone/>
              <a:defRPr sz="1100"/>
            </a:lvl8pPr>
            <a:lvl9pPr marL="459101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405" y="5062857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3878" indent="0">
              <a:buNone/>
              <a:defRPr sz="3500"/>
            </a:lvl2pPr>
            <a:lvl3pPr marL="1147753" indent="0">
              <a:buNone/>
              <a:defRPr sz="3000"/>
            </a:lvl3pPr>
            <a:lvl4pPr marL="1721632" indent="0">
              <a:buNone/>
              <a:defRPr sz="2500"/>
            </a:lvl4pPr>
            <a:lvl5pPr marL="2295508" indent="0">
              <a:buNone/>
              <a:defRPr sz="2500"/>
            </a:lvl5pPr>
            <a:lvl6pPr marL="2869385" indent="0">
              <a:buNone/>
              <a:defRPr sz="2500"/>
            </a:lvl6pPr>
            <a:lvl7pPr marL="3443264" indent="0">
              <a:buNone/>
              <a:defRPr sz="2500"/>
            </a:lvl7pPr>
            <a:lvl8pPr marL="4017139" indent="0">
              <a:buNone/>
              <a:defRPr sz="2500"/>
            </a:lvl8pPr>
            <a:lvl9pPr marL="4591017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405" y="5660556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3878" indent="0">
              <a:buNone/>
              <a:defRPr sz="1500"/>
            </a:lvl2pPr>
            <a:lvl3pPr marL="1147753" indent="0">
              <a:buNone/>
              <a:defRPr sz="1300"/>
            </a:lvl3pPr>
            <a:lvl4pPr marL="1721632" indent="0">
              <a:buNone/>
              <a:defRPr sz="1100"/>
            </a:lvl4pPr>
            <a:lvl5pPr marL="2295508" indent="0">
              <a:buNone/>
              <a:defRPr sz="1100"/>
            </a:lvl5pPr>
            <a:lvl6pPr marL="2869385" indent="0">
              <a:buNone/>
              <a:defRPr sz="1100"/>
            </a:lvl6pPr>
            <a:lvl7pPr marL="3443264" indent="0">
              <a:buNone/>
              <a:defRPr sz="1100"/>
            </a:lvl7pPr>
            <a:lvl8pPr marL="4017139" indent="0">
              <a:buNone/>
              <a:defRPr sz="1100"/>
            </a:lvl8pPr>
            <a:lvl9pPr marL="459101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9" y="289641"/>
            <a:ext cx="11572875" cy="1205442"/>
          </a:xfrm>
          <a:prstGeom prst="rect">
            <a:avLst/>
          </a:prstGeom>
        </p:spPr>
        <p:txBody>
          <a:bodyPr vert="horz" lIns="114775" tIns="57388" rIns="114775" bIns="573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9" y="1687621"/>
            <a:ext cx="11572875" cy="4773215"/>
          </a:xfrm>
          <a:prstGeom prst="rect">
            <a:avLst/>
          </a:prstGeom>
        </p:spPr>
        <p:txBody>
          <a:bodyPr vert="horz" lIns="114775" tIns="57388" rIns="114775" bIns="573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39" y="6703595"/>
            <a:ext cx="3000375" cy="385072"/>
          </a:xfrm>
          <a:prstGeom prst="rect">
            <a:avLst/>
          </a:prstGeom>
        </p:spPr>
        <p:txBody>
          <a:bodyPr vert="horz" lIns="114775" tIns="57388" rIns="114775" bIns="57388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775" tIns="57388" rIns="114775" bIns="57388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5439" y="6703595"/>
            <a:ext cx="3000375" cy="385072"/>
          </a:xfrm>
          <a:prstGeom prst="rect">
            <a:avLst/>
          </a:prstGeom>
        </p:spPr>
        <p:txBody>
          <a:bodyPr vert="horz" lIns="114775" tIns="57388" rIns="114775" bIns="57388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ctr" defTabSz="1147753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408" indent="-430408" algn="l" defTabSz="114775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550" indent="-358672" algn="l" defTabSz="1147753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4692" indent="-286938" algn="l" defTabSz="114775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8569" indent="-286938" algn="l" defTabSz="1147753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2448" indent="-286938" algn="l" defTabSz="1147753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6323" indent="-286938" algn="l" defTabSz="11477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0201" indent="-286938" algn="l" defTabSz="11477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4079" indent="-286938" algn="l" defTabSz="11477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954" indent="-286938" algn="l" defTabSz="11477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3878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7753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1632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508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9385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3264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7139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1017" algn="l" defTabSz="11477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" y="0"/>
            <a:ext cx="12858044" cy="7232650"/>
          </a:xfrm>
          <a:prstGeom prst="rect">
            <a:avLst/>
          </a:prstGeom>
        </p:spPr>
      </p:pic>
      <p:sp>
        <p:nvSpPr>
          <p:cNvPr id="1048586" name="文本框 8"/>
          <p:cNvSpPr txBox="1"/>
          <p:nvPr/>
        </p:nvSpPr>
        <p:spPr>
          <a:xfrm>
            <a:off x="1857376" y="1558925"/>
            <a:ext cx="7879571" cy="677096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2B7D1E"/>
            </a:outerShdw>
          </a:effectLst>
        </p:spPr>
        <p:txBody>
          <a:bodyPr wrap="none" lIns="91429" tIns="45714" rIns="91429" bIns="45714" rtlCol="0">
            <a:spAutoFit/>
          </a:bodyPr>
          <a:lstStyle/>
          <a:p>
            <a:r>
              <a:rPr lang="en-US" altLang="zh-CN" sz="3800" b="1" dirty="0">
                <a:solidFill>
                  <a:srgbClr val="28809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CREATE A CHATBOT IN PYTHON</a:t>
            </a:r>
          </a:p>
        </p:txBody>
      </p:sp>
      <p:sp>
        <p:nvSpPr>
          <p:cNvPr id="1048587" name="矩形 9"/>
          <p:cNvSpPr/>
          <p:nvPr/>
        </p:nvSpPr>
        <p:spPr>
          <a:xfrm>
            <a:off x="1400176" y="2397125"/>
            <a:ext cx="8700247" cy="3347058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100" b="1" u="sng" dirty="0">
                <a:solidFill>
                  <a:srgbClr val="62A3B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TEAM MEMBERS</a:t>
            </a:r>
            <a:endParaRPr lang="zh-CN" altLang="en-US" sz="3100" b="1" u="sng" dirty="0">
              <a:solidFill>
                <a:srgbClr val="62A3B8"/>
              </a:solidFill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Arial" panose="020B0604020202020204" pitchFamily="34" charset="0"/>
              </a:rPr>
              <a:t>KAVIBHARATHI G (TEAM LEADER)</a:t>
            </a:r>
            <a:endParaRPr lang="en-US" altLang="zh-CN" sz="10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Arial" panose="020B0604020202020204" pitchFamily="34" charset="0"/>
              </a:rPr>
              <a:t>BHUVANESWARAN  M</a:t>
            </a:r>
            <a:endParaRPr lang="en-US" altLang="zh-CN" sz="10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Arial" panose="020B0604020202020204" pitchFamily="34" charset="0"/>
              </a:rPr>
              <a:t>BOOPATHI C</a:t>
            </a:r>
            <a:endParaRPr lang="zh-CN" altLang="en-US" sz="1000" b="1" dirty="0"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DHAYALAN R</a:t>
            </a:r>
            <a:endParaRPr lang="zh-CN" altLang="en-US" sz="1000" b="1" dirty="0"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Arial" panose="020B0604020202020204" pitchFamily="34" charset="0"/>
              </a:rPr>
              <a:t>RAVIKUMAR M </a:t>
            </a:r>
            <a:endParaRPr lang="zh-CN" altLang="en-US" sz="1000" b="1" dirty="0"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Arial" panose="020B0604020202020204" pitchFamily="34" charset="0"/>
            </a:endParaRPr>
          </a:p>
        </p:txBody>
      </p:sp>
      <p:sp>
        <p:nvSpPr>
          <p:cNvPr id="1048588" name="矩形 10"/>
          <p:cNvSpPr/>
          <p:nvPr/>
        </p:nvSpPr>
        <p:spPr>
          <a:xfrm>
            <a:off x="2416488" y="3616326"/>
            <a:ext cx="8025775" cy="323153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/>
            <a:endParaRPr lang="en-US" altLang="zh-CN" sz="1500" spc="31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4976" y="1254124"/>
            <a:ext cx="8686799" cy="4339637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r>
              <a:rPr lang="en-US" sz="2800" b="1" dirty="0" smtClean="0"/>
              <a:t>Functionalities and Features:</a:t>
            </a:r>
          </a:p>
          <a:p>
            <a:r>
              <a:rPr lang="en-US" sz="2000" b="1" dirty="0" smtClean="0"/>
              <a:t>Detail the capabilities and features of the </a:t>
            </a:r>
            <a:r>
              <a:rPr lang="en-US" sz="2000" b="1" dirty="0" err="1" smtClean="0"/>
              <a:t>chatbot</a:t>
            </a:r>
            <a:r>
              <a:rPr lang="en-US" sz="2000" b="1" dirty="0" smtClean="0"/>
              <a:t>.</a:t>
            </a:r>
          </a:p>
          <a:p>
            <a:endParaRPr lang="en-US" b="1" dirty="0" smtClean="0"/>
          </a:p>
          <a:p>
            <a:r>
              <a:rPr lang="en-US" sz="2800" b="1" dirty="0" smtClean="0"/>
              <a:t>Natural Language Processing:</a:t>
            </a:r>
          </a:p>
          <a:p>
            <a:r>
              <a:rPr lang="en-US" b="1" dirty="0" smtClean="0"/>
              <a:t>Explain how the </a:t>
            </a:r>
            <a:r>
              <a:rPr lang="en-US" b="1" dirty="0" err="1" smtClean="0"/>
              <a:t>chatbot</a:t>
            </a:r>
            <a:r>
              <a:rPr lang="en-US" b="1" dirty="0" smtClean="0"/>
              <a:t> will understand and respond to user input.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800" b="1" dirty="0" smtClean="0"/>
              <a:t>User Interface Design:</a:t>
            </a:r>
          </a:p>
          <a:p>
            <a:r>
              <a:rPr lang="en-US" b="1" dirty="0" smtClean="0"/>
              <a:t>Provide wireframes of how the </a:t>
            </a:r>
            <a:r>
              <a:rPr lang="en-US" b="1" dirty="0" err="1" smtClean="0"/>
              <a:t>chatbot</a:t>
            </a:r>
            <a:r>
              <a:rPr lang="en-US" b="1" dirty="0" smtClean="0"/>
              <a:t> interface will look.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800" b="1" dirty="0" smtClean="0"/>
              <a:t>Conclusion:</a:t>
            </a:r>
          </a:p>
          <a:p>
            <a:r>
              <a:rPr lang="en-US" b="1" dirty="0" smtClean="0"/>
              <a:t>Summarize the key points and reiterate the projects objectives.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63525"/>
            <a:ext cx="12858397" cy="723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3175" y="1330325"/>
            <a:ext cx="8153400" cy="369332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81176" y="1177926"/>
            <a:ext cx="8839200" cy="5016746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r>
              <a:rPr lang="en-US" sz="2000" b="1" dirty="0" smtClean="0"/>
              <a:t> Step 1: </a:t>
            </a:r>
            <a:r>
              <a:rPr lang="en-US" sz="2000" dirty="0" smtClean="0"/>
              <a:t>Set up your project directory Create a directory for your project.</a:t>
            </a:r>
          </a:p>
          <a:p>
            <a:endParaRPr lang="en-US" sz="2000" dirty="0" smtClean="0"/>
          </a:p>
          <a:p>
            <a:r>
              <a:rPr lang="en-US" sz="2000" b="1" dirty="0" smtClean="0"/>
              <a:t> Step 2: </a:t>
            </a:r>
            <a:r>
              <a:rPr lang="en-US" sz="2000" dirty="0" smtClean="0"/>
              <a:t>Initialize a Python virtual environment A virtual environment isolates your project's dependencies from the system-wide Python environment.</a:t>
            </a:r>
          </a:p>
          <a:p>
            <a:endParaRPr lang="en-US" sz="2000" dirty="0" smtClean="0"/>
          </a:p>
          <a:p>
            <a:r>
              <a:rPr lang="en-US" sz="2000" b="1" dirty="0" smtClean="0"/>
              <a:t> Step 3:</a:t>
            </a:r>
            <a:r>
              <a:rPr lang="en-US" sz="2000" dirty="0" smtClean="0"/>
              <a:t> Install necessary libraries Install Flask for the web interface and </a:t>
            </a:r>
            <a:r>
              <a:rPr lang="en-US" sz="2000" dirty="0" err="1" smtClean="0"/>
              <a:t>Chatterbot</a:t>
            </a:r>
            <a:r>
              <a:rPr lang="en-US" sz="2000" dirty="0" smtClean="0"/>
              <a:t> for the </a:t>
            </a:r>
            <a:r>
              <a:rPr lang="en-US" sz="2000" dirty="0" err="1" smtClean="0"/>
              <a:t>chatbot</a:t>
            </a:r>
            <a:r>
              <a:rPr lang="en-US" sz="2000" dirty="0" smtClean="0"/>
              <a:t> engine.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4:</a:t>
            </a:r>
            <a:r>
              <a:rPr lang="en-US" sz="2000" dirty="0" smtClean="0"/>
              <a:t> Create the main Python file Create a Python file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5:</a:t>
            </a:r>
            <a:r>
              <a:rPr lang="en-US" sz="2000" dirty="0" smtClean="0"/>
              <a:t> Create the templates folder Create a folder named templates inside your project directory. This is where your HTML templates will reside.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6:</a:t>
            </a:r>
            <a:r>
              <a:rPr lang="en-US" sz="2000" dirty="0" smtClean="0"/>
              <a:t> Create the HTML template Inside the templates folder, create an HTML file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7:</a:t>
            </a:r>
            <a:r>
              <a:rPr lang="en-US" sz="2000" dirty="0" smtClean="0"/>
              <a:t> Run the application In your terminal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38576" y="339726"/>
            <a:ext cx="4121619" cy="769429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en-US" sz="4400" dirty="0" smtClean="0"/>
              <a:t>PROJECT DETAILS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advTm="0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sp>
        <p:nvSpPr>
          <p:cNvPr id="1048836" name="文本框 8"/>
          <p:cNvSpPr txBox="1"/>
          <p:nvPr/>
        </p:nvSpPr>
        <p:spPr>
          <a:xfrm>
            <a:off x="4274504" y="2608214"/>
            <a:ext cx="5933012" cy="115415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2B7D1E"/>
            </a:outerShdw>
          </a:effectLst>
        </p:spPr>
        <p:txBody>
          <a:bodyPr wrap="none" lIns="91429" tIns="45714" rIns="91429" bIns="45714" rtlCol="0">
            <a:spAutoFit/>
          </a:bodyPr>
          <a:lstStyle/>
          <a:p>
            <a:r>
              <a:rPr lang="en-US" altLang="zh-CN" sz="6900" b="1" dirty="0" smtClean="0">
                <a:solidFill>
                  <a:srgbClr val="28809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Thanking </a:t>
            </a:r>
            <a:r>
              <a:rPr lang="en-US" altLang="zh-CN" sz="6900" b="1" dirty="0">
                <a:solidFill>
                  <a:srgbClr val="28809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" y="0"/>
            <a:ext cx="12858397" cy="7232650"/>
          </a:xfrm>
          <a:prstGeom prst="rect">
            <a:avLst/>
          </a:prstGeom>
        </p:spPr>
      </p:pic>
      <p:sp>
        <p:nvSpPr>
          <p:cNvPr id="1048592" name="文本框 6"/>
          <p:cNvSpPr txBox="1"/>
          <p:nvPr/>
        </p:nvSpPr>
        <p:spPr>
          <a:xfrm>
            <a:off x="3131186" y="995018"/>
            <a:ext cx="7611677" cy="112337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algn="ctr"/>
            <a:r>
              <a:rPr lang="en-US" altLang="zh-CN" sz="6700" b="1" dirty="0">
                <a:solidFill>
                  <a:srgbClr val="28809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is CHATBOT</a:t>
            </a:r>
          </a:p>
        </p:txBody>
      </p:sp>
      <p:sp>
        <p:nvSpPr>
          <p:cNvPr id="1048852" name="TextBox 1048851"/>
          <p:cNvSpPr txBox="1"/>
          <p:nvPr/>
        </p:nvSpPr>
        <p:spPr>
          <a:xfrm rot="21579800">
            <a:off x="1254317" y="2798805"/>
            <a:ext cx="7043635" cy="2246757"/>
          </a:xfrm>
          <a:prstGeom prst="rect">
            <a:avLst/>
          </a:prstGeom>
        </p:spPr>
        <p:txBody>
          <a:bodyPr wrap="square" lIns="91429" tIns="45714" rIns="91429" bIns="45714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Chatbot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is a computer program that simulates and processes human conversation (either written or spoken), allowing humans to interact with digital devices as if they were communicating with a real person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5" y="2854326"/>
            <a:ext cx="36576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advTm="0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576" y="949326"/>
            <a:ext cx="10667999" cy="4524303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r>
              <a:rPr lang="en-US" sz="3600" b="1" dirty="0" smtClean="0"/>
              <a:t>Types of Chat </a:t>
            </a:r>
            <a:r>
              <a:rPr lang="en-US" sz="3600" b="1" dirty="0" err="1" smtClean="0"/>
              <a:t>bot</a:t>
            </a:r>
            <a:r>
              <a:rPr lang="en-US" sz="3600" b="1" dirty="0" smtClean="0"/>
              <a:t>:</a:t>
            </a:r>
          </a:p>
          <a:p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Menu/button chat bot.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Linguistic based.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Keyword recognition-based  chat bots.</a:t>
            </a: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Machine Learning chat bots.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The hybrid models.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Voice bots.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4689" y="949325"/>
            <a:ext cx="6429375" cy="5016746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r>
              <a:rPr lang="en-US" sz="4000" b="1" dirty="0" smtClean="0"/>
              <a:t>Objectives</a:t>
            </a:r>
            <a:r>
              <a:rPr lang="en-US" sz="4000" dirty="0" smtClean="0"/>
              <a:t>:</a:t>
            </a:r>
          </a:p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It provides 24/7 availability.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Themes.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Voice-to-text.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Language.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Customize </a:t>
            </a:r>
            <a:r>
              <a:rPr lang="en-US" sz="4000" dirty="0" err="1" smtClean="0"/>
              <a:t>Chatbot</a:t>
            </a:r>
            <a:r>
              <a:rPr lang="en-US" sz="4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Quality of conversation.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" y="0"/>
            <a:ext cx="12858397" cy="723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9375" y="644526"/>
            <a:ext cx="7086600" cy="9233285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r>
              <a:rPr lang="en-IN" sz="3600" b="1" dirty="0" smtClean="0">
                <a:solidFill>
                  <a:srgbClr val="00B0F0"/>
                </a:solidFill>
              </a:rPr>
              <a:t>DIFFERENT MODELS OF CHATBOT</a:t>
            </a:r>
          </a:p>
          <a:p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IN" sz="3100" b="1" dirty="0" smtClean="0">
                <a:solidFill>
                  <a:srgbClr val="000000"/>
                </a:solidFill>
              </a:rPr>
              <a:t>Language Learning </a:t>
            </a:r>
            <a:r>
              <a:rPr lang="en-IN" sz="3100" b="1" dirty="0" err="1" smtClean="0">
                <a:solidFill>
                  <a:srgbClr val="000000"/>
                </a:solidFill>
              </a:rPr>
              <a:t>Bot</a:t>
            </a:r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IN" sz="3100" b="1" dirty="0" smtClean="0">
                <a:solidFill>
                  <a:srgbClr val="000000"/>
                </a:solidFill>
              </a:rPr>
              <a:t>Weather Information </a:t>
            </a:r>
            <a:r>
              <a:rPr lang="en-IN" sz="3100" b="1" dirty="0" err="1" smtClean="0">
                <a:solidFill>
                  <a:srgbClr val="000000"/>
                </a:solidFill>
              </a:rPr>
              <a:t>Bot</a:t>
            </a:r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IN" sz="3100" b="1" dirty="0" smtClean="0">
                <a:solidFill>
                  <a:srgbClr val="000000"/>
                </a:solidFill>
              </a:rPr>
              <a:t>Recipe Recommender </a:t>
            </a:r>
            <a:r>
              <a:rPr lang="en-IN" sz="3100" b="1" dirty="0" err="1" smtClean="0">
                <a:solidFill>
                  <a:srgbClr val="000000"/>
                </a:solidFill>
              </a:rPr>
              <a:t>Bot</a:t>
            </a:r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100" b="1" dirty="0" smtClean="0"/>
              <a:t>Job Search Assistant</a:t>
            </a:r>
          </a:p>
          <a:p>
            <a:pPr>
              <a:buFont typeface="Wingdings" pitchFamily="2" charset="2"/>
              <a:buChar char="ü"/>
            </a:pPr>
            <a:r>
              <a:rPr lang="en-US" sz="3100" b="1" dirty="0" smtClean="0"/>
              <a:t>News and Updates </a:t>
            </a:r>
            <a:r>
              <a:rPr lang="en-US" sz="3100" b="1" dirty="0" err="1" smtClean="0"/>
              <a:t>Bot</a:t>
            </a:r>
            <a:endParaRPr lang="en-US" sz="3100" b="1" dirty="0" smtClean="0"/>
          </a:p>
          <a:p>
            <a:pPr>
              <a:buFont typeface="Wingdings" pitchFamily="2" charset="2"/>
              <a:buChar char="ü"/>
            </a:pPr>
            <a:r>
              <a:rPr lang="en-IN" sz="3100" b="1" dirty="0" smtClean="0">
                <a:solidFill>
                  <a:srgbClr val="000000"/>
                </a:solidFill>
              </a:rPr>
              <a:t>Personal Assistant </a:t>
            </a:r>
            <a:r>
              <a:rPr lang="en-IN" sz="3100" b="1" dirty="0" err="1" smtClean="0">
                <a:solidFill>
                  <a:srgbClr val="000000"/>
                </a:solidFill>
              </a:rPr>
              <a:t>Bot</a:t>
            </a:r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100" b="1" dirty="0" smtClean="0"/>
              <a:t>E-commerce Product Finder</a:t>
            </a:r>
          </a:p>
          <a:p>
            <a:pPr>
              <a:buFont typeface="Wingdings" pitchFamily="2" charset="2"/>
              <a:buChar char="ü"/>
            </a:pPr>
            <a:r>
              <a:rPr lang="en-US" sz="3100" b="1" dirty="0" smtClean="0"/>
              <a:t>AI Storytelling </a:t>
            </a:r>
            <a:r>
              <a:rPr lang="en-US" sz="3100" b="1" dirty="0" err="1" smtClean="0"/>
              <a:t>Bot</a:t>
            </a:r>
            <a:endParaRPr lang="en-US" sz="3100" b="1" dirty="0" smtClean="0"/>
          </a:p>
          <a:p>
            <a:pPr>
              <a:buFont typeface="Wingdings" pitchFamily="2" charset="2"/>
              <a:buChar char="ü"/>
            </a:pPr>
            <a:r>
              <a:rPr lang="en-US" sz="3100" b="1" dirty="0" smtClean="0"/>
              <a:t>Mental Health Support </a:t>
            </a:r>
            <a:r>
              <a:rPr lang="en-US" sz="3100" b="1" dirty="0" err="1" smtClean="0"/>
              <a:t>Bot</a:t>
            </a:r>
            <a:endParaRPr lang="en-US" sz="3100" b="1" dirty="0" smtClean="0"/>
          </a:p>
          <a:p>
            <a:pPr>
              <a:buFont typeface="Wingdings" pitchFamily="2" charset="2"/>
              <a:buChar char="ü"/>
            </a:pPr>
            <a:endParaRPr lang="en-US" sz="3100" b="1" dirty="0" smtClean="0"/>
          </a:p>
          <a:p>
            <a:pPr>
              <a:buFont typeface="Wingdings" pitchFamily="2" charset="2"/>
              <a:buChar char="ü"/>
            </a:pPr>
            <a:endParaRPr lang="en-US" sz="3100" b="1" dirty="0" smtClean="0"/>
          </a:p>
          <a:p>
            <a:pPr>
              <a:buFont typeface="Wingdings" pitchFamily="2" charset="2"/>
              <a:buChar char="ü"/>
            </a:pPr>
            <a:endParaRPr lang="en-US" sz="3100" b="1" dirty="0" smtClean="0"/>
          </a:p>
          <a:p>
            <a:pPr>
              <a:buFont typeface="Wingdings" pitchFamily="2" charset="2"/>
              <a:buChar char="ü"/>
            </a:pPr>
            <a:endParaRPr lang="en-US" sz="3100" b="1" dirty="0" smtClean="0"/>
          </a:p>
          <a:p>
            <a:pPr>
              <a:buFont typeface="Wingdings" pitchFamily="2" charset="2"/>
              <a:buChar char="ü"/>
            </a:pPr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IN" sz="3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31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advTm="0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24" y="-193675"/>
            <a:ext cx="12858397" cy="7232650"/>
          </a:xfrm>
          <a:prstGeom prst="rect">
            <a:avLst/>
          </a:prstGeom>
        </p:spPr>
      </p:pic>
      <p:sp>
        <p:nvSpPr>
          <p:cNvPr id="1048856" name="TextBox 1048855"/>
          <p:cNvSpPr txBox="1"/>
          <p:nvPr/>
        </p:nvSpPr>
        <p:spPr>
          <a:xfrm>
            <a:off x="1095375" y="492125"/>
            <a:ext cx="10515600" cy="5693854"/>
          </a:xfrm>
          <a:prstGeom prst="rect">
            <a:avLst/>
          </a:prstGeom>
        </p:spPr>
        <p:txBody>
          <a:bodyPr wrap="square" lIns="91429" tIns="45714" rIns="91429" bIns="45714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
</a:t>
            </a:r>
            <a:r>
              <a:rPr lang="en-IN" sz="2800" b="1" dirty="0" smtClean="0">
                <a:solidFill>
                  <a:srgbClr val="000000"/>
                </a:solidFill>
              </a:rPr>
              <a:t>Language Learning </a:t>
            </a:r>
            <a:r>
              <a:rPr lang="en-IN" sz="2800" b="1" dirty="0" err="1" smtClean="0">
                <a:solidFill>
                  <a:srgbClr val="000000"/>
                </a:solidFill>
              </a:rPr>
              <a:t>Bot</a:t>
            </a:r>
            <a:r>
              <a:rPr lang="en-IN" sz="2800" b="1" dirty="0" smtClean="0">
                <a:solidFill>
                  <a:srgbClr val="000000"/>
                </a:solidFill>
              </a:rPr>
              <a:t>:</a:t>
            </a:r>
            <a:r>
              <a:rPr lang="en-IN" sz="2800" dirty="0" smtClean="0">
                <a:solidFill>
                  <a:srgbClr val="000000"/>
                </a:solidFill>
              </a:rPr>
              <a:t>
Develop a </a:t>
            </a:r>
            <a:r>
              <a:rPr lang="en-IN" sz="2800" dirty="0" err="1" smtClean="0">
                <a:solidFill>
                  <a:srgbClr val="000000"/>
                </a:solidFill>
              </a:rPr>
              <a:t>bot</a:t>
            </a:r>
            <a:r>
              <a:rPr lang="en-IN" sz="2800" dirty="0" smtClean="0">
                <a:solidFill>
                  <a:srgbClr val="000000"/>
                </a:solidFill>
              </a:rPr>
              <a:t> that helps users practice a new language by engaging in conversations and providing feedback.
</a:t>
            </a:r>
          </a:p>
          <a:p>
            <a:r>
              <a:rPr lang="en-IN" sz="2800" b="1" dirty="0" smtClean="0">
                <a:solidFill>
                  <a:srgbClr val="000000"/>
                </a:solidFill>
              </a:rPr>
              <a:t>Weather </a:t>
            </a:r>
            <a:r>
              <a:rPr lang="en-IN" sz="2800" b="1" dirty="0">
                <a:solidFill>
                  <a:srgbClr val="000000"/>
                </a:solidFill>
              </a:rPr>
              <a:t>Information </a:t>
            </a:r>
            <a:r>
              <a:rPr lang="en-IN" sz="2800" b="1" dirty="0" err="1">
                <a:solidFill>
                  <a:srgbClr val="000000"/>
                </a:solidFill>
              </a:rPr>
              <a:t>Bot</a:t>
            </a:r>
            <a:r>
              <a:rPr lang="en-IN" sz="2800" b="1" dirty="0">
                <a:solidFill>
                  <a:srgbClr val="000000"/>
                </a:solidFill>
              </a:rPr>
              <a:t>:</a:t>
            </a:r>
            <a:r>
              <a:rPr lang="en-IN" sz="2800" dirty="0">
                <a:solidFill>
                  <a:srgbClr val="000000"/>
                </a:solidFill>
              </a:rPr>
              <a:t>
</a:t>
            </a:r>
            <a:r>
              <a:rPr lang="en-IN" sz="2800" dirty="0" smtClean="0">
                <a:solidFill>
                  <a:srgbClr val="000000"/>
                </a:solidFill>
              </a:rPr>
              <a:t>Create </a:t>
            </a:r>
            <a:r>
              <a:rPr lang="en-IN" sz="2800" dirty="0">
                <a:solidFill>
                  <a:srgbClr val="000000"/>
                </a:solidFill>
              </a:rPr>
              <a:t>a </a:t>
            </a:r>
            <a:r>
              <a:rPr lang="en-IN" sz="2800" dirty="0" err="1">
                <a:solidFill>
                  <a:srgbClr val="000000"/>
                </a:solidFill>
              </a:rPr>
              <a:t>bot</a:t>
            </a:r>
            <a:r>
              <a:rPr lang="en-IN" sz="2800" dirty="0">
                <a:solidFill>
                  <a:srgbClr val="000000"/>
                </a:solidFill>
              </a:rPr>
              <a:t> that can provide current weather conditions and forecasts for a specified location.
</a:t>
            </a:r>
            <a:endParaRPr lang="en-IN" sz="2800" dirty="0" smtClean="0">
              <a:solidFill>
                <a:srgbClr val="000000"/>
              </a:solidFill>
            </a:endParaRPr>
          </a:p>
          <a:p>
            <a:r>
              <a:rPr lang="en-IN" sz="2800" b="1" dirty="0" smtClean="0">
                <a:solidFill>
                  <a:srgbClr val="000000"/>
                </a:solidFill>
              </a:rPr>
              <a:t>Recipe </a:t>
            </a:r>
            <a:r>
              <a:rPr lang="en-IN" sz="2800" b="1" dirty="0">
                <a:solidFill>
                  <a:srgbClr val="000000"/>
                </a:solidFill>
              </a:rPr>
              <a:t>Recommender </a:t>
            </a:r>
            <a:r>
              <a:rPr lang="en-IN" sz="2800" b="1" dirty="0" err="1">
                <a:solidFill>
                  <a:srgbClr val="000000"/>
                </a:solidFill>
              </a:rPr>
              <a:t>Bot</a:t>
            </a:r>
            <a:r>
              <a:rPr lang="en-IN" sz="2800" b="1" dirty="0">
                <a:solidFill>
                  <a:srgbClr val="000000"/>
                </a:solidFill>
              </a:rPr>
              <a:t>:</a:t>
            </a:r>
            <a:r>
              <a:rPr lang="en-IN" sz="2800" dirty="0">
                <a:solidFill>
                  <a:srgbClr val="000000"/>
                </a:solidFill>
              </a:rPr>
              <a:t>
</a:t>
            </a:r>
            <a:r>
              <a:rPr lang="en-IN" sz="2800" dirty="0" smtClean="0">
                <a:solidFill>
                  <a:srgbClr val="000000"/>
                </a:solidFill>
              </a:rPr>
              <a:t>Design </a:t>
            </a:r>
            <a:r>
              <a:rPr lang="en-IN" sz="2800" dirty="0">
                <a:solidFill>
                  <a:srgbClr val="000000"/>
                </a:solidFill>
              </a:rPr>
              <a:t>a </a:t>
            </a:r>
            <a:r>
              <a:rPr lang="en-IN" sz="2800" dirty="0" err="1">
                <a:solidFill>
                  <a:srgbClr val="000000"/>
                </a:solidFill>
              </a:rPr>
              <a:t>bot</a:t>
            </a:r>
            <a:r>
              <a:rPr lang="en-IN" sz="2800" dirty="0">
                <a:solidFill>
                  <a:srgbClr val="000000"/>
                </a:solidFill>
              </a:rPr>
              <a:t> that suggests recipes based on user preferences and available ingredients.
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advTm="0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" y="0"/>
            <a:ext cx="12858397" cy="7232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33575" y="1025526"/>
            <a:ext cx="8701088" cy="5632299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/>
              <a:t>Job Search Assistant:</a:t>
            </a:r>
          </a:p>
          <a:p>
            <a:r>
              <a:rPr lang="en-US" sz="2400" dirty="0" smtClean="0"/>
              <a:t>Build a </a:t>
            </a:r>
            <a:r>
              <a:rPr lang="en-US" sz="2400" dirty="0" err="1" smtClean="0"/>
              <a:t>bot</a:t>
            </a:r>
            <a:r>
              <a:rPr lang="en-US" sz="2400" dirty="0" smtClean="0"/>
              <a:t> that helps users find job listings, assists in preparing resumes, and provides interview tips.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News and Updates </a:t>
            </a:r>
            <a:r>
              <a:rPr lang="en-US" sz="2400" b="1" dirty="0" err="1" smtClean="0"/>
              <a:t>Bot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Develop a </a:t>
            </a:r>
            <a:r>
              <a:rPr lang="en-US" sz="2400" dirty="0" err="1" smtClean="0"/>
              <a:t>bot</a:t>
            </a:r>
            <a:r>
              <a:rPr lang="en-US" sz="2400" dirty="0" smtClean="0"/>
              <a:t> that aggregates news articles on specific topics and provides summaries or links.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000000"/>
                </a:solidFill>
              </a:rPr>
              <a:t>Personal Assistant </a:t>
            </a:r>
            <a:r>
              <a:rPr lang="en-IN" sz="2400" b="1" dirty="0" err="1" smtClean="0">
                <a:solidFill>
                  <a:srgbClr val="000000"/>
                </a:solidFill>
              </a:rPr>
              <a:t>Bot</a:t>
            </a:r>
            <a:r>
              <a:rPr lang="en-IN" sz="2400" b="1" dirty="0" smtClean="0">
                <a:solidFill>
                  <a:srgbClr val="000000"/>
                </a:solidFill>
              </a:rPr>
              <a:t>: </a:t>
            </a:r>
            <a:r>
              <a:rPr lang="en-IN" sz="2400" dirty="0" smtClean="0">
                <a:solidFill>
                  <a:srgbClr val="000000"/>
                </a:solidFill>
              </a:rPr>
              <a:t>
Create a </a:t>
            </a:r>
            <a:r>
              <a:rPr lang="en-IN" sz="2400" dirty="0" err="1" smtClean="0">
                <a:solidFill>
                  <a:srgbClr val="000000"/>
                </a:solidFill>
              </a:rPr>
              <a:t>bot</a:t>
            </a:r>
            <a:r>
              <a:rPr lang="en-IN" sz="2400" dirty="0" smtClean="0">
                <a:solidFill>
                  <a:srgbClr val="000000"/>
                </a:solidFill>
              </a:rPr>
              <a:t> that can help users with tasks like setting reminders, scheduling events, sending emails, etc.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advTm="0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" y="-269876"/>
            <a:ext cx="12858397" cy="723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4975" y="873126"/>
            <a:ext cx="9372600" cy="4893635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r>
              <a:rPr lang="en-US" sz="2400" b="1" dirty="0" smtClean="0"/>
              <a:t>E-commerce Product Finder:</a:t>
            </a:r>
          </a:p>
          <a:p>
            <a:r>
              <a:rPr lang="en-US" sz="2400" dirty="0" smtClean="0"/>
              <a:t>Build a </a:t>
            </a:r>
            <a:r>
              <a:rPr lang="en-US" sz="2400" dirty="0" err="1" smtClean="0"/>
              <a:t>bot</a:t>
            </a:r>
            <a:r>
              <a:rPr lang="en-US" sz="2400" dirty="0" smtClean="0"/>
              <a:t> that assists users in finding products on an e-commerce website based on their preferences.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AI Storytelling </a:t>
            </a:r>
            <a:r>
              <a:rPr lang="en-US" sz="2400" b="1" dirty="0" err="1" smtClean="0"/>
              <a:t>Bot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Create a </a:t>
            </a:r>
            <a:r>
              <a:rPr lang="en-US" sz="2400" dirty="0" err="1" smtClean="0"/>
              <a:t>bot</a:t>
            </a:r>
            <a:r>
              <a:rPr lang="en-US" sz="2400" dirty="0" smtClean="0"/>
              <a:t> that generates short stories or fictional narratives based on user prompts.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Mental Health Support </a:t>
            </a:r>
            <a:r>
              <a:rPr lang="en-US" sz="2400" b="1" dirty="0" err="1" smtClean="0"/>
              <a:t>Bot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Create a </a:t>
            </a:r>
            <a:r>
              <a:rPr lang="en-US" sz="2400" dirty="0" err="1" smtClean="0"/>
              <a:t>bot</a:t>
            </a:r>
            <a:r>
              <a:rPr lang="en-US" sz="2400" dirty="0" smtClean="0"/>
              <a:t> that offers resources, coping strategies, and a listening ear for users struggling with mental health issues.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advTm="0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375" y="1406527"/>
            <a:ext cx="9601200" cy="4585859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r>
              <a:rPr lang="en-US" sz="2800" b="1" dirty="0" smtClean="0"/>
              <a:t>User Documentation:</a:t>
            </a:r>
          </a:p>
          <a:p>
            <a:r>
              <a:rPr lang="en-US" b="1" dirty="0" smtClean="0"/>
              <a:t>Include instructions  guide on how to use the </a:t>
            </a:r>
            <a:r>
              <a:rPr lang="en-US" b="1" dirty="0" err="1" smtClean="0"/>
              <a:t>chatbot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sz="2800" b="1" dirty="0" smtClean="0"/>
              <a:t>Resources:</a:t>
            </a:r>
          </a:p>
          <a:p>
            <a:r>
              <a:rPr lang="en-US" b="1" dirty="0" smtClean="0"/>
              <a:t>Estimation the resources needed for the project.</a:t>
            </a:r>
          </a:p>
          <a:p>
            <a:endParaRPr lang="en-US" b="1" dirty="0" smtClean="0"/>
          </a:p>
          <a:p>
            <a:r>
              <a:rPr lang="en-US" sz="2800" b="1" dirty="0" smtClean="0"/>
              <a:t>Security:</a:t>
            </a:r>
          </a:p>
          <a:p>
            <a:r>
              <a:rPr lang="en-US" b="1" dirty="0" smtClean="0"/>
              <a:t>Explain how you will ensure data security.</a:t>
            </a:r>
          </a:p>
          <a:p>
            <a:endParaRPr lang="en-US" b="1" dirty="0" smtClean="0"/>
          </a:p>
          <a:p>
            <a:r>
              <a:rPr lang="en-US" sz="2800" b="1" dirty="0" smtClean="0"/>
              <a:t>Testing:</a:t>
            </a:r>
          </a:p>
          <a:p>
            <a:r>
              <a:rPr lang="en-US" b="1" dirty="0" smtClean="0"/>
              <a:t>Outline your testing strategy , including unit tests , integration tests and user acceptance testing.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WPS Presentation</Application>
  <PresentationFormat>Custom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宋体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bt505</dc:title>
  <dc:creator/>
  <cp:lastModifiedBy/>
  <cp:revision>1</cp:revision>
  <dcterms:created xsi:type="dcterms:W3CDTF">2016-12-29T02:10:00Z</dcterms:created>
  <dcterms:modified xsi:type="dcterms:W3CDTF">2023-09-27T12:22:27Z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1033-11.2.0.9052</vt:lpwstr>
  </property>
</Properties>
</file>