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2880" y="1604520"/>
            <a:ext cx="4985280" cy="3977280"/>
          </a:xfrm>
          <a:prstGeom prst="rect">
            <a:avLst/>
          </a:prstGeom>
          <a:ln>
            <a:noFill/>
          </a:ln>
        </p:spPr>
      </p:pic>
      <p:pic>
        <p:nvPicPr>
          <p:cNvPr id="43" name="" descr=""/>
          <p:cNvPicPr/>
          <p:nvPr/>
        </p:nvPicPr>
        <p:blipFill>
          <a:blip r:embed="rId3"/>
          <a:stretch/>
        </p:blipFill>
        <p:spPr>
          <a:xfrm>
            <a:off x="3602880" y="1604520"/>
            <a:ext cx="498528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2880" y="1604520"/>
            <a:ext cx="4985280" cy="3977280"/>
          </a:xfrm>
          <a:prstGeom prst="rect">
            <a:avLst/>
          </a:prstGeom>
          <a:ln>
            <a:noFill/>
          </a:ln>
        </p:spPr>
      </p:pic>
      <p:pic>
        <p:nvPicPr>
          <p:cNvPr id="84" name="" descr=""/>
          <p:cNvPicPr/>
          <p:nvPr/>
        </p:nvPicPr>
        <p:blipFill>
          <a:blip r:embed="rId3"/>
          <a:stretch/>
        </p:blipFill>
        <p:spPr>
          <a:xfrm>
            <a:off x="3602880" y="1604520"/>
            <a:ext cx="498528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2880" y="1604520"/>
            <a:ext cx="4985280" cy="3977280"/>
          </a:xfrm>
          <a:prstGeom prst="rect">
            <a:avLst/>
          </a:prstGeom>
          <a:ln>
            <a:noFill/>
          </a:ln>
        </p:spPr>
      </p:pic>
      <p:pic>
        <p:nvPicPr>
          <p:cNvPr id="127" name="" descr=""/>
          <p:cNvPicPr/>
          <p:nvPr/>
        </p:nvPicPr>
        <p:blipFill>
          <a:blip r:embed="rId3"/>
          <a:stretch/>
        </p:blipFill>
        <p:spPr>
          <a:xfrm>
            <a:off x="3602880" y="1604520"/>
            <a:ext cx="498528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03/04/24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CE17EF17-8D0E-4567-B784-C8F51FA16C3B}"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03/04/24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03/04/24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A161BF44-ED52-42C8-BCDE-8278F4E90119}"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4000" spc="-1" strike="noStrike" cap="all">
                <a:solidFill>
                  <a:srgbClr val="1cade4"/>
                </a:solidFill>
                <a:uFill>
                  <a:solidFill>
                    <a:srgbClr val="ffffff"/>
                  </a:solidFill>
                </a:uFill>
                <a:latin typeface="Arial"/>
              </a:rPr>
              <a:t>KEYLOGGER </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762120"/>
          </a:xfrm>
          <a:prstGeom prst="rect">
            <a:avLst/>
          </a:prstGeom>
          <a:noFill/>
          <a:ln>
            <a:noFill/>
          </a:ln>
        </p:spPr>
        <p:style>
          <a:lnRef idx="0"/>
          <a:fillRef idx="0"/>
          <a:effectRef idx="0"/>
          <a:fontRef idx="minor"/>
        </p:style>
        <p:txBody>
          <a:bodyPr/>
          <a:p>
            <a:pPr algn="ctr">
              <a:lnSpc>
                <a:spcPct val="100000"/>
              </a:lnSpc>
            </a:pPr>
            <a:r>
              <a:rPr b="1" lang="en-IN" sz="44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DHAYALAN R </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J.K.K.MUNIRAJAH COLLEGE OF TECHNOLOGY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B.TECH – INFORMATION TECHNOLOGY</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1700" spc="-1" strike="noStrike">
              <a:solidFill>
                <a:srgbClr val="404040"/>
              </a:solidFill>
              <a:uFill>
                <a:solidFill>
                  <a:srgbClr val="ffffff"/>
                </a:solidFill>
              </a:uFill>
              <a:latin typeface="Franklin Gothic Book"/>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Future Scope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a:lnSpc>
                <a:spcPct val="100000"/>
              </a:lnSpc>
            </a:pPr>
            <a:r>
              <a:rPr b="0" lang="en-US" sz="3200" spc="-1" strike="noStrike">
                <a:solidFill>
                  <a:srgbClr val="0f0f0f"/>
                </a:solidFill>
                <a:uFill>
                  <a:solidFill>
                    <a:srgbClr val="ffffff"/>
                  </a:solidFill>
                </a:uFill>
                <a:latin typeface="Franklin Gothic Book"/>
                <a:ea typeface="Franklin Gothic Book"/>
              </a:rPr>
              <a:t>Example:</a:t>
            </a:r>
            <a:r>
              <a:rPr b="0" lang="en-US" sz="2800" spc="-1" strike="noStrike">
                <a:solidFill>
                  <a:srgbClr val="0f0f0f"/>
                </a:solidFill>
                <a:uFill>
                  <a:solidFill>
                    <a:srgbClr val="ffffff"/>
                  </a:solidFill>
                </a:uFill>
                <a:latin typeface="Franklin Gothic Book"/>
                <a:ea typeface="Franklin Gothic Book"/>
              </a:rPr>
              <a:t> </a:t>
            </a:r>
            <a:r>
              <a:rPr b="0" lang="en-US"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087200"/>
            <a:ext cx="11613240" cy="556344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Collection: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Preprocessing:</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Machine Learning Algorithm:</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Deployment: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Evaluation: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ea typeface="Franklin Gothic Book"/>
              </a:rPr>
              <a:t>Result:</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Algorithm Selection: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Data Input: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Training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Prediction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sp>
        <p:nvSpPr>
          <p:cNvPr id="142" name="TextShape 2"/>
          <p:cNvSpPr txBox="1"/>
          <p:nvPr/>
        </p:nvSpPr>
        <p:spPr>
          <a:xfrm>
            <a:off x="581040" y="1302120"/>
            <a:ext cx="11029320" cy="4672800"/>
          </a:xfrm>
          <a:prstGeom prst="rect">
            <a:avLst/>
          </a:prstGeom>
          <a:noFill/>
          <a:ln>
            <a:noFill/>
          </a:ln>
        </p:spPr>
        <p:txBody>
          <a:bodyPr anchor="ctr"/>
          <a:p>
            <a:pPr>
              <a:lnSpc>
                <a:spcPct val="100000"/>
              </a:lnSpc>
            </a:pPr>
            <a:r>
              <a:rPr b="0" lang="en-US"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1700" spc="-1" strike="noStrike">
              <a:solidFill>
                <a:srgbClr val="404040"/>
              </a:solidFill>
              <a:uFill>
                <a:solidFill>
                  <a:srgbClr val="ffffff"/>
                </a:solidFill>
              </a:uFill>
              <a:latin typeface="Franklin Gothic Book"/>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1302120"/>
            <a:ext cx="11029320" cy="467280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
        <p:nvSpPr>
          <p:cNvPr id="146"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cap="all">
                <a:solidFill>
                  <a:srgbClr val="1cade4"/>
                </a:solidFill>
                <a:uFill>
                  <a:solidFill>
                    <a:srgbClr val="ffffff"/>
                  </a:solidFill>
                </a:uFill>
                <a:latin typeface="Arial"/>
              </a:rPr>
              <a:t>Future scope</a:t>
            </a:r>
            <a:endParaRPr b="0" lang="en-IN" sz="2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1</TotalTime>
  <Application>LibreOffice/5.1.1.3$Windows_X86_64 LibreOffice_project/89f508ef3ecebd2cfb8e1def0f0ba9a803b88a6d</Application>
  <Words>663</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2024-04-03T09:55:00Z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