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Lato Bold" panose="020B0604020202020204" charset="0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League Spartan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0" d="100"/>
          <a:sy n="80" d="100"/>
        </p:scale>
        <p:origin x="234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648322" y="2911769"/>
            <a:ext cx="7218503" cy="1306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65"/>
              </a:lnSpc>
              <a:spcBef>
                <a:spcPct val="0"/>
              </a:spcBef>
            </a:pPr>
            <a:r>
              <a:rPr lang="en-US" sz="8046" dirty="0" smtClean="0">
                <a:solidFill>
                  <a:srgbClr val="FFFFFF"/>
                </a:solidFill>
                <a:latin typeface="Lato Bold"/>
              </a:rPr>
              <a:t>Terraform </a:t>
            </a:r>
            <a:endParaRPr lang="en-US" sz="8046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648322" y="4106715"/>
            <a:ext cx="10991397" cy="1705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343"/>
              </a:lnSpc>
              <a:spcBef>
                <a:spcPct val="0"/>
              </a:spcBef>
            </a:pPr>
            <a:r>
              <a:rPr lang="en-US" sz="6600" dirty="0" smtClean="0">
                <a:solidFill>
                  <a:srgbClr val="FFFFFF"/>
                </a:solidFill>
                <a:latin typeface="League Spartan"/>
              </a:rPr>
              <a:t>Google Cloud Platform</a:t>
            </a:r>
            <a:endParaRPr lang="en-US" sz="6600" dirty="0">
              <a:solidFill>
                <a:srgbClr val="FFFFFF"/>
              </a:solidFill>
              <a:latin typeface="League Spartan"/>
            </a:endParaRPr>
          </a:p>
        </p:txBody>
      </p:sp>
      <p:sp>
        <p:nvSpPr>
          <p:cNvPr id="8" name="AutoShape 8"/>
          <p:cNvSpPr/>
          <p:nvPr/>
        </p:nvSpPr>
        <p:spPr>
          <a:xfrm flipV="1">
            <a:off x="3648322" y="5611372"/>
            <a:ext cx="9687995" cy="2050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800" y="114300"/>
            <a:ext cx="2300584" cy="20130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7384" y="212554"/>
            <a:ext cx="1981200" cy="1993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5382556" cy="10287000"/>
            <a:chOff x="0" y="0"/>
            <a:chExt cx="405137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51373" cy="2709333"/>
            </a:xfrm>
            <a:custGeom>
              <a:avLst/>
              <a:gdLst/>
              <a:ahLst/>
              <a:cxnLst/>
              <a:rect l="l" t="t" r="r" b="b"/>
              <a:pathLst>
                <a:path w="4051373" h="2709333">
                  <a:moveTo>
                    <a:pt x="0" y="0"/>
                  </a:moveTo>
                  <a:lnTo>
                    <a:pt x="4051373" y="0"/>
                  </a:lnTo>
                  <a:lnTo>
                    <a:pt x="405137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05137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01805" y="601449"/>
            <a:ext cx="6417963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18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League Spartan"/>
              </a:rPr>
              <a:t>COURSE</a:t>
            </a:r>
            <a:r>
              <a:rPr lang="en-US" sz="4298" dirty="0" smtClean="0">
                <a:solidFill>
                  <a:srgbClr val="FFFFFF"/>
                </a:solidFill>
                <a:latin typeface="League Spartan"/>
              </a:rPr>
              <a:t> </a:t>
            </a:r>
            <a:r>
              <a:rPr lang="en-US" sz="3600" dirty="0" smtClean="0">
                <a:solidFill>
                  <a:srgbClr val="FFFFFF"/>
                </a:solidFill>
                <a:latin typeface="League Spartan"/>
              </a:rPr>
              <a:t>INTRODUCTION</a:t>
            </a:r>
            <a:endParaRPr lang="en-US" sz="3600" dirty="0">
              <a:solidFill>
                <a:srgbClr val="FFFFFF"/>
              </a:solidFill>
              <a:latin typeface="League Spartan"/>
            </a:endParaRPr>
          </a:p>
        </p:txBody>
      </p:sp>
      <p:sp>
        <p:nvSpPr>
          <p:cNvPr id="6" name="AutoShape 6"/>
          <p:cNvSpPr/>
          <p:nvPr/>
        </p:nvSpPr>
        <p:spPr>
          <a:xfrm flipV="1">
            <a:off x="721399" y="1370890"/>
            <a:ext cx="5761990" cy="1905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383" y="295211"/>
            <a:ext cx="2827910" cy="24744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6326" y="274528"/>
            <a:ext cx="2596395" cy="2612036"/>
          </a:xfrm>
          <a:prstGeom prst="rect">
            <a:avLst/>
          </a:prstGeom>
        </p:spPr>
      </p:pic>
      <p:sp>
        <p:nvSpPr>
          <p:cNvPr id="16" name="TextBox 5"/>
          <p:cNvSpPr txBox="1"/>
          <p:nvPr/>
        </p:nvSpPr>
        <p:spPr>
          <a:xfrm>
            <a:off x="838200" y="2247900"/>
            <a:ext cx="11769579" cy="75405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FFFFFF"/>
                </a:solidFill>
                <a:latin typeface="League Spartan"/>
              </a:rPr>
              <a:t>What is terraform?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FFFFFF"/>
                </a:solidFill>
                <a:latin typeface="League Spartan"/>
              </a:rPr>
              <a:t>What is </a:t>
            </a:r>
            <a:r>
              <a:rPr lang="en-US" sz="4000" dirty="0" err="1" smtClean="0">
                <a:solidFill>
                  <a:srgbClr val="FFFFFF"/>
                </a:solidFill>
                <a:latin typeface="League Spartan"/>
              </a:rPr>
              <a:t>Iac</a:t>
            </a:r>
            <a:r>
              <a:rPr lang="en-US" sz="4000" dirty="0" smtClean="0">
                <a:solidFill>
                  <a:srgbClr val="FFFFFF"/>
                </a:solidFill>
                <a:latin typeface="League Spartan"/>
              </a:rPr>
              <a:t>?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FFFFFF"/>
                </a:solidFill>
                <a:latin typeface="League Spartan"/>
              </a:rPr>
              <a:t>How terraform can be used to manage you infrastructure?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FFFFFF"/>
                </a:solidFill>
                <a:latin typeface="League Spartan"/>
              </a:rPr>
              <a:t>Terraform resources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FFFFFF"/>
                </a:solidFill>
                <a:latin typeface="League Spartan"/>
              </a:rPr>
              <a:t>Terraform variables &amp; outputs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FFFFFF"/>
                </a:solidFill>
                <a:latin typeface="League Spartan"/>
              </a:rPr>
              <a:t>Terraform Modules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FFFFFF"/>
                </a:solidFill>
                <a:latin typeface="League Spartan"/>
              </a:rPr>
              <a:t>Terraform State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FFFFFF"/>
                </a:solidFill>
                <a:latin typeface="League Spartan"/>
              </a:rPr>
              <a:t>How to build infrastructure on GCP 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4000" dirty="0" smtClean="0">
              <a:solidFill>
                <a:srgbClr val="FFFFFF"/>
              </a:solidFill>
              <a:latin typeface="League Spartan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4000" dirty="0" smtClean="0">
              <a:solidFill>
                <a:srgbClr val="FFFFFF"/>
              </a:solidFill>
              <a:latin typeface="League Spartan"/>
            </a:endParaRPr>
          </a:p>
          <a:p>
            <a:pPr marL="285750" indent="-285750">
              <a:lnSpc>
                <a:spcPts val="601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FFFFFF"/>
              </a:solidFill>
              <a:latin typeface="League Spart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 rot="5400000">
            <a:off x="-3733800" y="3733800"/>
            <a:ext cx="10287000" cy="2819400"/>
            <a:chOff x="0" y="0"/>
            <a:chExt cx="1112116" cy="481659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12116" cy="4816592"/>
            </a:xfrm>
            <a:custGeom>
              <a:avLst/>
              <a:gdLst/>
              <a:ahLst/>
              <a:cxnLst/>
              <a:rect l="l" t="t" r="r" b="b"/>
              <a:pathLst>
                <a:path w="1112116" h="4816592">
                  <a:moveTo>
                    <a:pt x="0" y="0"/>
                  </a:moveTo>
                  <a:lnTo>
                    <a:pt x="1112116" y="0"/>
                  </a:lnTo>
                  <a:lnTo>
                    <a:pt x="1112116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1112116" cy="486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216" y="485869"/>
            <a:ext cx="2827910" cy="24744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9126" y="382039"/>
            <a:ext cx="2596395" cy="26120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20" y="952500"/>
            <a:ext cx="3255770" cy="628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80"/>
              </a:lnSpc>
              <a:spcBef>
                <a:spcPct val="0"/>
              </a:spcBef>
            </a:pPr>
            <a:r>
              <a:rPr lang="en-US" sz="3629">
                <a:solidFill>
                  <a:srgbClr val="000000"/>
                </a:solidFill>
                <a:latin typeface="Lato Bold"/>
              </a:rPr>
              <a:t>OUR </a:t>
            </a:r>
          </a:p>
        </p:txBody>
      </p:sp>
      <p:sp>
        <p:nvSpPr>
          <p:cNvPr id="5" name="AutoShape 5"/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1027649" y="8507397"/>
            <a:ext cx="2087283" cy="521821"/>
          </a:xfrm>
          <a:custGeom>
            <a:avLst/>
            <a:gdLst/>
            <a:ahLst/>
            <a:cxnLst/>
            <a:rect l="l" t="t" r="r" b="b"/>
            <a:pathLst>
              <a:path w="2087283" h="521821">
                <a:moveTo>
                  <a:pt x="0" y="0"/>
                </a:moveTo>
                <a:lnTo>
                  <a:pt x="2087282" y="0"/>
                </a:lnTo>
                <a:lnTo>
                  <a:pt x="2087282" y="521821"/>
                </a:lnTo>
                <a:lnTo>
                  <a:pt x="0" y="5218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53533" y="-6016"/>
            <a:ext cx="2918267" cy="10287000"/>
            <a:chOff x="0" y="0"/>
            <a:chExt cx="2821878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1878" cy="2709333"/>
            </a:xfrm>
            <a:custGeom>
              <a:avLst/>
              <a:gdLst/>
              <a:ahLst/>
              <a:cxnLst/>
              <a:rect l="l" t="t" r="r" b="b"/>
              <a:pathLst>
                <a:path w="2821878" h="2709333">
                  <a:moveTo>
                    <a:pt x="0" y="0"/>
                  </a:moveTo>
                  <a:lnTo>
                    <a:pt x="2821878" y="0"/>
                  </a:lnTo>
                  <a:lnTo>
                    <a:pt x="282187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2821878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669" y="417062"/>
            <a:ext cx="2827910" cy="247442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0" y="348255"/>
            <a:ext cx="2596395" cy="26120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0" y="7505700"/>
            <a:ext cx="18288000" cy="2781300"/>
            <a:chOff x="0" y="0"/>
            <a:chExt cx="4816593" cy="13546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000000">
                <a:alpha val="9098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816593" cy="14022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733800" y="8208772"/>
            <a:ext cx="10143658" cy="1375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72"/>
              </a:lnSpc>
              <a:spcBef>
                <a:spcPct val="0"/>
              </a:spcBef>
            </a:pPr>
            <a:r>
              <a:rPr lang="en-US" sz="8051" dirty="0">
                <a:solidFill>
                  <a:srgbClr val="F0F0F0"/>
                </a:solidFill>
                <a:latin typeface="League Spartan"/>
              </a:rPr>
              <a:t>THANK YOU</a:t>
            </a:r>
          </a:p>
        </p:txBody>
      </p:sp>
      <p:sp>
        <p:nvSpPr>
          <p:cNvPr id="7" name="AutoShape 7"/>
          <p:cNvSpPr/>
          <p:nvPr/>
        </p:nvSpPr>
        <p:spPr>
          <a:xfrm>
            <a:off x="5638800" y="9583927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0" y="342900"/>
            <a:ext cx="2114613" cy="18502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0" y="485869"/>
            <a:ext cx="1987274" cy="19992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43</Words>
  <Application>Microsoft Office PowerPoint</Application>
  <PresentationFormat>Custom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Lato Bold</vt:lpstr>
      <vt:lpstr>Calibri</vt:lpstr>
      <vt:lpstr>League Spartan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</dc:title>
  <cp:lastModifiedBy>Aarush kumar</cp:lastModifiedBy>
  <cp:revision>4</cp:revision>
  <dcterms:created xsi:type="dcterms:W3CDTF">2006-08-16T00:00:00Z</dcterms:created>
  <dcterms:modified xsi:type="dcterms:W3CDTF">2024-02-11T11:57:14Z</dcterms:modified>
  <dc:identifier>DAF8ehdTJt0</dc:identifier>
</cp:coreProperties>
</file>