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95"/>
  </p:normalViewPr>
  <p:slideViewPr>
    <p:cSldViewPr snapToGrid="0" snapToObjects="1">
      <p:cViewPr varScale="1">
        <p:scale>
          <a:sx n="79" d="100"/>
          <a:sy n="79" d="100"/>
        </p:scale>
        <p:origin x="31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511F-EEA2-B14B-B49F-52CFE7481BBF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D08-392A-7A43-B847-4744158F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0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511F-EEA2-B14B-B49F-52CFE7481BBF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D08-392A-7A43-B847-4744158F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8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511F-EEA2-B14B-B49F-52CFE7481BBF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D08-392A-7A43-B847-4744158F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511F-EEA2-B14B-B49F-52CFE7481BBF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D08-392A-7A43-B847-4744158F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9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511F-EEA2-B14B-B49F-52CFE7481BBF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D08-392A-7A43-B847-4744158F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1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511F-EEA2-B14B-B49F-52CFE7481BBF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D08-392A-7A43-B847-4744158F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4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511F-EEA2-B14B-B49F-52CFE7481BBF}" type="datetimeFigureOut">
              <a:rPr lang="en-US" smtClean="0"/>
              <a:t>4/20/16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D08-392A-7A43-B847-4744158F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4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511F-EEA2-B14B-B49F-52CFE7481BBF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D08-392A-7A43-B847-4744158F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6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511F-EEA2-B14B-B49F-52CFE7481BBF}" type="datetimeFigureOut">
              <a:rPr lang="en-US" smtClean="0"/>
              <a:t>4/20/16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D08-392A-7A43-B847-4744158F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511F-EEA2-B14B-B49F-52CFE7481BBF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D08-392A-7A43-B847-4744158F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8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511F-EEA2-B14B-B49F-52CFE7481BBF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D08-392A-7A43-B847-4744158F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B511F-EEA2-B14B-B49F-52CFE7481BBF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A5D08-392A-7A43-B847-4744158F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2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547" y="1139275"/>
            <a:ext cx="6448927" cy="440120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Agency (PR/Marketing/Ad)</a:t>
            </a:r>
          </a:p>
          <a:p>
            <a:r>
              <a:rPr lang="en-US" sz="2800" dirty="0" smtClean="0"/>
              <a:t>Banking</a:t>
            </a:r>
          </a:p>
          <a:p>
            <a:r>
              <a:rPr lang="en-US" sz="2800" dirty="0" smtClean="0"/>
              <a:t>Recruitment</a:t>
            </a:r>
          </a:p>
          <a:p>
            <a:r>
              <a:rPr lang="en-US" sz="2800" dirty="0" smtClean="0"/>
              <a:t>Retail</a:t>
            </a:r>
          </a:p>
          <a:p>
            <a:r>
              <a:rPr lang="en-US" sz="2800" dirty="0" smtClean="0"/>
              <a:t>Tech Start ups</a:t>
            </a:r>
          </a:p>
          <a:p>
            <a:r>
              <a:rPr lang="en-US" sz="2800" dirty="0" smtClean="0"/>
              <a:t>Hospitality</a:t>
            </a:r>
          </a:p>
          <a:p>
            <a:r>
              <a:rPr lang="en-US" sz="2800" dirty="0" smtClean="0"/>
              <a:t>Travel</a:t>
            </a:r>
          </a:p>
          <a:p>
            <a:r>
              <a:rPr lang="en-US" sz="2800" dirty="0" smtClean="0"/>
              <a:t>Leisure</a:t>
            </a:r>
          </a:p>
          <a:p>
            <a:r>
              <a:rPr lang="en-US" sz="2800" dirty="0" smtClean="0"/>
              <a:t>Health &amp; Social Care</a:t>
            </a:r>
          </a:p>
          <a:p>
            <a:r>
              <a:rPr lang="en-US" sz="2800" dirty="0" smtClean="0"/>
              <a:t>Government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8546" y="204887"/>
            <a:ext cx="6448927" cy="707886"/>
          </a:xfrm>
          <a:prstGeom prst="rect">
            <a:avLst/>
          </a:prstGeom>
          <a:solidFill>
            <a:srgbClr val="ED7DD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Possible Industries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690257" y="326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547" y="208547"/>
            <a:ext cx="6448927" cy="1332000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Slider Image &amp; Page Title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08547" y="1740568"/>
            <a:ext cx="1780673" cy="52322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About us</a:t>
            </a:r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8544" y="4170948"/>
            <a:ext cx="1780677" cy="10772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Military style blazers are all the rage in digital for spring 2016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08544" y="8353791"/>
            <a:ext cx="6448927" cy="954107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Submit your own look</a:t>
            </a:r>
            <a:r>
              <a:rPr lang="en-US" sz="2800" dirty="0" smtClean="0"/>
              <a:t>? </a:t>
            </a:r>
            <a:br>
              <a:rPr lang="en-US" sz="2800" dirty="0" smtClean="0"/>
            </a:br>
            <a:r>
              <a:rPr lang="en-US" sz="2800" dirty="0" smtClean="0"/>
              <a:t>[Link to contact form]</a:t>
            </a:r>
            <a:endParaRPr lang="en-US" sz="28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08544" y="9307316"/>
            <a:ext cx="6448927" cy="523220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Footer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89220" y="1741930"/>
            <a:ext cx="3025373" cy="52322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Submit your own</a:t>
            </a:r>
            <a:endParaRPr lang="en-US" sz="28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014594" y="1744581"/>
            <a:ext cx="1642878" cy="52322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FAQs</a:t>
            </a:r>
            <a:endParaRPr 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5212" r="1839" b="18605"/>
          <a:stretch/>
        </p:blipFill>
        <p:spPr>
          <a:xfrm>
            <a:off x="208544" y="2794657"/>
            <a:ext cx="1780677" cy="13686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TextBox 31"/>
          <p:cNvSpPr txBox="1"/>
          <p:nvPr/>
        </p:nvSpPr>
        <p:spPr>
          <a:xfrm>
            <a:off x="208544" y="2507215"/>
            <a:ext cx="1780676" cy="400110"/>
          </a:xfrm>
          <a:prstGeom prst="rect">
            <a:avLst/>
          </a:prstGeom>
          <a:solidFill>
            <a:srgbClr val="ED7DD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Agency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2542670" y="2507215"/>
            <a:ext cx="1780677" cy="2740951"/>
            <a:chOff x="2542670" y="2365997"/>
            <a:chExt cx="1780677" cy="2740951"/>
          </a:xfrm>
        </p:grpSpPr>
        <p:grpSp>
          <p:nvGrpSpPr>
            <p:cNvPr id="10" name="Group 9"/>
            <p:cNvGrpSpPr/>
            <p:nvPr/>
          </p:nvGrpSpPr>
          <p:grpSpPr>
            <a:xfrm>
              <a:off x="2542672" y="2785314"/>
              <a:ext cx="1780675" cy="2321634"/>
              <a:chOff x="208547" y="2785314"/>
              <a:chExt cx="1780675" cy="232163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08548" y="2785314"/>
                <a:ext cx="1780674" cy="13680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Image</a:t>
                </a:r>
                <a:endParaRPr lang="en-US" sz="28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08547" y="4170948"/>
                <a:ext cx="1780674" cy="9360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Text</a:t>
                </a:r>
                <a:endParaRPr lang="en-US" sz="28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542670" y="2365997"/>
              <a:ext cx="1780674" cy="400110"/>
            </a:xfrm>
            <a:prstGeom prst="rect">
              <a:avLst/>
            </a:prstGeom>
            <a:solidFill>
              <a:srgbClr val="ED7DD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Industry</a:t>
              </a:r>
              <a:endParaRPr lang="en-US" sz="20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76793" y="2550647"/>
            <a:ext cx="1780677" cy="2740951"/>
            <a:chOff x="2542670" y="2365997"/>
            <a:chExt cx="1780677" cy="2740951"/>
          </a:xfrm>
        </p:grpSpPr>
        <p:grpSp>
          <p:nvGrpSpPr>
            <p:cNvPr id="35" name="Group 34"/>
            <p:cNvGrpSpPr/>
            <p:nvPr/>
          </p:nvGrpSpPr>
          <p:grpSpPr>
            <a:xfrm>
              <a:off x="2542672" y="2785314"/>
              <a:ext cx="1780675" cy="2321634"/>
              <a:chOff x="208547" y="2785314"/>
              <a:chExt cx="1780675" cy="2321634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208548" y="2785314"/>
                <a:ext cx="1780674" cy="13680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Image</a:t>
                </a:r>
                <a:endParaRPr lang="en-US" sz="28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08547" y="4170948"/>
                <a:ext cx="1780674" cy="9360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Text</a:t>
                </a:r>
                <a:endParaRPr lang="en-US" sz="28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2542670" y="2365997"/>
              <a:ext cx="1780674" cy="400110"/>
            </a:xfrm>
            <a:prstGeom prst="rect">
              <a:avLst/>
            </a:prstGeom>
            <a:solidFill>
              <a:srgbClr val="ED7DD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Industry</a:t>
              </a:r>
              <a:endParaRPr lang="en-US" sz="20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08544" y="5481608"/>
            <a:ext cx="1780677" cy="2740951"/>
            <a:chOff x="2542670" y="2365997"/>
            <a:chExt cx="1780677" cy="2740951"/>
          </a:xfrm>
        </p:grpSpPr>
        <p:grpSp>
          <p:nvGrpSpPr>
            <p:cNvPr id="40" name="Group 39"/>
            <p:cNvGrpSpPr/>
            <p:nvPr/>
          </p:nvGrpSpPr>
          <p:grpSpPr>
            <a:xfrm>
              <a:off x="2542672" y="2785314"/>
              <a:ext cx="1780675" cy="2321634"/>
              <a:chOff x="208547" y="2785314"/>
              <a:chExt cx="1780675" cy="2321634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208548" y="2785314"/>
                <a:ext cx="1780674" cy="13680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Image</a:t>
                </a:r>
                <a:endParaRPr lang="en-US" sz="28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08547" y="4170948"/>
                <a:ext cx="1780674" cy="9360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Text</a:t>
                </a:r>
                <a:endParaRPr lang="en-US" sz="2800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542670" y="2365997"/>
              <a:ext cx="1780674" cy="400110"/>
            </a:xfrm>
            <a:prstGeom prst="rect">
              <a:avLst/>
            </a:prstGeom>
            <a:solidFill>
              <a:srgbClr val="ED7DD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Industry</a:t>
              </a:r>
              <a:endParaRPr lang="en-US" sz="20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542667" y="5481608"/>
            <a:ext cx="1780677" cy="2740951"/>
            <a:chOff x="2542670" y="2365997"/>
            <a:chExt cx="1780677" cy="2740951"/>
          </a:xfrm>
        </p:grpSpPr>
        <p:grpSp>
          <p:nvGrpSpPr>
            <p:cNvPr id="45" name="Group 44"/>
            <p:cNvGrpSpPr/>
            <p:nvPr/>
          </p:nvGrpSpPr>
          <p:grpSpPr>
            <a:xfrm>
              <a:off x="2542672" y="2785314"/>
              <a:ext cx="1780675" cy="2321634"/>
              <a:chOff x="208547" y="2785314"/>
              <a:chExt cx="1780675" cy="2321634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208548" y="2785314"/>
                <a:ext cx="1780674" cy="13680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Image</a:t>
                </a:r>
                <a:endParaRPr lang="en-US" sz="28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08547" y="4170948"/>
                <a:ext cx="1780674" cy="9360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Text</a:t>
                </a:r>
                <a:endParaRPr lang="en-US" sz="2800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542670" y="2365997"/>
              <a:ext cx="1780674" cy="400110"/>
            </a:xfrm>
            <a:prstGeom prst="rect">
              <a:avLst/>
            </a:prstGeom>
            <a:solidFill>
              <a:srgbClr val="ED7DD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Industry</a:t>
              </a:r>
              <a:endParaRPr lang="en-US" sz="20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876790" y="5487853"/>
            <a:ext cx="1780677" cy="2740951"/>
            <a:chOff x="2542670" y="2365997"/>
            <a:chExt cx="1780677" cy="2740951"/>
          </a:xfrm>
        </p:grpSpPr>
        <p:grpSp>
          <p:nvGrpSpPr>
            <p:cNvPr id="50" name="Group 49"/>
            <p:cNvGrpSpPr/>
            <p:nvPr/>
          </p:nvGrpSpPr>
          <p:grpSpPr>
            <a:xfrm>
              <a:off x="2542672" y="2785314"/>
              <a:ext cx="1780675" cy="2321634"/>
              <a:chOff x="208547" y="2785314"/>
              <a:chExt cx="1780675" cy="232163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208548" y="2785314"/>
                <a:ext cx="1780674" cy="13680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Image</a:t>
                </a:r>
                <a:endParaRPr lang="en-US" sz="28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08547" y="4170948"/>
                <a:ext cx="1780674" cy="9360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Text</a:t>
                </a:r>
                <a:endParaRPr lang="en-US" sz="2800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542670" y="2365997"/>
              <a:ext cx="1780674" cy="400110"/>
            </a:xfrm>
            <a:prstGeom prst="rect">
              <a:avLst/>
            </a:prstGeom>
            <a:solidFill>
              <a:srgbClr val="ED7DD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Industry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14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547" y="208547"/>
            <a:ext cx="6448927" cy="1332000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Slider Image &amp; Page Title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08547" y="1740568"/>
            <a:ext cx="1780673" cy="52322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About us</a:t>
            </a:r>
            <a:endParaRPr lang="en-US" sz="28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08544" y="8353791"/>
            <a:ext cx="6448927" cy="954107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Submit your own look</a:t>
            </a:r>
            <a:r>
              <a:rPr lang="en-US" sz="2800" dirty="0" smtClean="0"/>
              <a:t>? </a:t>
            </a:r>
            <a:br>
              <a:rPr lang="en-US" sz="2800" dirty="0" smtClean="0"/>
            </a:br>
            <a:r>
              <a:rPr lang="en-US" sz="2800" dirty="0" smtClean="0"/>
              <a:t>[Link to contact form]</a:t>
            </a:r>
            <a:endParaRPr lang="en-US" sz="28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08544" y="9307316"/>
            <a:ext cx="6448927" cy="523220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Footer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89220" y="1741930"/>
            <a:ext cx="3025373" cy="52322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Submit your own</a:t>
            </a:r>
            <a:endParaRPr lang="en-US" sz="28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014594" y="1744581"/>
            <a:ext cx="1642878" cy="52322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FAQs</a:t>
            </a:r>
            <a:endParaRPr lang="en-US" sz="2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02841" y="1710861"/>
            <a:ext cx="1992086" cy="63681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356988" y="5711344"/>
            <a:ext cx="1780677" cy="2326298"/>
            <a:chOff x="2542670" y="2365997"/>
            <a:chExt cx="1780677" cy="2328715"/>
          </a:xfrm>
        </p:grpSpPr>
        <p:grpSp>
          <p:nvGrpSpPr>
            <p:cNvPr id="67" name="Group 66"/>
            <p:cNvGrpSpPr/>
            <p:nvPr/>
          </p:nvGrpSpPr>
          <p:grpSpPr>
            <a:xfrm>
              <a:off x="2542672" y="2785314"/>
              <a:ext cx="1780675" cy="1909398"/>
              <a:chOff x="208547" y="2785314"/>
              <a:chExt cx="1780675" cy="1909398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208548" y="2785314"/>
                <a:ext cx="1780674" cy="138643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Head Shot</a:t>
                </a:r>
                <a:br>
                  <a:rPr lang="en-US" sz="2800" dirty="0" smtClean="0"/>
                </a:br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endParaRPr lang="en-US" sz="28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08547" y="4170948"/>
                <a:ext cx="1780674" cy="52376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Bio</a:t>
                </a:r>
                <a:endParaRPr lang="en-US" sz="2800" dirty="0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2542670" y="2365997"/>
              <a:ext cx="1780674" cy="400110"/>
            </a:xfrm>
            <a:prstGeom prst="rect">
              <a:avLst/>
            </a:prstGeom>
            <a:solidFill>
              <a:srgbClr val="ED7DD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Ravi</a:t>
              </a:r>
              <a:endParaRPr lang="en-US" sz="20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746402" y="5711344"/>
            <a:ext cx="1780677" cy="2326298"/>
            <a:chOff x="2542670" y="2365997"/>
            <a:chExt cx="1780677" cy="2328715"/>
          </a:xfrm>
        </p:grpSpPr>
        <p:grpSp>
          <p:nvGrpSpPr>
            <p:cNvPr id="72" name="Group 71"/>
            <p:cNvGrpSpPr/>
            <p:nvPr/>
          </p:nvGrpSpPr>
          <p:grpSpPr>
            <a:xfrm>
              <a:off x="2542672" y="2785314"/>
              <a:ext cx="1780675" cy="1909398"/>
              <a:chOff x="208547" y="2785314"/>
              <a:chExt cx="1780675" cy="1909398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208548" y="2785314"/>
                <a:ext cx="1780674" cy="138643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Head Shot</a:t>
                </a:r>
                <a:br>
                  <a:rPr lang="en-US" sz="2800" dirty="0" smtClean="0"/>
                </a:br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endParaRPr lang="en-US" sz="28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08547" y="4170948"/>
                <a:ext cx="1780674" cy="52376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Bio</a:t>
                </a:r>
                <a:endParaRPr lang="en-US" sz="2800" dirty="0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2542670" y="2365997"/>
              <a:ext cx="1780674" cy="400110"/>
            </a:xfrm>
            <a:prstGeom prst="rect">
              <a:avLst/>
            </a:prstGeom>
            <a:solidFill>
              <a:srgbClr val="ED7DD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Emily</a:t>
              </a:r>
              <a:endParaRPr lang="en-US" sz="2000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356988" y="2717539"/>
            <a:ext cx="4170088" cy="267765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 built this site for all these really cool and interesting reasons like learning to code and working in marketing and liking fast fashion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97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547" y="208547"/>
            <a:ext cx="6448927" cy="1332000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Slider Image &amp; Page Title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08547" y="1740568"/>
            <a:ext cx="1780673" cy="52322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About us</a:t>
            </a:r>
            <a:endParaRPr lang="en-US" sz="28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08544" y="8353791"/>
            <a:ext cx="6448927" cy="954107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Submit your own look</a:t>
            </a:r>
            <a:r>
              <a:rPr lang="en-US" sz="2800" dirty="0" smtClean="0"/>
              <a:t>? </a:t>
            </a:r>
            <a:br>
              <a:rPr lang="en-US" sz="2800" dirty="0" smtClean="0"/>
            </a:br>
            <a:r>
              <a:rPr lang="en-US" sz="2800" dirty="0" smtClean="0"/>
              <a:t>[Link to contact form]</a:t>
            </a:r>
            <a:endParaRPr lang="en-US" sz="28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08544" y="9307316"/>
            <a:ext cx="6448927" cy="523220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Footer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89220" y="1741930"/>
            <a:ext cx="3025373" cy="52322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Submit your own</a:t>
            </a:r>
            <a:endParaRPr lang="en-US" sz="28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014594" y="1744581"/>
            <a:ext cx="1642878" cy="52322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FAQs</a:t>
            </a:r>
            <a:endParaRPr lang="en-US" sz="2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989219" y="1697441"/>
            <a:ext cx="3025374" cy="63681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416862" y="3607243"/>
            <a:ext cx="4170088" cy="224676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Contact us</a:t>
            </a:r>
            <a:endParaRPr lang="en-US" sz="2800" dirty="0"/>
          </a:p>
          <a:p>
            <a:r>
              <a:rPr lang="en-US" sz="2800" dirty="0" smtClean="0"/>
              <a:t>Name:</a:t>
            </a:r>
          </a:p>
          <a:p>
            <a:r>
              <a:rPr lang="en-US" sz="2800" dirty="0" smtClean="0"/>
              <a:t>Email:</a:t>
            </a:r>
          </a:p>
          <a:p>
            <a:r>
              <a:rPr lang="en-US" sz="2800" dirty="0" smtClean="0"/>
              <a:t>Industry:</a:t>
            </a:r>
          </a:p>
          <a:p>
            <a:r>
              <a:rPr lang="en-US" sz="2800" dirty="0" smtClean="0"/>
              <a:t>Attach image ________</a:t>
            </a:r>
          </a:p>
        </p:txBody>
      </p:sp>
    </p:spTree>
    <p:extLst>
      <p:ext uri="{BB962C8B-B14F-4D97-AF65-F5344CB8AC3E}">
        <p14:creationId xmlns:p14="http://schemas.microsoft.com/office/powerpoint/2010/main" val="145973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547" y="208547"/>
            <a:ext cx="6448927" cy="1332000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Slider Image &amp; Page Title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08547" y="1740568"/>
            <a:ext cx="1780673" cy="52322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About us</a:t>
            </a:r>
            <a:endParaRPr lang="en-US" sz="28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08544" y="8353791"/>
            <a:ext cx="6448927" cy="954107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Submit your own look</a:t>
            </a:r>
            <a:r>
              <a:rPr lang="en-US" sz="2800" dirty="0" smtClean="0"/>
              <a:t>? </a:t>
            </a:r>
            <a:br>
              <a:rPr lang="en-US" sz="2800" dirty="0" smtClean="0"/>
            </a:br>
            <a:r>
              <a:rPr lang="en-US" sz="2800" dirty="0" smtClean="0"/>
              <a:t>[Link to contact form]</a:t>
            </a:r>
            <a:endParaRPr lang="en-US" sz="28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08544" y="9307316"/>
            <a:ext cx="6448927" cy="523220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Footer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89220" y="1741930"/>
            <a:ext cx="3025373" cy="52322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Submit your own</a:t>
            </a:r>
            <a:endParaRPr lang="en-US" sz="28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014594" y="1744581"/>
            <a:ext cx="1642878" cy="52322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FAQs</a:t>
            </a:r>
            <a:endParaRPr lang="en-US" sz="2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014593" y="1720540"/>
            <a:ext cx="1642878" cy="63681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8544" y="3600921"/>
            <a:ext cx="6448927" cy="828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Really good answer and advice goes in this text box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08545" y="2817203"/>
            <a:ext cx="6448926" cy="707886"/>
          </a:xfrm>
          <a:prstGeom prst="rect">
            <a:avLst/>
          </a:prstGeom>
          <a:solidFill>
            <a:srgbClr val="ED7DD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Question: I work in an agency but my client is a bank, help me know what to wear!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08543" y="5446365"/>
            <a:ext cx="6448927" cy="828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Really good answer and advice goes in this text box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8544" y="4662647"/>
            <a:ext cx="6448926" cy="707886"/>
          </a:xfrm>
          <a:prstGeom prst="rect">
            <a:avLst/>
          </a:prstGeom>
          <a:solidFill>
            <a:srgbClr val="ED7DD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 think I dress too much like the really old people at my office what do I do.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08543" y="7265749"/>
            <a:ext cx="6448927" cy="828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Really good answer and advice goes in this text box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08544" y="6482031"/>
            <a:ext cx="6448926" cy="707886"/>
          </a:xfrm>
          <a:prstGeom prst="rect">
            <a:avLst/>
          </a:prstGeom>
          <a:solidFill>
            <a:srgbClr val="ED7DD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 think I dress too much like the young kids but I am 50 and not sure if I am cool or trashy?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608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4801</TotalTime>
  <Words>256</Words>
  <Application>Microsoft Macintosh PowerPoint</Application>
  <PresentationFormat>A4 Paper (210x297 mm)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White</dc:creator>
  <cp:lastModifiedBy>Emily White</cp:lastModifiedBy>
  <cp:revision>10</cp:revision>
  <dcterms:created xsi:type="dcterms:W3CDTF">2016-04-18T08:59:58Z</dcterms:created>
  <dcterms:modified xsi:type="dcterms:W3CDTF">2016-04-23T13:53:21Z</dcterms:modified>
</cp:coreProperties>
</file>