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2BF6-3EC3-A205-29BD-83DEB464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C74D-4B72-EF5C-6DFC-23204FCA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A3CF-7FCC-3876-CFB9-F2D58966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399-0B5F-8415-84FE-1384BFC5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947E-4D47-EAED-06CB-BCE8EB41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8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2D65-F055-B15D-0A3F-36B36DB0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3EC57-3B21-2477-F610-2EFFFF8D0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D57F-1AEC-153F-07F6-2ABC1A7C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BECF-2570-163F-99AF-61774E5E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C5FE-1411-7037-9F1F-A5C3F63D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5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82EF0-0FBE-A8D2-F24E-708EB8557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B4C2D-E1AB-0234-2E14-8D77FB22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BF3A-BA3C-067C-E2F4-40F82ABF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8DBB-D7FE-B549-7EF5-9F325DCA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A1B3F-CA53-8FC4-DDD6-F2310AAB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8E64-5322-D3DF-E903-B56D2AE0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72F2-7E52-F566-9DB9-1B7B5A9E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4422-536A-7DD0-38DF-7444CA81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E178-27D6-8B26-0097-027C87EA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DD31-0AFC-8CB2-3374-F59DC837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6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869-09C7-BBEE-F0BE-3C747F31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5564-635F-2D1B-1C42-B096A5C1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6195-4D02-49C6-204D-273B5594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26F8D-D7BB-E650-DD13-BD50829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40EE-DB5E-9247-0F69-523706FC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5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1DEA-1FAD-7C3D-4BEE-AEB5BA7F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1979-D566-72C7-120E-484BF2D20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2DBB0-A937-05A4-DE0A-390313D4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49CF4-8BB3-A0F4-A3C1-66E30F52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ACBE-526C-9F09-3238-247B9591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98D2D-5E44-DCE8-4ABD-7467F471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76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A19-B4EE-E102-00A0-3D68CD00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210C0-C518-B41F-DA8A-C6B8A694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96C2B-49ED-13FA-48DE-684919CE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FD841-29E8-ED41-944B-223A744D6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4529B-4970-F256-3099-918770D26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C3460-4C54-4E00-4F67-A9754741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A639F-B10E-2223-ABBA-C73BF67F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7B18-00C3-6D48-D78D-9EE72BBA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9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14D9-6B0E-09F6-73DF-9C8CB800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51CDF-74ED-359A-DAFA-AE7EF17A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0D0F2-FFBB-61F9-4DA1-F2A45836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408BA-4007-9BE1-495C-729CCAA6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2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CC605-2178-4B47-37A3-71934AF5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1EB2E-1F9D-DA71-7129-EC1E3D20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504AD-B565-E679-E975-B26160AA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1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B31F-2BB5-989E-CF88-396DE939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ACD8-CE40-DD6F-B2AD-C042D162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8AF8F-B46C-7FA2-0B9E-B115498F2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6E96-A056-D6D7-EC94-C2D60AAC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EBD8-017A-4325-1237-FA5F9C16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B2B81-1F3D-DEFC-9460-BDDF9920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E74-70EE-2416-420E-ADBF3883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CD9C1-DBAE-FBFB-B70B-C2381D33A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491F4-47E2-DA4D-D747-0C1D6E16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0194A-E68A-D8CA-D48A-77733063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2455D-F5B4-5CF0-87FC-3514A97B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B11C-7E3B-A8B1-4257-36E63FD9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5B018-39A9-E290-9060-D1E21869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784B-5F0E-2786-FA68-BFDA1D0A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EBE5D-9DA1-650E-1142-B0752E7DD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830A-05D1-40E8-B3FF-164AFBF19A1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5169-C302-16F6-69A9-1EE9EF7AC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4771-9A96-F87A-A36F-38226BE3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1AB2-518B-444E-8680-3CE2F717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5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5472-45DB-B253-A9FE-0DDF99580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CE290-75F4-EAFA-D134-7F518EC36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63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kiran machha</dc:creator>
  <cp:lastModifiedBy>ravi kiran machha</cp:lastModifiedBy>
  <cp:revision>1</cp:revision>
  <dcterms:created xsi:type="dcterms:W3CDTF">2025-09-09T20:28:21Z</dcterms:created>
  <dcterms:modified xsi:type="dcterms:W3CDTF">2025-09-09T20:28:21Z</dcterms:modified>
</cp:coreProperties>
</file>