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1575E-4736-447B-8087-FA42F98260E5}" v="117" dt="2025-08-07T16:53:51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AAD4-9B92-4A41-8A66-1D74165FD52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B4E87-12DE-40CF-BE89-B60912C1D8DF}">
      <dgm:prSet phldr="0"/>
      <dgm:spPr/>
      <dgm:t>
        <a:bodyPr/>
        <a:lstStyle/>
        <a:p>
          <a:pPr rtl="0"/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1. RFQ Creation</a:t>
          </a:r>
        </a:p>
      </dgm:t>
    </dgm:pt>
    <dgm:pt modelId="{D1C0A146-F329-441C-BFEA-01BAD7E46E18}" type="parTrans" cxnId="{5F50DE3A-0810-4B4E-89F0-42A2D911A6FC}">
      <dgm:prSet/>
      <dgm:spPr/>
    </dgm:pt>
    <dgm:pt modelId="{1B00FA29-0890-42CD-8FE4-7F0AF809FCC7}" type="sibTrans" cxnId="{5F50DE3A-0810-4B4E-89F0-42A2D911A6FC}">
      <dgm:prSet/>
      <dgm:spPr/>
      <dgm:t>
        <a:bodyPr/>
        <a:lstStyle/>
        <a:p>
          <a:endParaRPr lang="en-US"/>
        </a:p>
      </dgm:t>
    </dgm:pt>
    <dgm:pt modelId="{A4315C51-1C2D-464D-9487-7C7DC858F5E6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Owner creates a Request for Quotation (RFQ) on the platform.</a:t>
          </a:r>
        </a:p>
      </dgm:t>
    </dgm:pt>
    <dgm:pt modelId="{E86D6BF8-B5AA-4113-B53F-CBB9B614BC2F}" type="parTrans" cxnId="{4DC9472D-C487-4EFB-92C9-7954BB800C93}">
      <dgm:prSet/>
      <dgm:spPr/>
    </dgm:pt>
    <dgm:pt modelId="{ECFE2A51-DA2F-4389-9F42-6A7C7DAAE18A}" type="sibTrans" cxnId="{4DC9472D-C487-4EFB-92C9-7954BB800C93}">
      <dgm:prSet/>
      <dgm:spPr/>
    </dgm:pt>
    <dgm:pt modelId="{E67DD1C4-4CFA-4DE2-8323-CADFE794769B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SCOPE, DEADLINES, CRITERIA are immutably recorded on-chain.</a:t>
          </a:r>
        </a:p>
      </dgm:t>
    </dgm:pt>
    <dgm:pt modelId="{944E2D13-0424-4A09-B9A6-3A29451DFBBE}" type="parTrans" cxnId="{2D47C11F-4D54-49FC-B2B2-D61938D60AB5}">
      <dgm:prSet/>
      <dgm:spPr/>
    </dgm:pt>
    <dgm:pt modelId="{61128BCC-9260-4F42-BB78-E43D510F094E}" type="sibTrans" cxnId="{2D47C11F-4D54-49FC-B2B2-D61938D60AB5}">
      <dgm:prSet/>
      <dgm:spPr/>
      <dgm:t>
        <a:bodyPr/>
        <a:lstStyle/>
        <a:p>
          <a:endParaRPr lang="en-US"/>
        </a:p>
      </dgm:t>
    </dgm:pt>
    <dgm:pt modelId="{6E8F5F17-6264-4C99-A6AE-F50F3862DB7D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2. Bid Alert</a:t>
          </a:r>
        </a:p>
      </dgm:t>
    </dgm:pt>
    <dgm:pt modelId="{7BD0C9EC-453A-423E-8885-B9D9744D1B48}" type="parTrans" cxnId="{E8DCA1AF-483C-4F2E-BA35-6F9E8CA9FBE6}">
      <dgm:prSet/>
      <dgm:spPr/>
    </dgm:pt>
    <dgm:pt modelId="{7B11F3FB-8859-4630-B55D-14F0B0D3E5F5}" type="sibTrans" cxnId="{E8DCA1AF-483C-4F2E-BA35-6F9E8CA9FBE6}">
      <dgm:prSet/>
      <dgm:spPr/>
      <dgm:t>
        <a:bodyPr/>
        <a:lstStyle/>
        <a:p>
          <a:endParaRPr lang="en-US"/>
        </a:p>
      </dgm:t>
    </dgm:pt>
    <dgm:pt modelId="{3869C5D1-71B3-4E07-8959-2AAA335452BF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PM using Platform sends notifications to all pre-registered and eligible contractors about the new RFQ.</a:t>
          </a:r>
        </a:p>
      </dgm:t>
    </dgm:pt>
    <dgm:pt modelId="{055052C2-0F21-4F4C-BE4E-E1A60294ABD2}" type="parTrans" cxnId="{B588E404-4934-4B85-ACBA-DA0E51A2E090}">
      <dgm:prSet/>
      <dgm:spPr/>
    </dgm:pt>
    <dgm:pt modelId="{E45CAE4B-A61F-4B4D-A321-09847F9BD0F7}" type="sibTrans" cxnId="{B588E404-4934-4B85-ACBA-DA0E51A2E090}">
      <dgm:prSet/>
      <dgm:spPr/>
    </dgm:pt>
    <dgm:pt modelId="{06ADE9EB-3327-4B71-9635-8F9E3F717122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Contractors receive these alerts via dashboard messages and/or email, ensuring timely awareness of bidding opportunities.</a:t>
          </a:r>
        </a:p>
      </dgm:t>
    </dgm:pt>
    <dgm:pt modelId="{BF1A29FE-60D1-4EB6-99AA-6E6328DFF7BC}" type="parTrans" cxnId="{8C9E03AE-9921-4BD8-ADA1-635279C1A308}">
      <dgm:prSet/>
      <dgm:spPr/>
    </dgm:pt>
    <dgm:pt modelId="{A2FF17F7-EEE7-42D8-A263-AC972875438C}" type="sibTrans" cxnId="{8C9E03AE-9921-4BD8-ADA1-635279C1A308}">
      <dgm:prSet/>
      <dgm:spPr/>
      <dgm:t>
        <a:bodyPr/>
        <a:lstStyle/>
        <a:p>
          <a:endParaRPr lang="en-US"/>
        </a:p>
      </dgm:t>
    </dgm:pt>
    <dgm:pt modelId="{FCA0A6E8-8A83-4211-A735-635757F6592F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3. Bid Preparation &amp; Submission</a:t>
          </a:r>
        </a:p>
      </dgm:t>
    </dgm:pt>
    <dgm:pt modelId="{0E937C89-9694-4E1B-9BB0-AC46E94B374B}" type="parTrans" cxnId="{21736B9F-CD68-4334-BFBD-3703F69870F7}">
      <dgm:prSet/>
      <dgm:spPr/>
    </dgm:pt>
    <dgm:pt modelId="{198F07DC-6823-42EB-A8ED-8ED70EEC59B8}" type="sibTrans" cxnId="{21736B9F-CD68-4334-BFBD-3703F69870F7}">
      <dgm:prSet/>
      <dgm:spPr/>
      <dgm:t>
        <a:bodyPr/>
        <a:lstStyle/>
        <a:p>
          <a:endParaRPr lang="en-US"/>
        </a:p>
      </dgm:t>
    </dgm:pt>
    <dgm:pt modelId="{A291D2B0-AEAD-4B7D-9417-89695AB88D62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Each contractor prepares their bid, uploading required documents to secure off-chain storage.</a:t>
          </a:r>
        </a:p>
      </dgm:t>
    </dgm:pt>
    <dgm:pt modelId="{761BEF28-D1DB-45C7-A031-011B8835C9A6}" type="parTrans" cxnId="{6D73255D-135C-4776-9239-677002AF97AD}">
      <dgm:prSet/>
      <dgm:spPr/>
    </dgm:pt>
    <dgm:pt modelId="{09942413-43B7-41E0-9D2B-9C46A895B4FE}" type="sibTrans" cxnId="{6D73255D-135C-4776-9239-677002AF97AD}">
      <dgm:prSet/>
      <dgm:spPr/>
    </dgm:pt>
    <dgm:pt modelId="{FE79ED03-3E8A-4E94-A9FD-E7FACB15C8A1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For every bid, a secure reference (hash or link) to the off-chain documents, along with key bid data (price, timeline, qualifications), is submitted on-chain before the deadline.</a:t>
          </a:r>
        </a:p>
      </dgm:t>
    </dgm:pt>
    <dgm:pt modelId="{43FCD11B-9DCC-48E4-946F-D5D463D87B15}" type="parTrans" cxnId="{5434BA14-B9D1-48B6-98DC-7AEA51A2F2A5}">
      <dgm:prSet/>
      <dgm:spPr/>
    </dgm:pt>
    <dgm:pt modelId="{B1A9A054-2A19-428B-A992-E0E8FDFD91A8}" type="sibTrans" cxnId="{5434BA14-B9D1-48B6-98DC-7AEA51A2F2A5}">
      <dgm:prSet/>
      <dgm:spPr/>
      <dgm:t>
        <a:bodyPr/>
        <a:lstStyle/>
        <a:p>
          <a:endParaRPr lang="en-US"/>
        </a:p>
      </dgm:t>
    </dgm:pt>
    <dgm:pt modelId="{59256D4D-3FE6-4D50-9E89-74DF51F86224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4. Compliance Check &amp; Bid Closure</a:t>
          </a:r>
        </a:p>
      </dgm:t>
    </dgm:pt>
    <dgm:pt modelId="{A783E823-1CC1-44F6-A67D-B80C729FBE0C}" type="parTrans" cxnId="{99B5D7E6-708C-4E84-9AFC-DF4FBC5FD03C}">
      <dgm:prSet/>
      <dgm:spPr/>
    </dgm:pt>
    <dgm:pt modelId="{AC653D1A-17F2-4149-A4C4-483A5F69DA12}" type="sibTrans" cxnId="{99B5D7E6-708C-4E84-9AFC-DF4FBC5FD03C}">
      <dgm:prSet/>
      <dgm:spPr/>
      <dgm:t>
        <a:bodyPr/>
        <a:lstStyle/>
        <a:p>
          <a:endParaRPr lang="en-US"/>
        </a:p>
      </dgm:t>
    </dgm:pt>
    <dgm:pt modelId="{843932E8-B48E-41EA-9948-F47E564E65B0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Smart contract verifies each submission for basic compliance (deadline met, required docs referenced).</a:t>
          </a:r>
        </a:p>
      </dgm:t>
    </dgm:pt>
    <dgm:pt modelId="{05DA915F-6268-408C-BDF9-601A934CA072}" type="parTrans" cxnId="{CE1C497B-8583-483A-BAEA-0AC7556846A7}">
      <dgm:prSet/>
      <dgm:spPr/>
    </dgm:pt>
    <dgm:pt modelId="{9996F957-B820-46DB-A3F4-506F0518ACBF}" type="sibTrans" cxnId="{CE1C497B-8583-483A-BAEA-0AC7556846A7}">
      <dgm:prSet/>
      <dgm:spPr/>
    </dgm:pt>
    <dgm:pt modelId="{23372910-8078-4C6E-9430-FA6F54716FF5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Submission window automatically closes at the set deadline; on-chain logs freeze the accepted bids.</a:t>
          </a:r>
        </a:p>
      </dgm:t>
    </dgm:pt>
    <dgm:pt modelId="{8BA662B0-4463-4D21-94C1-2191DAC5C621}" type="parTrans" cxnId="{C7131B96-2FFA-418B-B48A-D26FFA75C849}">
      <dgm:prSet/>
      <dgm:spPr/>
    </dgm:pt>
    <dgm:pt modelId="{66F43C07-BF1D-4A13-B684-0505D460800B}" type="sibTrans" cxnId="{C7131B96-2FFA-418B-B48A-D26FFA75C849}">
      <dgm:prSet/>
      <dgm:spPr/>
      <dgm:t>
        <a:bodyPr/>
        <a:lstStyle/>
        <a:p>
          <a:endParaRPr lang="en-US"/>
        </a:p>
      </dgm:t>
    </dgm:pt>
    <dgm:pt modelId="{58CC2275-2E7C-4CBB-9082-A1914B1EBF23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5. AI-Powered Bid Evaluation</a:t>
          </a:r>
        </a:p>
      </dgm:t>
    </dgm:pt>
    <dgm:pt modelId="{882FEB5F-4234-4F2F-A514-29F1BE9F9610}" type="parTrans" cxnId="{B30292C1-DDB0-4065-B5B2-9AD4E6CED4D6}">
      <dgm:prSet/>
      <dgm:spPr/>
    </dgm:pt>
    <dgm:pt modelId="{C1FA6FA5-8DFB-4F4D-968A-9F49F923BFF9}" type="sibTrans" cxnId="{B30292C1-DDB0-4065-B5B2-9AD4E6CED4D6}">
      <dgm:prSet/>
      <dgm:spPr/>
      <dgm:t>
        <a:bodyPr/>
        <a:lstStyle/>
        <a:p>
          <a:endParaRPr lang="en-US"/>
        </a:p>
      </dgm:t>
    </dgm:pt>
    <dgm:pt modelId="{2542C40B-D10B-401A-AC46-8505937BE825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AI module works off-chain, analyzing all on-chain references and off-chain documents.</a:t>
          </a:r>
        </a:p>
      </dgm:t>
    </dgm:pt>
    <dgm:pt modelId="{3A33D94D-3722-4DE3-8DA0-5D68C8DB7EB9}" type="parTrans" cxnId="{B3CEC5DA-B4F7-4AC7-AC71-9FF92E50BA60}">
      <dgm:prSet/>
      <dgm:spPr/>
    </dgm:pt>
    <dgm:pt modelId="{D6E1BD50-CDE7-41C5-B700-8BAFC6CE81C7}" type="sibTrans" cxnId="{B3CEC5DA-B4F7-4AC7-AC71-9FF92E50BA60}">
      <dgm:prSet/>
      <dgm:spPr/>
    </dgm:pt>
    <dgm:pt modelId="{7B799B60-DAC4-495E-A3F6-3D929D04071C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Bid scores or rankings are provided to the smart contract.</a:t>
          </a:r>
        </a:p>
      </dgm:t>
    </dgm:pt>
    <dgm:pt modelId="{121EE8CE-3157-40F2-B9BB-C17298B37DE1}" type="parTrans" cxnId="{79ABAAE4-45A9-45A7-97C2-1E8B4B010B6B}">
      <dgm:prSet/>
      <dgm:spPr/>
    </dgm:pt>
    <dgm:pt modelId="{853F93BC-7286-4284-950F-392101042E47}" type="sibTrans" cxnId="{79ABAAE4-45A9-45A7-97C2-1E8B4B010B6B}">
      <dgm:prSet/>
      <dgm:spPr/>
      <dgm:t>
        <a:bodyPr/>
        <a:lstStyle/>
        <a:p>
          <a:endParaRPr lang="en-US"/>
        </a:p>
      </dgm:t>
    </dgm:pt>
    <dgm:pt modelId="{CA0F9F5F-19F1-437A-BA9B-50E21E963A96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6. Winner Selection &amp; Announcement</a:t>
          </a:r>
        </a:p>
      </dgm:t>
    </dgm:pt>
    <dgm:pt modelId="{9B69C7CA-B768-463C-9049-31D2226B6696}" type="parTrans" cxnId="{CB8F8BE9-95FF-4B5C-A636-66E571377879}">
      <dgm:prSet/>
      <dgm:spPr/>
    </dgm:pt>
    <dgm:pt modelId="{12D35488-8AB3-4316-84BE-8D0EF8C2CD55}" type="sibTrans" cxnId="{CB8F8BE9-95FF-4B5C-A636-66E571377879}">
      <dgm:prSet/>
      <dgm:spPr/>
      <dgm:t>
        <a:bodyPr/>
        <a:lstStyle/>
        <a:p>
          <a:endParaRPr lang="en-US"/>
        </a:p>
      </dgm:t>
    </dgm:pt>
    <dgm:pt modelId="{7421A70E-BB7B-42CE-BA26-9D41F264EC90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Smart contract applies predefined rules and AI results to select the best bid. With PM involved</a:t>
          </a:r>
        </a:p>
      </dgm:t>
    </dgm:pt>
    <dgm:pt modelId="{9FF6DA2B-FC78-4692-9979-7AD99ECD3076}" type="parTrans" cxnId="{59168B68-64FD-4761-A7B9-82412871B8C6}">
      <dgm:prSet/>
      <dgm:spPr/>
    </dgm:pt>
    <dgm:pt modelId="{6E3E9B0E-3006-4E11-B564-976047DFD278}" type="sibTrans" cxnId="{59168B68-64FD-4761-A7B9-82412871B8C6}">
      <dgm:prSet/>
      <dgm:spPr/>
    </dgm:pt>
    <dgm:pt modelId="{9EE07095-60E0-45BB-8D59-561D3E07B0C3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Winner notification and selection records are immutably logged on-chain.</a:t>
          </a:r>
        </a:p>
      </dgm:t>
    </dgm:pt>
    <dgm:pt modelId="{C0618E38-9311-4FBA-9D0A-B75E8AC3AB10}" type="parTrans" cxnId="{CB5BA355-EEEB-475F-BF8E-338162FBA58F}">
      <dgm:prSet/>
      <dgm:spPr/>
    </dgm:pt>
    <dgm:pt modelId="{139ECC68-CD26-4FEF-9359-924F37751DB7}" type="sibTrans" cxnId="{CB5BA355-EEEB-475F-BF8E-338162FBA58F}">
      <dgm:prSet/>
      <dgm:spPr/>
      <dgm:t>
        <a:bodyPr/>
        <a:lstStyle/>
        <a:p>
          <a:endParaRPr lang="en-US"/>
        </a:p>
      </dgm:t>
    </dgm:pt>
    <dgm:pt modelId="{77FD11E7-D7D8-462D-9315-4C0AE77ECB1A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7. Project Execution &amp; Milestone Submission</a:t>
          </a:r>
        </a:p>
      </dgm:t>
    </dgm:pt>
    <dgm:pt modelId="{29148A34-D3DD-4AEF-8767-98B82C8B4DC3}" type="parTrans" cxnId="{FB43F0A9-417A-4510-A4A3-0862BC4CD7DF}">
      <dgm:prSet/>
      <dgm:spPr/>
    </dgm:pt>
    <dgm:pt modelId="{2D05A17C-FE2B-4225-9B11-6FD4377D4D19}" type="sibTrans" cxnId="{FB43F0A9-417A-4510-A4A3-0862BC4CD7DF}">
      <dgm:prSet/>
      <dgm:spPr/>
      <dgm:t>
        <a:bodyPr/>
        <a:lstStyle/>
        <a:p>
          <a:endParaRPr lang="en-US"/>
        </a:p>
      </dgm:t>
    </dgm:pt>
    <dgm:pt modelId="{E69B9A1F-2064-4022-A131-9A51D7A66DDC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Contractor delivers work according to project plan, uploading milestone evidence off-chain and submitting its hash on-chain.</a:t>
          </a:r>
        </a:p>
      </dgm:t>
    </dgm:pt>
    <dgm:pt modelId="{16B984EA-F469-47F0-ADED-B2651CE6A3BC}" type="parTrans" cxnId="{ECD41077-E201-4FE1-BD6B-56101035D4ED}">
      <dgm:prSet/>
      <dgm:spPr/>
    </dgm:pt>
    <dgm:pt modelId="{70DF7552-F01C-46F0-A011-044964ED4969}" type="sibTrans" cxnId="{ECD41077-E201-4FE1-BD6B-56101035D4ED}">
      <dgm:prSet/>
      <dgm:spPr/>
    </dgm:pt>
    <dgm:pt modelId="{C45C191B-13CD-4D5D-9200-436ED411E7B1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8. Milestone Verification &amp; Payment</a:t>
          </a:r>
        </a:p>
      </dgm:t>
    </dgm:pt>
    <dgm:pt modelId="{21CF022E-3F9E-463F-BADC-015C289F8C13}" type="parTrans" cxnId="{E79C4AC8-6348-48B3-B0E2-A8BC44038529}">
      <dgm:prSet/>
      <dgm:spPr/>
    </dgm:pt>
    <dgm:pt modelId="{8143B3DE-2780-48E2-A4BF-7E5AABE263C3}" type="sibTrans" cxnId="{E79C4AC8-6348-48B3-B0E2-A8BC44038529}">
      <dgm:prSet/>
      <dgm:spPr/>
      <dgm:t>
        <a:bodyPr/>
        <a:lstStyle/>
        <a:p>
          <a:endParaRPr lang="en-US"/>
        </a:p>
      </dgm:t>
    </dgm:pt>
    <dgm:pt modelId="{95A3E58A-4034-48F6-BCC9-291EE70E31D0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Owner reviews milestone proofs.</a:t>
          </a:r>
        </a:p>
      </dgm:t>
    </dgm:pt>
    <dgm:pt modelId="{7A99905C-F48D-4631-9CA8-CD7CEF65529A}" type="parTrans" cxnId="{1BCF49BF-36CF-4927-99A7-7CC663A97E37}">
      <dgm:prSet/>
      <dgm:spPr/>
    </dgm:pt>
    <dgm:pt modelId="{297BC92C-BC52-4A4B-ABA6-4FC2E23FE82B}" type="sibTrans" cxnId="{1BCF49BF-36CF-4927-99A7-7CC663A97E37}">
      <dgm:prSet/>
      <dgm:spPr/>
    </dgm:pt>
    <dgm:pt modelId="{AE5CC1DD-352F-4256-A370-6A51D1BD1AED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Smart contract releases payments on-chain for approved milestones.</a:t>
          </a:r>
        </a:p>
      </dgm:t>
    </dgm:pt>
    <dgm:pt modelId="{667B477C-3B6D-4DC1-99EE-3342F27F4E67}" type="parTrans" cxnId="{C5E089E0-2690-4599-8FA6-B442A4D956EA}">
      <dgm:prSet/>
      <dgm:spPr/>
    </dgm:pt>
    <dgm:pt modelId="{9B62442D-38BE-42B4-941D-3F3AA4CA4354}" type="sibTrans" cxnId="{C5E089E0-2690-4599-8FA6-B442A4D956EA}">
      <dgm:prSet/>
      <dgm:spPr/>
      <dgm:t>
        <a:bodyPr/>
        <a:lstStyle/>
        <a:p>
          <a:endParaRPr lang="en-US"/>
        </a:p>
      </dgm:t>
    </dgm:pt>
    <dgm:pt modelId="{06B6DBA8-6B09-4654-BDCD-096624AC0E60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9. Auditing and Oversight</a:t>
          </a:r>
        </a:p>
      </dgm:t>
    </dgm:pt>
    <dgm:pt modelId="{F82FFE0A-04AB-4344-95AB-8DE31531D401}" type="parTrans" cxnId="{82988D63-6F8C-458F-85B1-E12CA9402B06}">
      <dgm:prSet/>
      <dgm:spPr/>
    </dgm:pt>
    <dgm:pt modelId="{481C8C3E-3EC3-461D-BA4C-29218B138636}" type="sibTrans" cxnId="{82988D63-6F8C-458F-85B1-E12CA9402B06}">
      <dgm:prSet/>
      <dgm:spPr/>
      <dgm:t>
        <a:bodyPr/>
        <a:lstStyle/>
        <a:p>
          <a:endParaRPr lang="en-US"/>
        </a:p>
      </dgm:t>
    </dgm:pt>
    <dgm:pt modelId="{DDA4C9A1-EAFE-40A1-B526-FD1706439C6B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All events are recorded on-chain for transparency.</a:t>
          </a:r>
        </a:p>
      </dgm:t>
    </dgm:pt>
    <dgm:pt modelId="{88512334-20A0-4D08-B4BF-95A5ADB586DE}" type="parTrans" cxnId="{31F5ABE8-15AC-452B-9A04-D0A9DB010E20}">
      <dgm:prSet/>
      <dgm:spPr/>
    </dgm:pt>
    <dgm:pt modelId="{F65B2B65-0011-4067-851E-6963874FDDBA}" type="sibTrans" cxnId="{31F5ABE8-15AC-452B-9A04-D0A9DB010E20}">
      <dgm:prSet/>
      <dgm:spPr/>
    </dgm:pt>
    <dgm:pt modelId="{DD72BC36-2B01-4AD4-BA16-BAFD6F9B13DB}">
      <dgm:prSet phldr="0"/>
      <dgm:spPr/>
      <dgm:t>
        <a:bodyPr/>
        <a:lstStyle/>
        <a:p>
          <a:r>
            <a:rPr lang="en-US" sz="1100" dirty="0">
              <a:solidFill>
                <a:schemeClr val="bg1"/>
              </a:solidFill>
              <a:latin typeface="Calibri"/>
              <a:ea typeface="Calibri"/>
              <a:cs typeface="Calibri"/>
            </a:rPr>
            <a:t>Auditors review on-chain records and, as authorized, access detailed off-chain documentation under strict permissions.</a:t>
          </a:r>
        </a:p>
      </dgm:t>
    </dgm:pt>
    <dgm:pt modelId="{EC5D4759-0372-4E07-A5F5-1F385CCA1A76}" type="parTrans" cxnId="{4B3DED38-A849-4141-88D8-0E2564C9BA7F}">
      <dgm:prSet/>
      <dgm:spPr/>
    </dgm:pt>
    <dgm:pt modelId="{CA307857-6A5B-4920-849E-8AD87BF6B069}" type="sibTrans" cxnId="{4B3DED38-A849-4141-88D8-0E2564C9BA7F}">
      <dgm:prSet/>
      <dgm:spPr/>
      <dgm:t>
        <a:bodyPr/>
        <a:lstStyle/>
        <a:p>
          <a:endParaRPr lang="en-US"/>
        </a:p>
      </dgm:t>
    </dgm:pt>
    <dgm:pt modelId="{873B336B-F16E-4504-9418-CECC69A2BFC5}">
      <dgm:prSet phldr="0"/>
      <dgm:spPr/>
      <dgm:t>
        <a:bodyPr/>
        <a:lstStyle/>
        <a:p>
          <a:endParaRPr lang="en-US" sz="1100" dirty="0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48452B03-148A-4730-B8F5-E867BFEF02DD}" type="parTrans" cxnId="{D2FD368A-BBEE-4D9B-A2CC-72ABB80656F6}">
      <dgm:prSet/>
      <dgm:spPr/>
    </dgm:pt>
    <dgm:pt modelId="{D03D13D7-9884-4B89-92A1-B527A3FDBD01}" type="sibTrans" cxnId="{D2FD368A-BBEE-4D9B-A2CC-72ABB80656F6}">
      <dgm:prSet/>
      <dgm:spPr/>
    </dgm:pt>
    <dgm:pt modelId="{8D535C2C-4511-42E6-9833-AA19FF79F114}" type="pres">
      <dgm:prSet presAssocID="{EF91AAD4-9B92-4A41-8A66-1D74165FD52E}" presName="Name0" presStyleCnt="0">
        <dgm:presLayoutVars>
          <dgm:dir/>
          <dgm:resizeHandles val="exact"/>
        </dgm:presLayoutVars>
      </dgm:prSet>
      <dgm:spPr/>
    </dgm:pt>
    <dgm:pt modelId="{D2F46A36-6056-403A-84AD-9E32EBC8AD10}" type="pres">
      <dgm:prSet presAssocID="{041B4E87-12DE-40CF-BE89-B60912C1D8DF}" presName="node" presStyleLbl="node1" presStyleIdx="0" presStyleCnt="9">
        <dgm:presLayoutVars>
          <dgm:bulletEnabled val="1"/>
        </dgm:presLayoutVars>
      </dgm:prSet>
      <dgm:spPr/>
    </dgm:pt>
    <dgm:pt modelId="{4AA2C62B-3276-4E1B-A78B-1B4C1856CB66}" type="pres">
      <dgm:prSet presAssocID="{1B00FA29-0890-42CD-8FE4-7F0AF809FCC7}" presName="sibTrans" presStyleLbl="sibTrans1D1" presStyleIdx="0" presStyleCnt="8"/>
      <dgm:spPr/>
    </dgm:pt>
    <dgm:pt modelId="{A8A74778-D272-4454-B4E0-1C086205A99F}" type="pres">
      <dgm:prSet presAssocID="{1B00FA29-0890-42CD-8FE4-7F0AF809FCC7}" presName="connectorText" presStyleLbl="sibTrans1D1" presStyleIdx="0" presStyleCnt="8"/>
      <dgm:spPr/>
    </dgm:pt>
    <dgm:pt modelId="{60E91A05-B9FD-4AB3-AAD0-18C2ECEF5400}" type="pres">
      <dgm:prSet presAssocID="{6E8F5F17-6264-4C99-A6AE-F50F3862DB7D}" presName="node" presStyleLbl="node1" presStyleIdx="1" presStyleCnt="9">
        <dgm:presLayoutVars>
          <dgm:bulletEnabled val="1"/>
        </dgm:presLayoutVars>
      </dgm:prSet>
      <dgm:spPr/>
    </dgm:pt>
    <dgm:pt modelId="{944C10F3-E2DB-426F-801B-77ADBBF64D18}" type="pres">
      <dgm:prSet presAssocID="{7B11F3FB-8859-4630-B55D-14F0B0D3E5F5}" presName="sibTrans" presStyleLbl="sibTrans1D1" presStyleIdx="1" presStyleCnt="8"/>
      <dgm:spPr/>
    </dgm:pt>
    <dgm:pt modelId="{74EF28EB-E883-49C0-BEE7-DE5140529C74}" type="pres">
      <dgm:prSet presAssocID="{7B11F3FB-8859-4630-B55D-14F0B0D3E5F5}" presName="connectorText" presStyleLbl="sibTrans1D1" presStyleIdx="1" presStyleCnt="8"/>
      <dgm:spPr/>
    </dgm:pt>
    <dgm:pt modelId="{9ADD763A-3293-4677-BFBC-328E157EF794}" type="pres">
      <dgm:prSet presAssocID="{FCA0A6E8-8A83-4211-A735-635757F6592F}" presName="node" presStyleLbl="node1" presStyleIdx="2" presStyleCnt="9">
        <dgm:presLayoutVars>
          <dgm:bulletEnabled val="1"/>
        </dgm:presLayoutVars>
      </dgm:prSet>
      <dgm:spPr/>
    </dgm:pt>
    <dgm:pt modelId="{2FF11086-7441-4016-B27F-B54F9B4D92A7}" type="pres">
      <dgm:prSet presAssocID="{198F07DC-6823-42EB-A8ED-8ED70EEC59B8}" presName="sibTrans" presStyleLbl="sibTrans1D1" presStyleIdx="2" presStyleCnt="8"/>
      <dgm:spPr/>
    </dgm:pt>
    <dgm:pt modelId="{B5AE50AA-C90F-4CA5-854D-66161DAC2D34}" type="pres">
      <dgm:prSet presAssocID="{198F07DC-6823-42EB-A8ED-8ED70EEC59B8}" presName="connectorText" presStyleLbl="sibTrans1D1" presStyleIdx="2" presStyleCnt="8"/>
      <dgm:spPr/>
    </dgm:pt>
    <dgm:pt modelId="{7419D314-311C-447D-950C-913352693B03}" type="pres">
      <dgm:prSet presAssocID="{59256D4D-3FE6-4D50-9E89-74DF51F86224}" presName="node" presStyleLbl="node1" presStyleIdx="3" presStyleCnt="9">
        <dgm:presLayoutVars>
          <dgm:bulletEnabled val="1"/>
        </dgm:presLayoutVars>
      </dgm:prSet>
      <dgm:spPr/>
    </dgm:pt>
    <dgm:pt modelId="{ABF4BFC3-FE9C-4BB6-AEDE-2EB3BEAE43F5}" type="pres">
      <dgm:prSet presAssocID="{AC653D1A-17F2-4149-A4C4-483A5F69DA12}" presName="sibTrans" presStyleLbl="sibTrans1D1" presStyleIdx="3" presStyleCnt="8"/>
      <dgm:spPr/>
    </dgm:pt>
    <dgm:pt modelId="{C0EF2D28-E3CE-43A9-A750-E30DD6160C72}" type="pres">
      <dgm:prSet presAssocID="{AC653D1A-17F2-4149-A4C4-483A5F69DA12}" presName="connectorText" presStyleLbl="sibTrans1D1" presStyleIdx="3" presStyleCnt="8"/>
      <dgm:spPr/>
    </dgm:pt>
    <dgm:pt modelId="{CD33FA28-5A93-4DC3-B2E3-2A28066752E8}" type="pres">
      <dgm:prSet presAssocID="{58CC2275-2E7C-4CBB-9082-A1914B1EBF23}" presName="node" presStyleLbl="node1" presStyleIdx="4" presStyleCnt="9">
        <dgm:presLayoutVars>
          <dgm:bulletEnabled val="1"/>
        </dgm:presLayoutVars>
      </dgm:prSet>
      <dgm:spPr/>
    </dgm:pt>
    <dgm:pt modelId="{0312F8D8-CE57-433A-90E9-ADFDD394369C}" type="pres">
      <dgm:prSet presAssocID="{C1FA6FA5-8DFB-4F4D-968A-9F49F923BFF9}" presName="sibTrans" presStyleLbl="sibTrans1D1" presStyleIdx="4" presStyleCnt="8"/>
      <dgm:spPr/>
    </dgm:pt>
    <dgm:pt modelId="{C6E5BAD4-938D-4195-AE5D-A5CB75026337}" type="pres">
      <dgm:prSet presAssocID="{C1FA6FA5-8DFB-4F4D-968A-9F49F923BFF9}" presName="connectorText" presStyleLbl="sibTrans1D1" presStyleIdx="4" presStyleCnt="8"/>
      <dgm:spPr/>
    </dgm:pt>
    <dgm:pt modelId="{E80A4C83-425E-4556-9C8E-DCEDA41F03E8}" type="pres">
      <dgm:prSet presAssocID="{CA0F9F5F-19F1-437A-BA9B-50E21E963A96}" presName="node" presStyleLbl="node1" presStyleIdx="5" presStyleCnt="9">
        <dgm:presLayoutVars>
          <dgm:bulletEnabled val="1"/>
        </dgm:presLayoutVars>
      </dgm:prSet>
      <dgm:spPr/>
    </dgm:pt>
    <dgm:pt modelId="{84422F87-AD7A-4165-A7C5-2B24FAD7E119}" type="pres">
      <dgm:prSet presAssocID="{12D35488-8AB3-4316-84BE-8D0EF8C2CD55}" presName="sibTrans" presStyleLbl="sibTrans1D1" presStyleIdx="5" presStyleCnt="8"/>
      <dgm:spPr/>
    </dgm:pt>
    <dgm:pt modelId="{27B1964D-6D61-45CF-80C9-B51532EE90AC}" type="pres">
      <dgm:prSet presAssocID="{12D35488-8AB3-4316-84BE-8D0EF8C2CD55}" presName="connectorText" presStyleLbl="sibTrans1D1" presStyleIdx="5" presStyleCnt="8"/>
      <dgm:spPr/>
    </dgm:pt>
    <dgm:pt modelId="{BBBFD5DC-0C87-4DF8-9DE8-6B97A26F4FE2}" type="pres">
      <dgm:prSet presAssocID="{77FD11E7-D7D8-462D-9315-4C0AE77ECB1A}" presName="node" presStyleLbl="node1" presStyleIdx="6" presStyleCnt="9">
        <dgm:presLayoutVars>
          <dgm:bulletEnabled val="1"/>
        </dgm:presLayoutVars>
      </dgm:prSet>
      <dgm:spPr/>
    </dgm:pt>
    <dgm:pt modelId="{09B33753-4C4E-43EE-AFEA-6F54DC24B345}" type="pres">
      <dgm:prSet presAssocID="{2D05A17C-FE2B-4225-9B11-6FD4377D4D19}" presName="sibTrans" presStyleLbl="sibTrans1D1" presStyleIdx="6" presStyleCnt="8"/>
      <dgm:spPr/>
    </dgm:pt>
    <dgm:pt modelId="{A3D82D83-AE54-4017-AA40-4AFBB697276E}" type="pres">
      <dgm:prSet presAssocID="{2D05A17C-FE2B-4225-9B11-6FD4377D4D19}" presName="connectorText" presStyleLbl="sibTrans1D1" presStyleIdx="6" presStyleCnt="8"/>
      <dgm:spPr/>
    </dgm:pt>
    <dgm:pt modelId="{5FACEA04-1E12-48BD-A37C-6A5ADA69F773}" type="pres">
      <dgm:prSet presAssocID="{C45C191B-13CD-4D5D-9200-436ED411E7B1}" presName="node" presStyleLbl="node1" presStyleIdx="7" presStyleCnt="9">
        <dgm:presLayoutVars>
          <dgm:bulletEnabled val="1"/>
        </dgm:presLayoutVars>
      </dgm:prSet>
      <dgm:spPr/>
    </dgm:pt>
    <dgm:pt modelId="{05602F2B-CDD6-4DB5-99D6-0EC4B698BD85}" type="pres">
      <dgm:prSet presAssocID="{8143B3DE-2780-48E2-A4BF-7E5AABE263C3}" presName="sibTrans" presStyleLbl="sibTrans1D1" presStyleIdx="7" presStyleCnt="8"/>
      <dgm:spPr/>
    </dgm:pt>
    <dgm:pt modelId="{CCD09E21-3B3A-4F44-89F3-A272C189DE5F}" type="pres">
      <dgm:prSet presAssocID="{8143B3DE-2780-48E2-A4BF-7E5AABE263C3}" presName="connectorText" presStyleLbl="sibTrans1D1" presStyleIdx="7" presStyleCnt="8"/>
      <dgm:spPr/>
    </dgm:pt>
    <dgm:pt modelId="{15BE9BAC-2870-41DC-9778-9DA723C3BC93}" type="pres">
      <dgm:prSet presAssocID="{06B6DBA8-6B09-4654-BDCD-096624AC0E60}" presName="node" presStyleLbl="node1" presStyleIdx="8" presStyleCnt="9">
        <dgm:presLayoutVars>
          <dgm:bulletEnabled val="1"/>
        </dgm:presLayoutVars>
      </dgm:prSet>
      <dgm:spPr/>
    </dgm:pt>
  </dgm:ptLst>
  <dgm:cxnLst>
    <dgm:cxn modelId="{95E21104-172F-47B5-BE61-BA5D66A67042}" type="presOf" srcId="{843932E8-B48E-41EA-9948-F47E564E65B0}" destId="{7419D314-311C-447D-950C-913352693B03}" srcOrd="0" destOrd="1" presId="urn:microsoft.com/office/officeart/2005/8/layout/bProcess3"/>
    <dgm:cxn modelId="{62B02E04-5329-4DE7-9CF1-6E8E6699C35D}" type="presOf" srcId="{EF91AAD4-9B92-4A41-8A66-1D74165FD52E}" destId="{8D535C2C-4511-42E6-9833-AA19FF79F114}" srcOrd="0" destOrd="0" presId="urn:microsoft.com/office/officeart/2005/8/layout/bProcess3"/>
    <dgm:cxn modelId="{B588E404-4934-4B85-ACBA-DA0E51A2E090}" srcId="{6E8F5F17-6264-4C99-A6AE-F50F3862DB7D}" destId="{3869C5D1-71B3-4E07-8959-2AAA335452BF}" srcOrd="0" destOrd="0" parTransId="{055052C2-0F21-4F4C-BE4E-E1A60294ABD2}" sibTransId="{E45CAE4B-A61F-4B4D-A321-09847F9BD0F7}"/>
    <dgm:cxn modelId="{19E93405-4103-4635-B000-E846C2BBBA8A}" type="presOf" srcId="{9EE07095-60E0-45BB-8D59-561D3E07B0C3}" destId="{E80A4C83-425E-4556-9C8E-DCEDA41F03E8}" srcOrd="0" destOrd="2" presId="urn:microsoft.com/office/officeart/2005/8/layout/bProcess3"/>
    <dgm:cxn modelId="{7D3D840C-54D8-46D5-88D2-172157B9463C}" type="presOf" srcId="{AE5CC1DD-352F-4256-A370-6A51D1BD1AED}" destId="{5FACEA04-1E12-48BD-A37C-6A5ADA69F773}" srcOrd="0" destOrd="2" presId="urn:microsoft.com/office/officeart/2005/8/layout/bProcess3"/>
    <dgm:cxn modelId="{CA476711-F052-417D-8EDB-E8FA7742C124}" type="presOf" srcId="{1B00FA29-0890-42CD-8FE4-7F0AF809FCC7}" destId="{A8A74778-D272-4454-B4E0-1C086205A99F}" srcOrd="1" destOrd="0" presId="urn:microsoft.com/office/officeart/2005/8/layout/bProcess3"/>
    <dgm:cxn modelId="{8A858111-D18B-4690-BEFF-965AE4E0079C}" type="presOf" srcId="{C45C191B-13CD-4D5D-9200-436ED411E7B1}" destId="{5FACEA04-1E12-48BD-A37C-6A5ADA69F773}" srcOrd="0" destOrd="0" presId="urn:microsoft.com/office/officeart/2005/8/layout/bProcess3"/>
    <dgm:cxn modelId="{248F3712-2EC6-41E8-8F9C-FA631EB13F41}" type="presOf" srcId="{DD72BC36-2B01-4AD4-BA16-BAFD6F9B13DB}" destId="{15BE9BAC-2870-41DC-9778-9DA723C3BC93}" srcOrd="0" destOrd="2" presId="urn:microsoft.com/office/officeart/2005/8/layout/bProcess3"/>
    <dgm:cxn modelId="{5434BA14-B9D1-48B6-98DC-7AEA51A2F2A5}" srcId="{FCA0A6E8-8A83-4211-A735-635757F6592F}" destId="{FE79ED03-3E8A-4E94-A9FD-E7FACB15C8A1}" srcOrd="1" destOrd="0" parTransId="{43FCD11B-9DCC-48E4-946F-D5D463D87B15}" sibTransId="{B1A9A054-2A19-428B-A992-E0E8FDFD91A8}"/>
    <dgm:cxn modelId="{A1AEC114-1594-4099-B44B-C7088795B372}" type="presOf" srcId="{873B336B-F16E-4504-9418-CECC69A2BFC5}" destId="{15BE9BAC-2870-41DC-9778-9DA723C3BC93}" srcOrd="0" destOrd="3" presId="urn:microsoft.com/office/officeart/2005/8/layout/bProcess3"/>
    <dgm:cxn modelId="{3BD4E819-07E1-402B-B2E0-F4B11F6448ED}" type="presOf" srcId="{59256D4D-3FE6-4D50-9E89-74DF51F86224}" destId="{7419D314-311C-447D-950C-913352693B03}" srcOrd="0" destOrd="0" presId="urn:microsoft.com/office/officeart/2005/8/layout/bProcess3"/>
    <dgm:cxn modelId="{F7A0A51C-092D-47CA-843F-3D0524A74F56}" type="presOf" srcId="{198F07DC-6823-42EB-A8ED-8ED70EEC59B8}" destId="{2FF11086-7441-4016-B27F-B54F9B4D92A7}" srcOrd="0" destOrd="0" presId="urn:microsoft.com/office/officeart/2005/8/layout/bProcess3"/>
    <dgm:cxn modelId="{2D47C11F-4D54-49FC-B2B2-D61938D60AB5}" srcId="{041B4E87-12DE-40CF-BE89-B60912C1D8DF}" destId="{E67DD1C4-4CFA-4DE2-8323-CADFE794769B}" srcOrd="1" destOrd="0" parTransId="{944E2D13-0424-4A09-B9A6-3A29451DFBBE}" sibTransId="{61128BCC-9260-4F42-BB78-E43D510F094E}"/>
    <dgm:cxn modelId="{82EE9A22-7892-4697-8E92-FA73C43E5CDC}" type="presOf" srcId="{7B11F3FB-8859-4630-B55D-14F0B0D3E5F5}" destId="{74EF28EB-E883-49C0-BEE7-DE5140529C74}" srcOrd="1" destOrd="0" presId="urn:microsoft.com/office/officeart/2005/8/layout/bProcess3"/>
    <dgm:cxn modelId="{4F62382C-D06F-4145-AF21-2F33BFBA7DD8}" type="presOf" srcId="{7B799B60-DAC4-495E-A3F6-3D929D04071C}" destId="{CD33FA28-5A93-4DC3-B2E3-2A28066752E8}" srcOrd="0" destOrd="2" presId="urn:microsoft.com/office/officeart/2005/8/layout/bProcess3"/>
    <dgm:cxn modelId="{4DC9472D-C487-4EFB-92C9-7954BB800C93}" srcId="{041B4E87-12DE-40CF-BE89-B60912C1D8DF}" destId="{A4315C51-1C2D-464D-9487-7C7DC858F5E6}" srcOrd="0" destOrd="0" parTransId="{E86D6BF8-B5AA-4113-B53F-CBB9B614BC2F}" sibTransId="{ECFE2A51-DA2F-4389-9F42-6A7C7DAAE18A}"/>
    <dgm:cxn modelId="{92682833-C62E-41F5-8DE8-66F27A5BE464}" type="presOf" srcId="{8143B3DE-2780-48E2-A4BF-7E5AABE263C3}" destId="{05602F2B-CDD6-4DB5-99D6-0EC4B698BD85}" srcOrd="0" destOrd="0" presId="urn:microsoft.com/office/officeart/2005/8/layout/bProcess3"/>
    <dgm:cxn modelId="{8CC66238-32E4-412A-8A64-F524D0943D00}" type="presOf" srcId="{FE79ED03-3E8A-4E94-A9FD-E7FACB15C8A1}" destId="{9ADD763A-3293-4677-BFBC-328E157EF794}" srcOrd="0" destOrd="2" presId="urn:microsoft.com/office/officeart/2005/8/layout/bProcess3"/>
    <dgm:cxn modelId="{4B3DED38-A849-4141-88D8-0E2564C9BA7F}" srcId="{06B6DBA8-6B09-4654-BDCD-096624AC0E60}" destId="{DD72BC36-2B01-4AD4-BA16-BAFD6F9B13DB}" srcOrd="1" destOrd="0" parTransId="{EC5D4759-0372-4E07-A5F5-1F385CCA1A76}" sibTransId="{CA307857-6A5B-4920-849E-8AD87BF6B069}"/>
    <dgm:cxn modelId="{AA98D03A-9AB7-42CA-8B94-72FD3B9D1C8B}" type="presOf" srcId="{12D35488-8AB3-4316-84BE-8D0EF8C2CD55}" destId="{27B1964D-6D61-45CF-80C9-B51532EE90AC}" srcOrd="1" destOrd="0" presId="urn:microsoft.com/office/officeart/2005/8/layout/bProcess3"/>
    <dgm:cxn modelId="{5F50DE3A-0810-4B4E-89F0-42A2D911A6FC}" srcId="{EF91AAD4-9B92-4A41-8A66-1D74165FD52E}" destId="{041B4E87-12DE-40CF-BE89-B60912C1D8DF}" srcOrd="0" destOrd="0" parTransId="{D1C0A146-F329-441C-BFEA-01BAD7E46E18}" sibTransId="{1B00FA29-0890-42CD-8FE4-7F0AF809FCC7}"/>
    <dgm:cxn modelId="{2C0FDF3B-4C36-4C8B-A3CA-C17F73CF38E3}" type="presOf" srcId="{AC653D1A-17F2-4149-A4C4-483A5F69DA12}" destId="{C0EF2D28-E3CE-43A9-A750-E30DD6160C72}" srcOrd="1" destOrd="0" presId="urn:microsoft.com/office/officeart/2005/8/layout/bProcess3"/>
    <dgm:cxn modelId="{6D73255D-135C-4776-9239-677002AF97AD}" srcId="{FCA0A6E8-8A83-4211-A735-635757F6592F}" destId="{A291D2B0-AEAD-4B7D-9417-89695AB88D62}" srcOrd="0" destOrd="0" parTransId="{761BEF28-D1DB-45C7-A031-011B8835C9A6}" sibTransId="{09942413-43B7-41E0-9D2B-9C46A895B4FE}"/>
    <dgm:cxn modelId="{82988D63-6F8C-458F-85B1-E12CA9402B06}" srcId="{EF91AAD4-9B92-4A41-8A66-1D74165FD52E}" destId="{06B6DBA8-6B09-4654-BDCD-096624AC0E60}" srcOrd="8" destOrd="0" parTransId="{F82FFE0A-04AB-4344-95AB-8DE31531D401}" sibTransId="{481C8C3E-3EC3-461D-BA4C-29218B138636}"/>
    <dgm:cxn modelId="{59168B68-64FD-4761-A7B9-82412871B8C6}" srcId="{CA0F9F5F-19F1-437A-BA9B-50E21E963A96}" destId="{7421A70E-BB7B-42CE-BA26-9D41F264EC90}" srcOrd="0" destOrd="0" parTransId="{9FF6DA2B-FC78-4692-9979-7AD99ECD3076}" sibTransId="{6E3E9B0E-3006-4E11-B564-976047DFD278}"/>
    <dgm:cxn modelId="{66A6A968-385C-4828-B129-24A11626928A}" type="presOf" srcId="{7B11F3FB-8859-4630-B55D-14F0B0D3E5F5}" destId="{944C10F3-E2DB-426F-801B-77ADBBF64D18}" srcOrd="0" destOrd="0" presId="urn:microsoft.com/office/officeart/2005/8/layout/bProcess3"/>
    <dgm:cxn modelId="{04D5C34C-66AB-479E-8687-37945BDE0913}" type="presOf" srcId="{1B00FA29-0890-42CD-8FE4-7F0AF809FCC7}" destId="{4AA2C62B-3276-4E1B-A78B-1B4C1856CB66}" srcOrd="0" destOrd="0" presId="urn:microsoft.com/office/officeart/2005/8/layout/bProcess3"/>
    <dgm:cxn modelId="{97B7484F-93EB-49C0-8670-F8169A851E08}" type="presOf" srcId="{58CC2275-2E7C-4CBB-9082-A1914B1EBF23}" destId="{CD33FA28-5A93-4DC3-B2E3-2A28066752E8}" srcOrd="0" destOrd="0" presId="urn:microsoft.com/office/officeart/2005/8/layout/bProcess3"/>
    <dgm:cxn modelId="{3027B54F-0EB0-4810-BC62-311AA40E6E8A}" type="presOf" srcId="{C1FA6FA5-8DFB-4F4D-968A-9F49F923BFF9}" destId="{0312F8D8-CE57-433A-90E9-ADFDD394369C}" srcOrd="0" destOrd="0" presId="urn:microsoft.com/office/officeart/2005/8/layout/bProcess3"/>
    <dgm:cxn modelId="{A93B7B70-7520-47F8-9A99-E343B3B319AD}" type="presOf" srcId="{2D05A17C-FE2B-4225-9B11-6FD4377D4D19}" destId="{09B33753-4C4E-43EE-AFEA-6F54DC24B345}" srcOrd="0" destOrd="0" presId="urn:microsoft.com/office/officeart/2005/8/layout/bProcess3"/>
    <dgm:cxn modelId="{000C5955-E8AD-472C-98A6-1E19B0B9A35E}" type="presOf" srcId="{C1FA6FA5-8DFB-4F4D-968A-9F49F923BFF9}" destId="{C6E5BAD4-938D-4195-AE5D-A5CB75026337}" srcOrd="1" destOrd="0" presId="urn:microsoft.com/office/officeart/2005/8/layout/bProcess3"/>
    <dgm:cxn modelId="{CD81A255-C15D-4750-AE7A-36E4407DF576}" type="presOf" srcId="{3869C5D1-71B3-4E07-8959-2AAA335452BF}" destId="{60E91A05-B9FD-4AB3-AAD0-18C2ECEF5400}" srcOrd="0" destOrd="1" presId="urn:microsoft.com/office/officeart/2005/8/layout/bProcess3"/>
    <dgm:cxn modelId="{CB5BA355-EEEB-475F-BF8E-338162FBA58F}" srcId="{CA0F9F5F-19F1-437A-BA9B-50E21E963A96}" destId="{9EE07095-60E0-45BB-8D59-561D3E07B0C3}" srcOrd="1" destOrd="0" parTransId="{C0618E38-9311-4FBA-9D0A-B75E8AC3AB10}" sibTransId="{139ECC68-CD26-4FEF-9359-924F37751DB7}"/>
    <dgm:cxn modelId="{ECD41077-E201-4FE1-BD6B-56101035D4ED}" srcId="{77FD11E7-D7D8-462D-9315-4C0AE77ECB1A}" destId="{E69B9A1F-2064-4022-A131-9A51D7A66DDC}" srcOrd="0" destOrd="0" parTransId="{16B984EA-F469-47F0-ADED-B2651CE6A3BC}" sibTransId="{70DF7552-F01C-46F0-A011-044964ED4969}"/>
    <dgm:cxn modelId="{8DFDF657-6989-4839-90DD-877045CCB1A5}" type="presOf" srcId="{DDA4C9A1-EAFE-40A1-B526-FD1706439C6B}" destId="{15BE9BAC-2870-41DC-9778-9DA723C3BC93}" srcOrd="0" destOrd="1" presId="urn:microsoft.com/office/officeart/2005/8/layout/bProcess3"/>
    <dgm:cxn modelId="{1C3DDD79-ADE2-4D94-933B-67F82AA7284D}" type="presOf" srcId="{7421A70E-BB7B-42CE-BA26-9D41F264EC90}" destId="{E80A4C83-425E-4556-9C8E-DCEDA41F03E8}" srcOrd="0" destOrd="1" presId="urn:microsoft.com/office/officeart/2005/8/layout/bProcess3"/>
    <dgm:cxn modelId="{CE1C497B-8583-483A-BAEA-0AC7556846A7}" srcId="{59256D4D-3FE6-4D50-9E89-74DF51F86224}" destId="{843932E8-B48E-41EA-9948-F47E564E65B0}" srcOrd="0" destOrd="0" parTransId="{05DA915F-6268-408C-BDF9-601A934CA072}" sibTransId="{9996F957-B820-46DB-A3F4-506F0518ACBF}"/>
    <dgm:cxn modelId="{4CAB9F7B-9224-4F0B-833B-E84AE4E554EC}" type="presOf" srcId="{77FD11E7-D7D8-462D-9315-4C0AE77ECB1A}" destId="{BBBFD5DC-0C87-4DF8-9DE8-6B97A26F4FE2}" srcOrd="0" destOrd="0" presId="urn:microsoft.com/office/officeart/2005/8/layout/bProcess3"/>
    <dgm:cxn modelId="{6C519985-671B-4385-825F-61CA6EEDD666}" type="presOf" srcId="{AC653D1A-17F2-4149-A4C4-483A5F69DA12}" destId="{ABF4BFC3-FE9C-4BB6-AEDE-2EB3BEAE43F5}" srcOrd="0" destOrd="0" presId="urn:microsoft.com/office/officeart/2005/8/layout/bProcess3"/>
    <dgm:cxn modelId="{D2FD368A-BBEE-4D9B-A2CC-72ABB80656F6}" srcId="{06B6DBA8-6B09-4654-BDCD-096624AC0E60}" destId="{873B336B-F16E-4504-9418-CECC69A2BFC5}" srcOrd="2" destOrd="0" parTransId="{48452B03-148A-4730-B8F5-E867BFEF02DD}" sibTransId="{D03D13D7-9884-4B89-92A1-B527A3FDBD01}"/>
    <dgm:cxn modelId="{64F8378A-405C-47FC-BC5B-EC4F18510CE4}" type="presOf" srcId="{95A3E58A-4034-48F6-BCC9-291EE70E31D0}" destId="{5FACEA04-1E12-48BD-A37C-6A5ADA69F773}" srcOrd="0" destOrd="1" presId="urn:microsoft.com/office/officeart/2005/8/layout/bProcess3"/>
    <dgm:cxn modelId="{59792F8C-9CC5-42ED-8F24-E30F426F1436}" type="presOf" srcId="{2D05A17C-FE2B-4225-9B11-6FD4377D4D19}" destId="{A3D82D83-AE54-4017-AA40-4AFBB697276E}" srcOrd="1" destOrd="0" presId="urn:microsoft.com/office/officeart/2005/8/layout/bProcess3"/>
    <dgm:cxn modelId="{D7D80595-253F-4DA6-9755-5760BC4E5C6D}" type="presOf" srcId="{06ADE9EB-3327-4B71-9635-8F9E3F717122}" destId="{60E91A05-B9FD-4AB3-AAD0-18C2ECEF5400}" srcOrd="0" destOrd="2" presId="urn:microsoft.com/office/officeart/2005/8/layout/bProcess3"/>
    <dgm:cxn modelId="{C7131B96-2FFA-418B-B48A-D26FFA75C849}" srcId="{59256D4D-3FE6-4D50-9E89-74DF51F86224}" destId="{23372910-8078-4C6E-9430-FA6F54716FF5}" srcOrd="1" destOrd="0" parTransId="{8BA662B0-4463-4D21-94C1-2191DAC5C621}" sibTransId="{66F43C07-BF1D-4A13-B684-0505D460800B}"/>
    <dgm:cxn modelId="{E79F3998-71A0-47AD-A509-485F7E96587A}" type="presOf" srcId="{23372910-8078-4C6E-9430-FA6F54716FF5}" destId="{7419D314-311C-447D-950C-913352693B03}" srcOrd="0" destOrd="2" presId="urn:microsoft.com/office/officeart/2005/8/layout/bProcess3"/>
    <dgm:cxn modelId="{F261E898-95E9-4669-A87D-D2E5FE80BD8C}" type="presOf" srcId="{E69B9A1F-2064-4022-A131-9A51D7A66DDC}" destId="{BBBFD5DC-0C87-4DF8-9DE8-6B97A26F4FE2}" srcOrd="0" destOrd="1" presId="urn:microsoft.com/office/officeart/2005/8/layout/bProcess3"/>
    <dgm:cxn modelId="{AFA4B39B-D20C-45AD-B660-B08C19B53E14}" type="presOf" srcId="{FCA0A6E8-8A83-4211-A735-635757F6592F}" destId="{9ADD763A-3293-4677-BFBC-328E157EF794}" srcOrd="0" destOrd="0" presId="urn:microsoft.com/office/officeart/2005/8/layout/bProcess3"/>
    <dgm:cxn modelId="{21736B9F-CD68-4334-BFBD-3703F69870F7}" srcId="{EF91AAD4-9B92-4A41-8A66-1D74165FD52E}" destId="{FCA0A6E8-8A83-4211-A735-635757F6592F}" srcOrd="2" destOrd="0" parTransId="{0E937C89-9694-4E1B-9BB0-AC46E94B374B}" sibTransId="{198F07DC-6823-42EB-A8ED-8ED70EEC59B8}"/>
    <dgm:cxn modelId="{C6B1F1A8-DA94-4A38-9A4D-159FD7C8DC71}" type="presOf" srcId="{2542C40B-D10B-401A-AC46-8505937BE825}" destId="{CD33FA28-5A93-4DC3-B2E3-2A28066752E8}" srcOrd="0" destOrd="1" presId="urn:microsoft.com/office/officeart/2005/8/layout/bProcess3"/>
    <dgm:cxn modelId="{FB43F0A9-417A-4510-A4A3-0862BC4CD7DF}" srcId="{EF91AAD4-9B92-4A41-8A66-1D74165FD52E}" destId="{77FD11E7-D7D8-462D-9315-4C0AE77ECB1A}" srcOrd="6" destOrd="0" parTransId="{29148A34-D3DD-4AEF-8767-98B82C8B4DC3}" sibTransId="{2D05A17C-FE2B-4225-9B11-6FD4377D4D19}"/>
    <dgm:cxn modelId="{8C9E03AE-9921-4BD8-ADA1-635279C1A308}" srcId="{6E8F5F17-6264-4C99-A6AE-F50F3862DB7D}" destId="{06ADE9EB-3327-4B71-9635-8F9E3F717122}" srcOrd="1" destOrd="0" parTransId="{BF1A29FE-60D1-4EB6-99AA-6E6328DFF7BC}" sibTransId="{A2FF17F7-EEE7-42D8-A263-AC972875438C}"/>
    <dgm:cxn modelId="{E8DCA1AF-483C-4F2E-BA35-6F9E8CA9FBE6}" srcId="{EF91AAD4-9B92-4A41-8A66-1D74165FD52E}" destId="{6E8F5F17-6264-4C99-A6AE-F50F3862DB7D}" srcOrd="1" destOrd="0" parTransId="{7BD0C9EC-453A-423E-8885-B9D9744D1B48}" sibTransId="{7B11F3FB-8859-4630-B55D-14F0B0D3E5F5}"/>
    <dgm:cxn modelId="{D05608B0-0E52-42DA-95C3-A00B9FA5C967}" type="presOf" srcId="{CA0F9F5F-19F1-437A-BA9B-50E21E963A96}" destId="{E80A4C83-425E-4556-9C8E-DCEDA41F03E8}" srcOrd="0" destOrd="0" presId="urn:microsoft.com/office/officeart/2005/8/layout/bProcess3"/>
    <dgm:cxn modelId="{C1D874B3-1C99-4C8B-A6B4-7D73DC4BB8F8}" type="presOf" srcId="{8143B3DE-2780-48E2-A4BF-7E5AABE263C3}" destId="{CCD09E21-3B3A-4F44-89F3-A272C189DE5F}" srcOrd="1" destOrd="0" presId="urn:microsoft.com/office/officeart/2005/8/layout/bProcess3"/>
    <dgm:cxn modelId="{5B288AB8-6AEE-441D-B0F1-6135C1EDE038}" type="presOf" srcId="{E67DD1C4-4CFA-4DE2-8323-CADFE794769B}" destId="{D2F46A36-6056-403A-84AD-9E32EBC8AD10}" srcOrd="0" destOrd="2" presId="urn:microsoft.com/office/officeart/2005/8/layout/bProcess3"/>
    <dgm:cxn modelId="{1BCF49BF-36CF-4927-99A7-7CC663A97E37}" srcId="{C45C191B-13CD-4D5D-9200-436ED411E7B1}" destId="{95A3E58A-4034-48F6-BCC9-291EE70E31D0}" srcOrd="0" destOrd="0" parTransId="{7A99905C-F48D-4631-9CA8-CD7CEF65529A}" sibTransId="{297BC92C-BC52-4A4B-ABA6-4FC2E23FE82B}"/>
    <dgm:cxn modelId="{B30292C1-DDB0-4065-B5B2-9AD4E6CED4D6}" srcId="{EF91AAD4-9B92-4A41-8A66-1D74165FD52E}" destId="{58CC2275-2E7C-4CBB-9082-A1914B1EBF23}" srcOrd="4" destOrd="0" parTransId="{882FEB5F-4234-4F2F-A514-29F1BE9F9610}" sibTransId="{C1FA6FA5-8DFB-4F4D-968A-9F49F923BFF9}"/>
    <dgm:cxn modelId="{186A7DC6-2C0E-4A9D-8EC2-DFD7C225F533}" type="presOf" srcId="{12D35488-8AB3-4316-84BE-8D0EF8C2CD55}" destId="{84422F87-AD7A-4165-A7C5-2B24FAD7E119}" srcOrd="0" destOrd="0" presId="urn:microsoft.com/office/officeart/2005/8/layout/bProcess3"/>
    <dgm:cxn modelId="{E79C4AC8-6348-48B3-B0E2-A8BC44038529}" srcId="{EF91AAD4-9B92-4A41-8A66-1D74165FD52E}" destId="{C45C191B-13CD-4D5D-9200-436ED411E7B1}" srcOrd="7" destOrd="0" parTransId="{21CF022E-3F9E-463F-BADC-015C289F8C13}" sibTransId="{8143B3DE-2780-48E2-A4BF-7E5AABE263C3}"/>
    <dgm:cxn modelId="{B364CBCB-245B-437C-A558-75025DA481FB}" type="presOf" srcId="{A291D2B0-AEAD-4B7D-9417-89695AB88D62}" destId="{9ADD763A-3293-4677-BFBC-328E157EF794}" srcOrd="0" destOrd="1" presId="urn:microsoft.com/office/officeart/2005/8/layout/bProcess3"/>
    <dgm:cxn modelId="{5FB6FDCC-27DD-4CE3-B431-28497BD09686}" type="presOf" srcId="{6E8F5F17-6264-4C99-A6AE-F50F3862DB7D}" destId="{60E91A05-B9FD-4AB3-AAD0-18C2ECEF5400}" srcOrd="0" destOrd="0" presId="urn:microsoft.com/office/officeart/2005/8/layout/bProcess3"/>
    <dgm:cxn modelId="{7AFD0CCE-BF06-4ED0-9223-078C276BFE45}" type="presOf" srcId="{041B4E87-12DE-40CF-BE89-B60912C1D8DF}" destId="{D2F46A36-6056-403A-84AD-9E32EBC8AD10}" srcOrd="0" destOrd="0" presId="urn:microsoft.com/office/officeart/2005/8/layout/bProcess3"/>
    <dgm:cxn modelId="{B3CEC5DA-B4F7-4AC7-AC71-9FF92E50BA60}" srcId="{58CC2275-2E7C-4CBB-9082-A1914B1EBF23}" destId="{2542C40B-D10B-401A-AC46-8505937BE825}" srcOrd="0" destOrd="0" parTransId="{3A33D94D-3722-4DE3-8DA0-5D68C8DB7EB9}" sibTransId="{D6E1BD50-CDE7-41C5-B700-8BAFC6CE81C7}"/>
    <dgm:cxn modelId="{C5E089E0-2690-4599-8FA6-B442A4D956EA}" srcId="{C45C191B-13CD-4D5D-9200-436ED411E7B1}" destId="{AE5CC1DD-352F-4256-A370-6A51D1BD1AED}" srcOrd="1" destOrd="0" parTransId="{667B477C-3B6D-4DC1-99EE-3342F27F4E67}" sibTransId="{9B62442D-38BE-42B4-941D-3F3AA4CA4354}"/>
    <dgm:cxn modelId="{79ABAAE4-45A9-45A7-97C2-1E8B4B010B6B}" srcId="{58CC2275-2E7C-4CBB-9082-A1914B1EBF23}" destId="{7B799B60-DAC4-495E-A3F6-3D929D04071C}" srcOrd="1" destOrd="0" parTransId="{121EE8CE-3157-40F2-B9BB-C17298B37DE1}" sibTransId="{853F93BC-7286-4284-950F-392101042E47}"/>
    <dgm:cxn modelId="{99B5D7E6-708C-4E84-9AFC-DF4FBC5FD03C}" srcId="{EF91AAD4-9B92-4A41-8A66-1D74165FD52E}" destId="{59256D4D-3FE6-4D50-9E89-74DF51F86224}" srcOrd="3" destOrd="0" parTransId="{A783E823-1CC1-44F6-A67D-B80C729FBE0C}" sibTransId="{AC653D1A-17F2-4149-A4C4-483A5F69DA12}"/>
    <dgm:cxn modelId="{31F5ABE8-15AC-452B-9A04-D0A9DB010E20}" srcId="{06B6DBA8-6B09-4654-BDCD-096624AC0E60}" destId="{DDA4C9A1-EAFE-40A1-B526-FD1706439C6B}" srcOrd="0" destOrd="0" parTransId="{88512334-20A0-4D08-B4BF-95A5ADB586DE}" sibTransId="{F65B2B65-0011-4067-851E-6963874FDDBA}"/>
    <dgm:cxn modelId="{CB8F8BE9-95FF-4B5C-A636-66E571377879}" srcId="{EF91AAD4-9B92-4A41-8A66-1D74165FD52E}" destId="{CA0F9F5F-19F1-437A-BA9B-50E21E963A96}" srcOrd="5" destOrd="0" parTransId="{9B69C7CA-B768-463C-9049-31D2226B6696}" sibTransId="{12D35488-8AB3-4316-84BE-8D0EF8C2CD55}"/>
    <dgm:cxn modelId="{9EEA34F8-1E62-42CC-8527-808F3D73018B}" type="presOf" srcId="{198F07DC-6823-42EB-A8ED-8ED70EEC59B8}" destId="{B5AE50AA-C90F-4CA5-854D-66161DAC2D34}" srcOrd="1" destOrd="0" presId="urn:microsoft.com/office/officeart/2005/8/layout/bProcess3"/>
    <dgm:cxn modelId="{16C736F9-52DE-455C-AC95-E048562963BD}" type="presOf" srcId="{A4315C51-1C2D-464D-9487-7C7DC858F5E6}" destId="{D2F46A36-6056-403A-84AD-9E32EBC8AD10}" srcOrd="0" destOrd="1" presId="urn:microsoft.com/office/officeart/2005/8/layout/bProcess3"/>
    <dgm:cxn modelId="{80C8A5FF-0F01-4F79-ABAF-3B09BAB82D02}" type="presOf" srcId="{06B6DBA8-6B09-4654-BDCD-096624AC0E60}" destId="{15BE9BAC-2870-41DC-9778-9DA723C3BC93}" srcOrd="0" destOrd="0" presId="urn:microsoft.com/office/officeart/2005/8/layout/bProcess3"/>
    <dgm:cxn modelId="{F32886D2-AFB2-4E39-AE09-1FF3477CD036}" type="presParOf" srcId="{8D535C2C-4511-42E6-9833-AA19FF79F114}" destId="{D2F46A36-6056-403A-84AD-9E32EBC8AD10}" srcOrd="0" destOrd="0" presId="urn:microsoft.com/office/officeart/2005/8/layout/bProcess3"/>
    <dgm:cxn modelId="{D9F4A01A-4BDC-4999-A473-6142F3E42B26}" type="presParOf" srcId="{8D535C2C-4511-42E6-9833-AA19FF79F114}" destId="{4AA2C62B-3276-4E1B-A78B-1B4C1856CB66}" srcOrd="1" destOrd="0" presId="urn:microsoft.com/office/officeart/2005/8/layout/bProcess3"/>
    <dgm:cxn modelId="{857573F4-33B5-480D-A375-3E01199718E3}" type="presParOf" srcId="{4AA2C62B-3276-4E1B-A78B-1B4C1856CB66}" destId="{A8A74778-D272-4454-B4E0-1C086205A99F}" srcOrd="0" destOrd="0" presId="urn:microsoft.com/office/officeart/2005/8/layout/bProcess3"/>
    <dgm:cxn modelId="{55E5B632-BF12-4644-97DB-E56C35BB8EB3}" type="presParOf" srcId="{8D535C2C-4511-42E6-9833-AA19FF79F114}" destId="{60E91A05-B9FD-4AB3-AAD0-18C2ECEF5400}" srcOrd="2" destOrd="0" presId="urn:microsoft.com/office/officeart/2005/8/layout/bProcess3"/>
    <dgm:cxn modelId="{719338C3-DB75-454E-86E8-0615057942EE}" type="presParOf" srcId="{8D535C2C-4511-42E6-9833-AA19FF79F114}" destId="{944C10F3-E2DB-426F-801B-77ADBBF64D18}" srcOrd="3" destOrd="0" presId="urn:microsoft.com/office/officeart/2005/8/layout/bProcess3"/>
    <dgm:cxn modelId="{90F1D031-E70A-4EE5-874A-D45D7351675D}" type="presParOf" srcId="{944C10F3-E2DB-426F-801B-77ADBBF64D18}" destId="{74EF28EB-E883-49C0-BEE7-DE5140529C74}" srcOrd="0" destOrd="0" presId="urn:microsoft.com/office/officeart/2005/8/layout/bProcess3"/>
    <dgm:cxn modelId="{BA07AFEA-F3C5-4330-BD13-598DA542D33D}" type="presParOf" srcId="{8D535C2C-4511-42E6-9833-AA19FF79F114}" destId="{9ADD763A-3293-4677-BFBC-328E157EF794}" srcOrd="4" destOrd="0" presId="urn:microsoft.com/office/officeart/2005/8/layout/bProcess3"/>
    <dgm:cxn modelId="{8DA2872B-EAF3-4C93-BD79-E093534A0EA2}" type="presParOf" srcId="{8D535C2C-4511-42E6-9833-AA19FF79F114}" destId="{2FF11086-7441-4016-B27F-B54F9B4D92A7}" srcOrd="5" destOrd="0" presId="urn:microsoft.com/office/officeart/2005/8/layout/bProcess3"/>
    <dgm:cxn modelId="{7938F8F6-147F-495B-ADE1-173F14AE4415}" type="presParOf" srcId="{2FF11086-7441-4016-B27F-B54F9B4D92A7}" destId="{B5AE50AA-C90F-4CA5-854D-66161DAC2D34}" srcOrd="0" destOrd="0" presId="urn:microsoft.com/office/officeart/2005/8/layout/bProcess3"/>
    <dgm:cxn modelId="{5EBB9E0F-B0A1-4A19-B6FC-0D76B42D932E}" type="presParOf" srcId="{8D535C2C-4511-42E6-9833-AA19FF79F114}" destId="{7419D314-311C-447D-950C-913352693B03}" srcOrd="6" destOrd="0" presId="urn:microsoft.com/office/officeart/2005/8/layout/bProcess3"/>
    <dgm:cxn modelId="{6848D211-718C-48FB-97D2-8DC033B3C434}" type="presParOf" srcId="{8D535C2C-4511-42E6-9833-AA19FF79F114}" destId="{ABF4BFC3-FE9C-4BB6-AEDE-2EB3BEAE43F5}" srcOrd="7" destOrd="0" presId="urn:microsoft.com/office/officeart/2005/8/layout/bProcess3"/>
    <dgm:cxn modelId="{AE09978E-E9E5-48E5-BFA5-2D0F2B7EBD7F}" type="presParOf" srcId="{ABF4BFC3-FE9C-4BB6-AEDE-2EB3BEAE43F5}" destId="{C0EF2D28-E3CE-43A9-A750-E30DD6160C72}" srcOrd="0" destOrd="0" presId="urn:microsoft.com/office/officeart/2005/8/layout/bProcess3"/>
    <dgm:cxn modelId="{D7350D19-ABF2-4C4D-9CE7-D1572211A3D2}" type="presParOf" srcId="{8D535C2C-4511-42E6-9833-AA19FF79F114}" destId="{CD33FA28-5A93-4DC3-B2E3-2A28066752E8}" srcOrd="8" destOrd="0" presId="urn:microsoft.com/office/officeart/2005/8/layout/bProcess3"/>
    <dgm:cxn modelId="{563D5ADF-EF7C-4210-B6B1-D7E1EE06273F}" type="presParOf" srcId="{8D535C2C-4511-42E6-9833-AA19FF79F114}" destId="{0312F8D8-CE57-433A-90E9-ADFDD394369C}" srcOrd="9" destOrd="0" presId="urn:microsoft.com/office/officeart/2005/8/layout/bProcess3"/>
    <dgm:cxn modelId="{157BBB84-9110-4608-B01D-2647C30E04F8}" type="presParOf" srcId="{0312F8D8-CE57-433A-90E9-ADFDD394369C}" destId="{C6E5BAD4-938D-4195-AE5D-A5CB75026337}" srcOrd="0" destOrd="0" presId="urn:microsoft.com/office/officeart/2005/8/layout/bProcess3"/>
    <dgm:cxn modelId="{C62AC7BA-6FCC-4A47-B427-C7AA4E3DCF62}" type="presParOf" srcId="{8D535C2C-4511-42E6-9833-AA19FF79F114}" destId="{E80A4C83-425E-4556-9C8E-DCEDA41F03E8}" srcOrd="10" destOrd="0" presId="urn:microsoft.com/office/officeart/2005/8/layout/bProcess3"/>
    <dgm:cxn modelId="{C96B9FEC-B6CB-4FC9-A7AA-E186DB55F789}" type="presParOf" srcId="{8D535C2C-4511-42E6-9833-AA19FF79F114}" destId="{84422F87-AD7A-4165-A7C5-2B24FAD7E119}" srcOrd="11" destOrd="0" presId="urn:microsoft.com/office/officeart/2005/8/layout/bProcess3"/>
    <dgm:cxn modelId="{668A0AF9-4C4F-4C21-82C1-F14893C18A64}" type="presParOf" srcId="{84422F87-AD7A-4165-A7C5-2B24FAD7E119}" destId="{27B1964D-6D61-45CF-80C9-B51532EE90AC}" srcOrd="0" destOrd="0" presId="urn:microsoft.com/office/officeart/2005/8/layout/bProcess3"/>
    <dgm:cxn modelId="{F97B5E87-AD05-4682-95E2-C76B1BB00B8E}" type="presParOf" srcId="{8D535C2C-4511-42E6-9833-AA19FF79F114}" destId="{BBBFD5DC-0C87-4DF8-9DE8-6B97A26F4FE2}" srcOrd="12" destOrd="0" presId="urn:microsoft.com/office/officeart/2005/8/layout/bProcess3"/>
    <dgm:cxn modelId="{51B91C9A-9515-4FFC-A985-50644E92FEF7}" type="presParOf" srcId="{8D535C2C-4511-42E6-9833-AA19FF79F114}" destId="{09B33753-4C4E-43EE-AFEA-6F54DC24B345}" srcOrd="13" destOrd="0" presId="urn:microsoft.com/office/officeart/2005/8/layout/bProcess3"/>
    <dgm:cxn modelId="{FF34F871-5610-4DE5-9243-7890B0FE704D}" type="presParOf" srcId="{09B33753-4C4E-43EE-AFEA-6F54DC24B345}" destId="{A3D82D83-AE54-4017-AA40-4AFBB697276E}" srcOrd="0" destOrd="0" presId="urn:microsoft.com/office/officeart/2005/8/layout/bProcess3"/>
    <dgm:cxn modelId="{26529534-8D93-4D4D-A3F8-98291BAC3929}" type="presParOf" srcId="{8D535C2C-4511-42E6-9833-AA19FF79F114}" destId="{5FACEA04-1E12-48BD-A37C-6A5ADA69F773}" srcOrd="14" destOrd="0" presId="urn:microsoft.com/office/officeart/2005/8/layout/bProcess3"/>
    <dgm:cxn modelId="{83D0DC34-E7EA-49F7-808F-87A897562DC7}" type="presParOf" srcId="{8D535C2C-4511-42E6-9833-AA19FF79F114}" destId="{05602F2B-CDD6-4DB5-99D6-0EC4B698BD85}" srcOrd="15" destOrd="0" presId="urn:microsoft.com/office/officeart/2005/8/layout/bProcess3"/>
    <dgm:cxn modelId="{37EEF086-00B4-4287-A54D-BD737A721340}" type="presParOf" srcId="{05602F2B-CDD6-4DB5-99D6-0EC4B698BD85}" destId="{CCD09E21-3B3A-4F44-89F3-A272C189DE5F}" srcOrd="0" destOrd="0" presId="urn:microsoft.com/office/officeart/2005/8/layout/bProcess3"/>
    <dgm:cxn modelId="{5094973F-D618-40D1-96E6-082DBA58B69F}" type="presParOf" srcId="{8D535C2C-4511-42E6-9833-AA19FF79F114}" destId="{15BE9BAC-2870-41DC-9778-9DA723C3BC93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2C62B-3276-4E1B-A78B-1B4C1856CB66}">
      <dsp:nvSpPr>
        <dsp:cNvPr id="0" name=""/>
        <dsp:cNvSpPr/>
      </dsp:nvSpPr>
      <dsp:spPr>
        <a:xfrm>
          <a:off x="3776949" y="785027"/>
          <a:ext cx="605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54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819" y="827566"/>
        <a:ext cx="31807" cy="6361"/>
      </dsp:txXfrm>
    </dsp:sp>
    <dsp:sp modelId="{D2F46A36-6056-403A-84AD-9E32EBC8AD10}">
      <dsp:nvSpPr>
        <dsp:cNvPr id="0" name=""/>
        <dsp:cNvSpPr/>
      </dsp:nvSpPr>
      <dsp:spPr>
        <a:xfrm>
          <a:off x="1012892" y="989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1. RFQ Creation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Owner creates a Request for Quotation (RFQ) on the platform.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SCOPE, DEADLINES, CRITERIA are immutably recorded on-chain.</a:t>
          </a:r>
        </a:p>
      </dsp:txBody>
      <dsp:txXfrm>
        <a:off x="1012892" y="989"/>
        <a:ext cx="2765857" cy="1659514"/>
      </dsp:txXfrm>
    </dsp:sp>
    <dsp:sp modelId="{944C10F3-E2DB-426F-801B-77ADBBF64D18}">
      <dsp:nvSpPr>
        <dsp:cNvPr id="0" name=""/>
        <dsp:cNvSpPr/>
      </dsp:nvSpPr>
      <dsp:spPr>
        <a:xfrm>
          <a:off x="7178954" y="785027"/>
          <a:ext cx="605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54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5823" y="827566"/>
        <a:ext cx="31807" cy="6361"/>
      </dsp:txXfrm>
    </dsp:sp>
    <dsp:sp modelId="{60E91A05-B9FD-4AB3-AAD0-18C2ECEF5400}">
      <dsp:nvSpPr>
        <dsp:cNvPr id="0" name=""/>
        <dsp:cNvSpPr/>
      </dsp:nvSpPr>
      <dsp:spPr>
        <a:xfrm>
          <a:off x="4414896" y="989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2. Bid Alert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PM using Platform sends notifications to all pre-registered and eligible contractors about the new RFQ.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Contractors receive these alerts via dashboard messages and/or email, ensuring timely awareness of bidding opportunities.</a:t>
          </a:r>
        </a:p>
      </dsp:txBody>
      <dsp:txXfrm>
        <a:off x="4414896" y="989"/>
        <a:ext cx="2765857" cy="1659514"/>
      </dsp:txXfrm>
    </dsp:sp>
    <dsp:sp modelId="{2FF11086-7441-4016-B27F-B54F9B4D92A7}">
      <dsp:nvSpPr>
        <dsp:cNvPr id="0" name=""/>
        <dsp:cNvSpPr/>
      </dsp:nvSpPr>
      <dsp:spPr>
        <a:xfrm>
          <a:off x="2395821" y="1658704"/>
          <a:ext cx="6804008" cy="605547"/>
        </a:xfrm>
        <a:custGeom>
          <a:avLst/>
          <a:gdLst/>
          <a:ahLst/>
          <a:cxnLst/>
          <a:rect l="0" t="0" r="0" b="0"/>
          <a:pathLst>
            <a:path>
              <a:moveTo>
                <a:pt x="6804008" y="0"/>
              </a:moveTo>
              <a:lnTo>
                <a:pt x="6804008" y="319873"/>
              </a:lnTo>
              <a:lnTo>
                <a:pt x="0" y="319873"/>
              </a:lnTo>
              <a:lnTo>
                <a:pt x="0" y="6055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6983" y="1958297"/>
        <a:ext cx="341684" cy="6361"/>
      </dsp:txXfrm>
    </dsp:sp>
    <dsp:sp modelId="{9ADD763A-3293-4677-BFBC-328E157EF794}">
      <dsp:nvSpPr>
        <dsp:cNvPr id="0" name=""/>
        <dsp:cNvSpPr/>
      </dsp:nvSpPr>
      <dsp:spPr>
        <a:xfrm>
          <a:off x="7816901" y="989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3. Bid Preparation &amp; Submission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Each contractor prepares their bid, uploading required documents to secure off-chain storage.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For every bid, a secure reference (hash or link) to the off-chain documents, along with key bid data (price, timeline, qualifications), is submitted on-chain before the deadline.</a:t>
          </a:r>
        </a:p>
      </dsp:txBody>
      <dsp:txXfrm>
        <a:off x="7816901" y="989"/>
        <a:ext cx="2765857" cy="1659514"/>
      </dsp:txXfrm>
    </dsp:sp>
    <dsp:sp modelId="{ABF4BFC3-FE9C-4BB6-AEDE-2EB3BEAE43F5}">
      <dsp:nvSpPr>
        <dsp:cNvPr id="0" name=""/>
        <dsp:cNvSpPr/>
      </dsp:nvSpPr>
      <dsp:spPr>
        <a:xfrm>
          <a:off x="3776949" y="3080688"/>
          <a:ext cx="605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54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819" y="3123227"/>
        <a:ext cx="31807" cy="6361"/>
      </dsp:txXfrm>
    </dsp:sp>
    <dsp:sp modelId="{7419D314-311C-447D-950C-913352693B03}">
      <dsp:nvSpPr>
        <dsp:cNvPr id="0" name=""/>
        <dsp:cNvSpPr/>
      </dsp:nvSpPr>
      <dsp:spPr>
        <a:xfrm>
          <a:off x="1012892" y="2296651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4. Compliance Check &amp; Bid Closure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Smart contract verifies each submission for basic compliance (deadline met, required docs referenced).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Submission window automatically closes at the set deadline; on-chain logs freeze the accepted bids.</a:t>
          </a:r>
        </a:p>
      </dsp:txBody>
      <dsp:txXfrm>
        <a:off x="1012892" y="2296651"/>
        <a:ext cx="2765857" cy="1659514"/>
      </dsp:txXfrm>
    </dsp:sp>
    <dsp:sp modelId="{0312F8D8-CE57-433A-90E9-ADFDD394369C}">
      <dsp:nvSpPr>
        <dsp:cNvPr id="0" name=""/>
        <dsp:cNvSpPr/>
      </dsp:nvSpPr>
      <dsp:spPr>
        <a:xfrm>
          <a:off x="7178954" y="3080688"/>
          <a:ext cx="605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54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5823" y="3123227"/>
        <a:ext cx="31807" cy="6361"/>
      </dsp:txXfrm>
    </dsp:sp>
    <dsp:sp modelId="{CD33FA28-5A93-4DC3-B2E3-2A28066752E8}">
      <dsp:nvSpPr>
        <dsp:cNvPr id="0" name=""/>
        <dsp:cNvSpPr/>
      </dsp:nvSpPr>
      <dsp:spPr>
        <a:xfrm>
          <a:off x="4414896" y="2296651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5. AI-Powered Bid Evaluation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AI module works off-chain, analyzing all on-chain references and off-chain documents.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Bid scores or rankings are provided to the smart contract.</a:t>
          </a:r>
        </a:p>
      </dsp:txBody>
      <dsp:txXfrm>
        <a:off x="4414896" y="2296651"/>
        <a:ext cx="2765857" cy="1659514"/>
      </dsp:txXfrm>
    </dsp:sp>
    <dsp:sp modelId="{84422F87-AD7A-4165-A7C5-2B24FAD7E119}">
      <dsp:nvSpPr>
        <dsp:cNvPr id="0" name=""/>
        <dsp:cNvSpPr/>
      </dsp:nvSpPr>
      <dsp:spPr>
        <a:xfrm>
          <a:off x="2395821" y="3954365"/>
          <a:ext cx="6804008" cy="605547"/>
        </a:xfrm>
        <a:custGeom>
          <a:avLst/>
          <a:gdLst/>
          <a:ahLst/>
          <a:cxnLst/>
          <a:rect l="0" t="0" r="0" b="0"/>
          <a:pathLst>
            <a:path>
              <a:moveTo>
                <a:pt x="6804008" y="0"/>
              </a:moveTo>
              <a:lnTo>
                <a:pt x="6804008" y="319873"/>
              </a:lnTo>
              <a:lnTo>
                <a:pt x="0" y="319873"/>
              </a:lnTo>
              <a:lnTo>
                <a:pt x="0" y="60554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26983" y="4253958"/>
        <a:ext cx="341684" cy="6361"/>
      </dsp:txXfrm>
    </dsp:sp>
    <dsp:sp modelId="{E80A4C83-425E-4556-9C8E-DCEDA41F03E8}">
      <dsp:nvSpPr>
        <dsp:cNvPr id="0" name=""/>
        <dsp:cNvSpPr/>
      </dsp:nvSpPr>
      <dsp:spPr>
        <a:xfrm>
          <a:off x="7816901" y="2296651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6. Winner Selection &amp; Announcement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Smart contract applies predefined rules and AI results to select the best bid. With PM involved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Winner notification and selection records are immutably logged on-chain.</a:t>
          </a:r>
        </a:p>
      </dsp:txBody>
      <dsp:txXfrm>
        <a:off x="7816901" y="2296651"/>
        <a:ext cx="2765857" cy="1659514"/>
      </dsp:txXfrm>
    </dsp:sp>
    <dsp:sp modelId="{09B33753-4C4E-43EE-AFEA-6F54DC24B345}">
      <dsp:nvSpPr>
        <dsp:cNvPr id="0" name=""/>
        <dsp:cNvSpPr/>
      </dsp:nvSpPr>
      <dsp:spPr>
        <a:xfrm>
          <a:off x="3776949" y="5376349"/>
          <a:ext cx="605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54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819" y="5418889"/>
        <a:ext cx="31807" cy="6361"/>
      </dsp:txXfrm>
    </dsp:sp>
    <dsp:sp modelId="{BBBFD5DC-0C87-4DF8-9DE8-6B97A26F4FE2}">
      <dsp:nvSpPr>
        <dsp:cNvPr id="0" name=""/>
        <dsp:cNvSpPr/>
      </dsp:nvSpPr>
      <dsp:spPr>
        <a:xfrm>
          <a:off x="1012892" y="4592312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7. Project Execution &amp; Milestone Submission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Contractor delivers work according to project plan, uploading milestone evidence off-chain and submitting its hash on-chain.</a:t>
          </a:r>
        </a:p>
      </dsp:txBody>
      <dsp:txXfrm>
        <a:off x="1012892" y="4592312"/>
        <a:ext cx="2765857" cy="1659514"/>
      </dsp:txXfrm>
    </dsp:sp>
    <dsp:sp modelId="{05602F2B-CDD6-4DB5-99D6-0EC4B698BD85}">
      <dsp:nvSpPr>
        <dsp:cNvPr id="0" name=""/>
        <dsp:cNvSpPr/>
      </dsp:nvSpPr>
      <dsp:spPr>
        <a:xfrm>
          <a:off x="7178954" y="5376349"/>
          <a:ext cx="6055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54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65823" y="5418889"/>
        <a:ext cx="31807" cy="6361"/>
      </dsp:txXfrm>
    </dsp:sp>
    <dsp:sp modelId="{5FACEA04-1E12-48BD-A37C-6A5ADA69F773}">
      <dsp:nvSpPr>
        <dsp:cNvPr id="0" name=""/>
        <dsp:cNvSpPr/>
      </dsp:nvSpPr>
      <dsp:spPr>
        <a:xfrm>
          <a:off x="4414896" y="4592312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8. Milestone Verification &amp; Payment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Owner reviews milestone proofs.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Smart contract releases payments on-chain for approved milestones.</a:t>
          </a:r>
        </a:p>
      </dsp:txBody>
      <dsp:txXfrm>
        <a:off x="4414896" y="4592312"/>
        <a:ext cx="2765857" cy="1659514"/>
      </dsp:txXfrm>
    </dsp:sp>
    <dsp:sp modelId="{15BE9BAC-2870-41DC-9778-9DA723C3BC93}">
      <dsp:nvSpPr>
        <dsp:cNvPr id="0" name=""/>
        <dsp:cNvSpPr/>
      </dsp:nvSpPr>
      <dsp:spPr>
        <a:xfrm>
          <a:off x="7816901" y="4592312"/>
          <a:ext cx="2765857" cy="16595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9. Auditing and Oversight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All events are recorded on-chain for transparency.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bg1"/>
              </a:solidFill>
              <a:latin typeface="Calibri"/>
              <a:ea typeface="Calibri"/>
              <a:cs typeface="Calibri"/>
            </a:rPr>
            <a:t>Auditors review on-chain records and, as authorized, access detailed off-chain documentation under strict permissions.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7816901" y="4592312"/>
        <a:ext cx="2765857" cy="1659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1EE4B1-546E-0C9E-FCB3-2C129F63E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8837"/>
              </p:ext>
            </p:extLst>
          </p:nvPr>
        </p:nvGraphicFramePr>
        <p:xfrm>
          <a:off x="368709" y="344129"/>
          <a:ext cx="11455412" cy="6186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3853">
                  <a:extLst>
                    <a:ext uri="{9D8B030D-6E8A-4147-A177-3AD203B41FA5}">
                      <a16:colId xmlns:a16="http://schemas.microsoft.com/office/drawing/2014/main" val="1881464563"/>
                    </a:ext>
                  </a:extLst>
                </a:gridCol>
                <a:gridCol w="2863853">
                  <a:extLst>
                    <a:ext uri="{9D8B030D-6E8A-4147-A177-3AD203B41FA5}">
                      <a16:colId xmlns:a16="http://schemas.microsoft.com/office/drawing/2014/main" val="3181729623"/>
                    </a:ext>
                  </a:extLst>
                </a:gridCol>
                <a:gridCol w="2863853">
                  <a:extLst>
                    <a:ext uri="{9D8B030D-6E8A-4147-A177-3AD203B41FA5}">
                      <a16:colId xmlns:a16="http://schemas.microsoft.com/office/drawing/2014/main" val="1981042487"/>
                    </a:ext>
                  </a:extLst>
                </a:gridCol>
                <a:gridCol w="2863853">
                  <a:extLst>
                    <a:ext uri="{9D8B030D-6E8A-4147-A177-3AD203B41FA5}">
                      <a16:colId xmlns:a16="http://schemas.microsoft.com/office/drawing/2014/main" val="253484083"/>
                    </a:ext>
                  </a:extLst>
                </a:gridCol>
              </a:tblGrid>
              <a:tr h="4758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Date Range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Blockchain &amp;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Chaincode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Developer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Web Developer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AI/ML Developer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64828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lvl="0" algn="ctr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Aug 1 – 7 </a:t>
                      </a:r>
                      <a:endParaRPr lang="en-US" dirty="0"/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Project kickoff, finalize specs and workflows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Setup project repo, dev environment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Research data/input requirements for bid evaluation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577023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Deploy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Minifab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-based Fabric test network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Basic UI mockups for RFQ &amp; bids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687067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Aug 6 – 13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Start writing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chaincode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for RFQ management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Begin API development for blockchain interaction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Start AI model prototype development (basic scoring)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768816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Aug 14 – 19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Complete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chaincode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for RFQ, bid submission &amp; compliance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Develop bid submission, off-chain doc upload UI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Refine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AI model, integrate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bid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evaluation</a:t>
                      </a:r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it-IT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logic</a:t>
                      </a:r>
                      <a:endParaRPr lang="it-IT" b="0" i="0" dirty="0" err="1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330246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Test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chaincode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functions locally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Backend integration with blockchain network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Test AI scoring using sample bid data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22470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Aug 20 – 25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Chaincode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enhancements and bug fixes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Build dashboards for owner, contractors, PM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Integrate AI module to accept on-chain references and documents metadata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14448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Implement smart contract APIs for frontend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Implement authentication and role-based access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Develop API/service to send AI scores back on-chain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369420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Aug 26 – 28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Finalize and deploy tested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chaincode</a:t>
                      </a:r>
                      <a:endParaRPr lang="en-US" b="0" i="0" dirty="0" err="1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Frontend UI polishing and responsiveness improvements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Complete AI evaluation module, prepare batch processing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56976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Support integration testing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Connect smart contract event listeners for UI notifications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Validate AI output with blockchain workflow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92900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Aug 29 – 30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End-to-end testing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chaincode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+ blockchain APIs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Complete full workflow UI (+ bid alerts, results)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End-to-end test of AI model feedback loop with blockchain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78214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Aug 31 – Sept 9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Support final testing &amp; bug fixing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Final UI/UX tweaks based on feedback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Assist AI-related fine tuning and demo scripts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749815"/>
                  </a:ext>
                </a:extLst>
              </a:tr>
              <a:tr h="475872"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Prepare deployment scripts &amp; documentation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Prepare demo environment and walkthroughs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 Prepare explanation and demo of AI evaluation logic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8334" marR="8334" marT="8334" anchor="b"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98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7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EF65D3A9-4A2F-C7E2-62DC-AD874BA27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701277"/>
              </p:ext>
            </p:extLst>
          </p:nvPr>
        </p:nvGraphicFramePr>
        <p:xfrm>
          <a:off x="254001" y="297069"/>
          <a:ext cx="11595651" cy="625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04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</cp:revision>
  <dcterms:created xsi:type="dcterms:W3CDTF">2025-08-07T16:47:11Z</dcterms:created>
  <dcterms:modified xsi:type="dcterms:W3CDTF">2025-08-07T16:54:54Z</dcterms:modified>
</cp:coreProperties>
</file>