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71" r:id="rId10"/>
    <p:sldId id="272" r:id="rId11"/>
    <p:sldId id="273" r:id="rId12"/>
    <p:sldId id="274" r:id="rId13"/>
    <p:sldId id="275" r:id="rId14"/>
    <p:sldId id="276" r:id="rId15"/>
    <p:sldId id="263" r:id="rId16"/>
    <p:sldId id="27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41" autoAdjust="0"/>
    <p:restoredTop sz="94660"/>
  </p:normalViewPr>
  <p:slideViewPr>
    <p:cSldViewPr snapToGrid="0">
      <p:cViewPr varScale="1">
        <p:scale>
          <a:sx n="64" d="100"/>
          <a:sy n="64" d="100"/>
        </p:scale>
        <p:origin x="9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sv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Relationship Id="rId14" Type="http://schemas.openxmlformats.org/officeDocument/2006/relationships/image" Target="../media/image23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sv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Relationship Id="rId14" Type="http://schemas.openxmlformats.org/officeDocument/2006/relationships/image" Target="../media/image2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4_2">
  <dgm:title val=""/>
  <dgm:desc val=""/>
  <dgm:catLst>
    <dgm:cat type="accent4" pri="14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D1D8541-9213-4E68-B4A6-3C6165F937DC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3D854809-4D2B-4CC1-915A-9B2A35B55FA1}">
      <dgm:prSet/>
      <dgm:spPr/>
      <dgm:t>
        <a:bodyPr/>
        <a:lstStyle/>
        <a:p>
          <a:r>
            <a:rPr lang="en-US" b="1"/>
            <a:t>What is the Problem?</a:t>
          </a:r>
          <a:endParaRPr lang="en-US"/>
        </a:p>
      </dgm:t>
    </dgm:pt>
    <dgm:pt modelId="{B082E04A-76D7-420B-9218-ADA35CCF76DE}" type="parTrans" cxnId="{3E7A207A-A0B5-4632-A1E7-315ED00584F8}">
      <dgm:prSet/>
      <dgm:spPr/>
      <dgm:t>
        <a:bodyPr/>
        <a:lstStyle/>
        <a:p>
          <a:endParaRPr lang="en-US"/>
        </a:p>
      </dgm:t>
    </dgm:pt>
    <dgm:pt modelId="{60E8CE2E-9614-461A-86FA-5EA9379DADC4}" type="sibTrans" cxnId="{3E7A207A-A0B5-4632-A1E7-315ED00584F8}">
      <dgm:prSet/>
      <dgm:spPr/>
      <dgm:t>
        <a:bodyPr/>
        <a:lstStyle/>
        <a:p>
          <a:endParaRPr lang="en-US"/>
        </a:p>
      </dgm:t>
    </dgm:pt>
    <dgm:pt modelId="{C03CC5E9-91E3-4272-BE42-7D9A34516671}">
      <dgm:prSet/>
      <dgm:spPr/>
      <dgm:t>
        <a:bodyPr/>
        <a:lstStyle/>
        <a:p>
          <a:r>
            <a:rPr lang="en-US"/>
            <a:t>High attrition rates disrupting productivity and increasing costs.</a:t>
          </a:r>
        </a:p>
      </dgm:t>
    </dgm:pt>
    <dgm:pt modelId="{5D3303D2-C633-472C-AEF3-2C5E9547C996}" type="parTrans" cxnId="{1CF764E0-DACD-4530-88F3-26C1E83346C9}">
      <dgm:prSet/>
      <dgm:spPr/>
      <dgm:t>
        <a:bodyPr/>
        <a:lstStyle/>
        <a:p>
          <a:endParaRPr lang="en-US"/>
        </a:p>
      </dgm:t>
    </dgm:pt>
    <dgm:pt modelId="{FB2FB68A-EEE6-4B44-BA58-3E3700B63E14}" type="sibTrans" cxnId="{1CF764E0-DACD-4530-88F3-26C1E83346C9}">
      <dgm:prSet/>
      <dgm:spPr/>
      <dgm:t>
        <a:bodyPr/>
        <a:lstStyle/>
        <a:p>
          <a:endParaRPr lang="en-US"/>
        </a:p>
      </dgm:t>
    </dgm:pt>
    <dgm:pt modelId="{475A3A46-B19E-4213-8571-59D328124021}">
      <dgm:prSet/>
      <dgm:spPr/>
      <dgm:t>
        <a:bodyPr/>
        <a:lstStyle/>
        <a:p>
          <a:r>
            <a:rPr lang="en-US" b="1"/>
            <a:t>Importance of Solving This Problem</a:t>
          </a:r>
          <a:endParaRPr lang="en-US"/>
        </a:p>
      </dgm:t>
    </dgm:pt>
    <dgm:pt modelId="{A91BA82B-30D3-4521-8D55-A73772DB5859}" type="parTrans" cxnId="{D63153BA-89F6-41B4-A4BB-26DC44BC9F37}">
      <dgm:prSet/>
      <dgm:spPr/>
      <dgm:t>
        <a:bodyPr/>
        <a:lstStyle/>
        <a:p>
          <a:endParaRPr lang="en-US"/>
        </a:p>
      </dgm:t>
    </dgm:pt>
    <dgm:pt modelId="{1D8FCE96-F71D-4AC8-A75E-B3BA9C8DF15E}" type="sibTrans" cxnId="{D63153BA-89F6-41B4-A4BB-26DC44BC9F37}">
      <dgm:prSet/>
      <dgm:spPr/>
      <dgm:t>
        <a:bodyPr/>
        <a:lstStyle/>
        <a:p>
          <a:endParaRPr lang="en-US"/>
        </a:p>
      </dgm:t>
    </dgm:pt>
    <dgm:pt modelId="{DB134009-E7EE-49EF-9D28-0E21E1218044}">
      <dgm:prSet/>
      <dgm:spPr/>
      <dgm:t>
        <a:bodyPr/>
        <a:lstStyle/>
        <a:p>
          <a:r>
            <a:rPr lang="en-US"/>
            <a:t>Addressing attrition will reduce costs, enhance productivity, and create a more stable workforce.</a:t>
          </a:r>
        </a:p>
      </dgm:t>
    </dgm:pt>
    <dgm:pt modelId="{0346A8ED-E076-4A2F-9552-276E5EF60711}" type="parTrans" cxnId="{404320D9-FCEE-4A27-9018-982A989266DB}">
      <dgm:prSet/>
      <dgm:spPr/>
      <dgm:t>
        <a:bodyPr/>
        <a:lstStyle/>
        <a:p>
          <a:endParaRPr lang="en-US"/>
        </a:p>
      </dgm:t>
    </dgm:pt>
    <dgm:pt modelId="{44E29DBD-A884-44C3-873B-3732518724EE}" type="sibTrans" cxnId="{404320D9-FCEE-4A27-9018-982A989266DB}">
      <dgm:prSet/>
      <dgm:spPr/>
      <dgm:t>
        <a:bodyPr/>
        <a:lstStyle/>
        <a:p>
          <a:endParaRPr lang="en-US"/>
        </a:p>
      </dgm:t>
    </dgm:pt>
    <dgm:pt modelId="{B2EA578A-D134-4886-9201-E1C74DAF4A72}" type="pres">
      <dgm:prSet presAssocID="{1D1D8541-9213-4E68-B4A6-3C6165F937DC}" presName="root" presStyleCnt="0">
        <dgm:presLayoutVars>
          <dgm:dir/>
          <dgm:resizeHandles val="exact"/>
        </dgm:presLayoutVars>
      </dgm:prSet>
      <dgm:spPr/>
    </dgm:pt>
    <dgm:pt modelId="{07FE137A-EA64-49A0-84C7-E0956CC39170}" type="pres">
      <dgm:prSet presAssocID="{1D1D8541-9213-4E68-B4A6-3C6165F937DC}" presName="container" presStyleCnt="0">
        <dgm:presLayoutVars>
          <dgm:dir/>
          <dgm:resizeHandles val="exact"/>
        </dgm:presLayoutVars>
      </dgm:prSet>
      <dgm:spPr/>
    </dgm:pt>
    <dgm:pt modelId="{FA67B3A7-7085-4F23-BC88-A1C9BD062ECE}" type="pres">
      <dgm:prSet presAssocID="{3D854809-4D2B-4CC1-915A-9B2A35B55FA1}" presName="compNode" presStyleCnt="0"/>
      <dgm:spPr/>
    </dgm:pt>
    <dgm:pt modelId="{EC27ADA7-49C7-470B-B9EB-244F242014CE}" type="pres">
      <dgm:prSet presAssocID="{3D854809-4D2B-4CC1-915A-9B2A35B55FA1}" presName="iconBgRect" presStyleLbl="bgShp" presStyleIdx="0" presStyleCnt="4"/>
      <dgm:spPr/>
    </dgm:pt>
    <dgm:pt modelId="{0EFB078E-8AC7-4A34-BD1A-0FFDF70DE25B}" type="pres">
      <dgm:prSet presAssocID="{3D854809-4D2B-4CC1-915A-9B2A35B55FA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AE075ADB-9827-49EE-8277-DEFD0760AB16}" type="pres">
      <dgm:prSet presAssocID="{3D854809-4D2B-4CC1-915A-9B2A35B55FA1}" presName="spaceRect" presStyleCnt="0"/>
      <dgm:spPr/>
    </dgm:pt>
    <dgm:pt modelId="{DD528A17-BCE6-4E6F-9D81-78C410EDD740}" type="pres">
      <dgm:prSet presAssocID="{3D854809-4D2B-4CC1-915A-9B2A35B55FA1}" presName="textRect" presStyleLbl="revTx" presStyleIdx="0" presStyleCnt="4">
        <dgm:presLayoutVars>
          <dgm:chMax val="1"/>
          <dgm:chPref val="1"/>
        </dgm:presLayoutVars>
      </dgm:prSet>
      <dgm:spPr/>
    </dgm:pt>
    <dgm:pt modelId="{49A33CA1-5CEA-4C41-9FD4-8C23CFA21193}" type="pres">
      <dgm:prSet presAssocID="{60E8CE2E-9614-461A-86FA-5EA9379DADC4}" presName="sibTrans" presStyleLbl="sibTrans2D1" presStyleIdx="0" presStyleCnt="0"/>
      <dgm:spPr/>
    </dgm:pt>
    <dgm:pt modelId="{5746140D-0FF8-4382-8FFF-C6F910B9CEEF}" type="pres">
      <dgm:prSet presAssocID="{C03CC5E9-91E3-4272-BE42-7D9A34516671}" presName="compNode" presStyleCnt="0"/>
      <dgm:spPr/>
    </dgm:pt>
    <dgm:pt modelId="{20A445E3-3B71-4BC7-A75D-7CA909150B70}" type="pres">
      <dgm:prSet presAssocID="{C03CC5E9-91E3-4272-BE42-7D9A34516671}" presName="iconBgRect" presStyleLbl="bgShp" presStyleIdx="1" presStyleCnt="4"/>
      <dgm:spPr/>
    </dgm:pt>
    <dgm:pt modelId="{C9739FCD-C0F2-41B7-AAC7-10BC0748EB69}" type="pres">
      <dgm:prSet presAssocID="{C03CC5E9-91E3-4272-BE42-7D9A3451667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wnward trend"/>
        </a:ext>
      </dgm:extLst>
    </dgm:pt>
    <dgm:pt modelId="{E14B0B11-FA81-4E7E-8064-959075F48AF9}" type="pres">
      <dgm:prSet presAssocID="{C03CC5E9-91E3-4272-BE42-7D9A34516671}" presName="spaceRect" presStyleCnt="0"/>
      <dgm:spPr/>
    </dgm:pt>
    <dgm:pt modelId="{8C95DD88-0D2B-41F5-9A5D-5DA1475D32EC}" type="pres">
      <dgm:prSet presAssocID="{C03CC5E9-91E3-4272-BE42-7D9A34516671}" presName="textRect" presStyleLbl="revTx" presStyleIdx="1" presStyleCnt="4">
        <dgm:presLayoutVars>
          <dgm:chMax val="1"/>
          <dgm:chPref val="1"/>
        </dgm:presLayoutVars>
      </dgm:prSet>
      <dgm:spPr/>
    </dgm:pt>
    <dgm:pt modelId="{C71F70AA-F57A-49E2-BD22-144E505C63A9}" type="pres">
      <dgm:prSet presAssocID="{FB2FB68A-EEE6-4B44-BA58-3E3700B63E14}" presName="sibTrans" presStyleLbl="sibTrans2D1" presStyleIdx="0" presStyleCnt="0"/>
      <dgm:spPr/>
    </dgm:pt>
    <dgm:pt modelId="{0B1E8D34-321A-4C13-83B6-468D6ACF03FD}" type="pres">
      <dgm:prSet presAssocID="{475A3A46-B19E-4213-8571-59D328124021}" presName="compNode" presStyleCnt="0"/>
      <dgm:spPr/>
    </dgm:pt>
    <dgm:pt modelId="{F292A546-FB1B-4456-8084-91B45165FB2A}" type="pres">
      <dgm:prSet presAssocID="{475A3A46-B19E-4213-8571-59D328124021}" presName="iconBgRect" presStyleLbl="bgShp" presStyleIdx="2" presStyleCnt="4"/>
      <dgm:spPr/>
    </dgm:pt>
    <dgm:pt modelId="{AE353125-411C-47A5-B655-86A49C0AF7F5}" type="pres">
      <dgm:prSet presAssocID="{475A3A46-B19E-4213-8571-59D32812402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D789E5D4-E0E1-41EA-A16B-39286C18C95F}" type="pres">
      <dgm:prSet presAssocID="{475A3A46-B19E-4213-8571-59D328124021}" presName="spaceRect" presStyleCnt="0"/>
      <dgm:spPr/>
    </dgm:pt>
    <dgm:pt modelId="{7EE7209B-F2D5-4707-9FF5-A3D7D420B5E6}" type="pres">
      <dgm:prSet presAssocID="{475A3A46-B19E-4213-8571-59D328124021}" presName="textRect" presStyleLbl="revTx" presStyleIdx="2" presStyleCnt="4">
        <dgm:presLayoutVars>
          <dgm:chMax val="1"/>
          <dgm:chPref val="1"/>
        </dgm:presLayoutVars>
      </dgm:prSet>
      <dgm:spPr/>
    </dgm:pt>
    <dgm:pt modelId="{2A34C4EF-AD3E-4D65-9DC1-CA6BF498C3DD}" type="pres">
      <dgm:prSet presAssocID="{1D8FCE96-F71D-4AC8-A75E-B3BA9C8DF15E}" presName="sibTrans" presStyleLbl="sibTrans2D1" presStyleIdx="0" presStyleCnt="0"/>
      <dgm:spPr/>
    </dgm:pt>
    <dgm:pt modelId="{C05F55B7-AEDA-40B2-A7EB-4F93A574E7E2}" type="pres">
      <dgm:prSet presAssocID="{DB134009-E7EE-49EF-9D28-0E21E1218044}" presName="compNode" presStyleCnt="0"/>
      <dgm:spPr/>
    </dgm:pt>
    <dgm:pt modelId="{457580A4-4292-44AC-ACBD-3B70DE90B7B3}" type="pres">
      <dgm:prSet presAssocID="{DB134009-E7EE-49EF-9D28-0E21E1218044}" presName="iconBgRect" presStyleLbl="bgShp" presStyleIdx="3" presStyleCnt="4"/>
      <dgm:spPr/>
    </dgm:pt>
    <dgm:pt modelId="{E9E3D041-C4DD-4DF4-913B-A0F635B9E19E}" type="pres">
      <dgm:prSet presAssocID="{DB134009-E7EE-49EF-9D28-0E21E121804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604AE0F0-0B69-4235-B5C4-DD76AF13B924}" type="pres">
      <dgm:prSet presAssocID="{DB134009-E7EE-49EF-9D28-0E21E1218044}" presName="spaceRect" presStyleCnt="0"/>
      <dgm:spPr/>
    </dgm:pt>
    <dgm:pt modelId="{A907FECA-E311-43C1-8D06-400F9A7E3C24}" type="pres">
      <dgm:prSet presAssocID="{DB134009-E7EE-49EF-9D28-0E21E1218044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7AEE8600-D97E-48CF-8CD4-FFE213ACEABB}" type="presOf" srcId="{475A3A46-B19E-4213-8571-59D328124021}" destId="{7EE7209B-F2D5-4707-9FF5-A3D7D420B5E6}" srcOrd="0" destOrd="0" presId="urn:microsoft.com/office/officeart/2018/2/layout/IconCircleList"/>
    <dgm:cxn modelId="{F26BA00D-84C2-4DA7-9780-8B5BC4AE5E34}" type="presOf" srcId="{DB134009-E7EE-49EF-9D28-0E21E1218044}" destId="{A907FECA-E311-43C1-8D06-400F9A7E3C24}" srcOrd="0" destOrd="0" presId="urn:microsoft.com/office/officeart/2018/2/layout/IconCircleList"/>
    <dgm:cxn modelId="{4EF44533-91F1-4B7B-9208-6EBA1AA4DC7A}" type="presOf" srcId="{C03CC5E9-91E3-4272-BE42-7D9A34516671}" destId="{8C95DD88-0D2B-41F5-9A5D-5DA1475D32EC}" srcOrd="0" destOrd="0" presId="urn:microsoft.com/office/officeart/2018/2/layout/IconCircleList"/>
    <dgm:cxn modelId="{B19BFB65-FA7E-4FD8-AACD-18580A9F449F}" type="presOf" srcId="{1D8FCE96-F71D-4AC8-A75E-B3BA9C8DF15E}" destId="{2A34C4EF-AD3E-4D65-9DC1-CA6BF498C3DD}" srcOrd="0" destOrd="0" presId="urn:microsoft.com/office/officeart/2018/2/layout/IconCircleList"/>
    <dgm:cxn modelId="{77AF8A59-0FDD-45AC-AEAB-EEAFB3DA13C4}" type="presOf" srcId="{3D854809-4D2B-4CC1-915A-9B2A35B55FA1}" destId="{DD528A17-BCE6-4E6F-9D81-78C410EDD740}" srcOrd="0" destOrd="0" presId="urn:microsoft.com/office/officeart/2018/2/layout/IconCircleList"/>
    <dgm:cxn modelId="{3E7A207A-A0B5-4632-A1E7-315ED00584F8}" srcId="{1D1D8541-9213-4E68-B4A6-3C6165F937DC}" destId="{3D854809-4D2B-4CC1-915A-9B2A35B55FA1}" srcOrd="0" destOrd="0" parTransId="{B082E04A-76D7-420B-9218-ADA35CCF76DE}" sibTransId="{60E8CE2E-9614-461A-86FA-5EA9379DADC4}"/>
    <dgm:cxn modelId="{B44B9E5A-BFDF-4E27-B169-AF6885D74E6D}" type="presOf" srcId="{60E8CE2E-9614-461A-86FA-5EA9379DADC4}" destId="{49A33CA1-5CEA-4C41-9FD4-8C23CFA21193}" srcOrd="0" destOrd="0" presId="urn:microsoft.com/office/officeart/2018/2/layout/IconCircleList"/>
    <dgm:cxn modelId="{157C64AD-3EA8-4620-BB9E-26DF9950E053}" type="presOf" srcId="{FB2FB68A-EEE6-4B44-BA58-3E3700B63E14}" destId="{C71F70AA-F57A-49E2-BD22-144E505C63A9}" srcOrd="0" destOrd="0" presId="urn:microsoft.com/office/officeart/2018/2/layout/IconCircleList"/>
    <dgm:cxn modelId="{D63153BA-89F6-41B4-A4BB-26DC44BC9F37}" srcId="{1D1D8541-9213-4E68-B4A6-3C6165F937DC}" destId="{475A3A46-B19E-4213-8571-59D328124021}" srcOrd="2" destOrd="0" parTransId="{A91BA82B-30D3-4521-8D55-A73772DB5859}" sibTransId="{1D8FCE96-F71D-4AC8-A75E-B3BA9C8DF15E}"/>
    <dgm:cxn modelId="{404320D9-FCEE-4A27-9018-982A989266DB}" srcId="{1D1D8541-9213-4E68-B4A6-3C6165F937DC}" destId="{DB134009-E7EE-49EF-9D28-0E21E1218044}" srcOrd="3" destOrd="0" parTransId="{0346A8ED-E076-4A2F-9552-276E5EF60711}" sibTransId="{44E29DBD-A884-44C3-873B-3732518724EE}"/>
    <dgm:cxn modelId="{1CF764E0-DACD-4530-88F3-26C1E83346C9}" srcId="{1D1D8541-9213-4E68-B4A6-3C6165F937DC}" destId="{C03CC5E9-91E3-4272-BE42-7D9A34516671}" srcOrd="1" destOrd="0" parTransId="{5D3303D2-C633-472C-AEF3-2C5E9547C996}" sibTransId="{FB2FB68A-EEE6-4B44-BA58-3E3700B63E14}"/>
    <dgm:cxn modelId="{7D039FE7-4980-4446-B686-9EB025C68296}" type="presOf" srcId="{1D1D8541-9213-4E68-B4A6-3C6165F937DC}" destId="{B2EA578A-D134-4886-9201-E1C74DAF4A72}" srcOrd="0" destOrd="0" presId="urn:microsoft.com/office/officeart/2018/2/layout/IconCircleList"/>
    <dgm:cxn modelId="{1FF1FF51-0EC9-49F3-A4C2-F6670AF00E18}" type="presParOf" srcId="{B2EA578A-D134-4886-9201-E1C74DAF4A72}" destId="{07FE137A-EA64-49A0-84C7-E0956CC39170}" srcOrd="0" destOrd="0" presId="urn:microsoft.com/office/officeart/2018/2/layout/IconCircleList"/>
    <dgm:cxn modelId="{EC15099F-2207-4B31-8D2E-9BF74AE8E28F}" type="presParOf" srcId="{07FE137A-EA64-49A0-84C7-E0956CC39170}" destId="{FA67B3A7-7085-4F23-BC88-A1C9BD062ECE}" srcOrd="0" destOrd="0" presId="urn:microsoft.com/office/officeart/2018/2/layout/IconCircleList"/>
    <dgm:cxn modelId="{866B2229-DA7D-41AB-BA8B-D602B6A0B5FE}" type="presParOf" srcId="{FA67B3A7-7085-4F23-BC88-A1C9BD062ECE}" destId="{EC27ADA7-49C7-470B-B9EB-244F242014CE}" srcOrd="0" destOrd="0" presId="urn:microsoft.com/office/officeart/2018/2/layout/IconCircleList"/>
    <dgm:cxn modelId="{3922A095-965D-4755-93EB-E36919054495}" type="presParOf" srcId="{FA67B3A7-7085-4F23-BC88-A1C9BD062ECE}" destId="{0EFB078E-8AC7-4A34-BD1A-0FFDF70DE25B}" srcOrd="1" destOrd="0" presId="urn:microsoft.com/office/officeart/2018/2/layout/IconCircleList"/>
    <dgm:cxn modelId="{15B34148-EFDA-44DC-B969-AB1E85AF27D6}" type="presParOf" srcId="{FA67B3A7-7085-4F23-BC88-A1C9BD062ECE}" destId="{AE075ADB-9827-49EE-8277-DEFD0760AB16}" srcOrd="2" destOrd="0" presId="urn:microsoft.com/office/officeart/2018/2/layout/IconCircleList"/>
    <dgm:cxn modelId="{6CC5014A-ABE3-44DA-8F9E-52A54DE88C59}" type="presParOf" srcId="{FA67B3A7-7085-4F23-BC88-A1C9BD062ECE}" destId="{DD528A17-BCE6-4E6F-9D81-78C410EDD740}" srcOrd="3" destOrd="0" presId="urn:microsoft.com/office/officeart/2018/2/layout/IconCircleList"/>
    <dgm:cxn modelId="{AE1139FD-1C51-4612-BFC9-BF92EA172BFF}" type="presParOf" srcId="{07FE137A-EA64-49A0-84C7-E0956CC39170}" destId="{49A33CA1-5CEA-4C41-9FD4-8C23CFA21193}" srcOrd="1" destOrd="0" presId="urn:microsoft.com/office/officeart/2018/2/layout/IconCircleList"/>
    <dgm:cxn modelId="{BA782252-E579-45A6-9E02-4242511CE0A6}" type="presParOf" srcId="{07FE137A-EA64-49A0-84C7-E0956CC39170}" destId="{5746140D-0FF8-4382-8FFF-C6F910B9CEEF}" srcOrd="2" destOrd="0" presId="urn:microsoft.com/office/officeart/2018/2/layout/IconCircleList"/>
    <dgm:cxn modelId="{3765C2FB-329E-4EB5-8572-B2C42DFCEBD6}" type="presParOf" srcId="{5746140D-0FF8-4382-8FFF-C6F910B9CEEF}" destId="{20A445E3-3B71-4BC7-A75D-7CA909150B70}" srcOrd="0" destOrd="0" presId="urn:microsoft.com/office/officeart/2018/2/layout/IconCircleList"/>
    <dgm:cxn modelId="{0345D4DC-9DCF-4B4B-B078-DB72F332FDDA}" type="presParOf" srcId="{5746140D-0FF8-4382-8FFF-C6F910B9CEEF}" destId="{C9739FCD-C0F2-41B7-AAC7-10BC0748EB69}" srcOrd="1" destOrd="0" presId="urn:microsoft.com/office/officeart/2018/2/layout/IconCircleList"/>
    <dgm:cxn modelId="{3C147CC8-3BF0-40BE-9943-2ABB1A625B0F}" type="presParOf" srcId="{5746140D-0FF8-4382-8FFF-C6F910B9CEEF}" destId="{E14B0B11-FA81-4E7E-8064-959075F48AF9}" srcOrd="2" destOrd="0" presId="urn:microsoft.com/office/officeart/2018/2/layout/IconCircleList"/>
    <dgm:cxn modelId="{3970D568-A160-4E54-B54F-F5ECA4C5C620}" type="presParOf" srcId="{5746140D-0FF8-4382-8FFF-C6F910B9CEEF}" destId="{8C95DD88-0D2B-41F5-9A5D-5DA1475D32EC}" srcOrd="3" destOrd="0" presId="urn:microsoft.com/office/officeart/2018/2/layout/IconCircleList"/>
    <dgm:cxn modelId="{D113E4CE-BEF7-4020-B3DA-C1A1E3D5734D}" type="presParOf" srcId="{07FE137A-EA64-49A0-84C7-E0956CC39170}" destId="{C71F70AA-F57A-49E2-BD22-144E505C63A9}" srcOrd="3" destOrd="0" presId="urn:microsoft.com/office/officeart/2018/2/layout/IconCircleList"/>
    <dgm:cxn modelId="{6BA47872-98B8-4332-A188-CBF723FF958F}" type="presParOf" srcId="{07FE137A-EA64-49A0-84C7-E0956CC39170}" destId="{0B1E8D34-321A-4C13-83B6-468D6ACF03FD}" srcOrd="4" destOrd="0" presId="urn:microsoft.com/office/officeart/2018/2/layout/IconCircleList"/>
    <dgm:cxn modelId="{1274E1C1-8B24-4B21-88AF-DA6A27B10C94}" type="presParOf" srcId="{0B1E8D34-321A-4C13-83B6-468D6ACF03FD}" destId="{F292A546-FB1B-4456-8084-91B45165FB2A}" srcOrd="0" destOrd="0" presId="urn:microsoft.com/office/officeart/2018/2/layout/IconCircleList"/>
    <dgm:cxn modelId="{A1B528C5-B82E-42E8-9452-E7AB8D57117C}" type="presParOf" srcId="{0B1E8D34-321A-4C13-83B6-468D6ACF03FD}" destId="{AE353125-411C-47A5-B655-86A49C0AF7F5}" srcOrd="1" destOrd="0" presId="urn:microsoft.com/office/officeart/2018/2/layout/IconCircleList"/>
    <dgm:cxn modelId="{379EB28F-5C4B-4EA8-A10B-8739D39D4258}" type="presParOf" srcId="{0B1E8D34-321A-4C13-83B6-468D6ACF03FD}" destId="{D789E5D4-E0E1-41EA-A16B-39286C18C95F}" srcOrd="2" destOrd="0" presId="urn:microsoft.com/office/officeart/2018/2/layout/IconCircleList"/>
    <dgm:cxn modelId="{5644E69A-53B4-4227-8E5D-695BB72775D5}" type="presParOf" srcId="{0B1E8D34-321A-4C13-83B6-468D6ACF03FD}" destId="{7EE7209B-F2D5-4707-9FF5-A3D7D420B5E6}" srcOrd="3" destOrd="0" presId="urn:microsoft.com/office/officeart/2018/2/layout/IconCircleList"/>
    <dgm:cxn modelId="{D946B115-CE5B-42EE-9271-3B79BD04101B}" type="presParOf" srcId="{07FE137A-EA64-49A0-84C7-E0956CC39170}" destId="{2A34C4EF-AD3E-4D65-9DC1-CA6BF498C3DD}" srcOrd="5" destOrd="0" presId="urn:microsoft.com/office/officeart/2018/2/layout/IconCircleList"/>
    <dgm:cxn modelId="{EFFB1175-2537-478C-B7C7-76F03C61E3AC}" type="presParOf" srcId="{07FE137A-EA64-49A0-84C7-E0956CC39170}" destId="{C05F55B7-AEDA-40B2-A7EB-4F93A574E7E2}" srcOrd="6" destOrd="0" presId="urn:microsoft.com/office/officeart/2018/2/layout/IconCircleList"/>
    <dgm:cxn modelId="{C4AA6A6A-CE98-4E21-B1CF-7AF014DA5BB9}" type="presParOf" srcId="{C05F55B7-AEDA-40B2-A7EB-4F93A574E7E2}" destId="{457580A4-4292-44AC-ACBD-3B70DE90B7B3}" srcOrd="0" destOrd="0" presId="urn:microsoft.com/office/officeart/2018/2/layout/IconCircleList"/>
    <dgm:cxn modelId="{829CFED7-2DA4-4FAA-8015-352AF6E0B772}" type="presParOf" srcId="{C05F55B7-AEDA-40B2-A7EB-4F93A574E7E2}" destId="{E9E3D041-C4DD-4DF4-913B-A0F635B9E19E}" srcOrd="1" destOrd="0" presId="urn:microsoft.com/office/officeart/2018/2/layout/IconCircleList"/>
    <dgm:cxn modelId="{C8E2C79C-BD4A-4767-B5D5-F67ED0366AD1}" type="presParOf" srcId="{C05F55B7-AEDA-40B2-A7EB-4F93A574E7E2}" destId="{604AE0F0-0B69-4235-B5C4-DD76AF13B924}" srcOrd="2" destOrd="0" presId="urn:microsoft.com/office/officeart/2018/2/layout/IconCircleList"/>
    <dgm:cxn modelId="{120715E3-87E7-410C-9FF3-0AD3E908CDC5}" type="presParOf" srcId="{C05F55B7-AEDA-40B2-A7EB-4F93A574E7E2}" destId="{A907FECA-E311-43C1-8D06-400F9A7E3C24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F25D870-7EA0-4EAB-94B9-A562BAAD572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_accent4_2" csCatId="accent4" phldr="1"/>
      <dgm:spPr/>
      <dgm:t>
        <a:bodyPr/>
        <a:lstStyle/>
        <a:p>
          <a:endParaRPr lang="en-US"/>
        </a:p>
      </dgm:t>
    </dgm:pt>
    <dgm:pt modelId="{1CE4CB04-820A-4B90-A9CE-78D9E2A3F6C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Internal Stakeholders: </a:t>
          </a:r>
          <a:endParaRPr lang="en-US"/>
        </a:p>
      </dgm:t>
    </dgm:pt>
    <dgm:pt modelId="{697FA4B9-977E-4581-8961-98D874B9BAED}" type="parTrans" cxnId="{78F40120-C569-4810-881D-A11796A6CF5A}">
      <dgm:prSet/>
      <dgm:spPr/>
      <dgm:t>
        <a:bodyPr/>
        <a:lstStyle/>
        <a:p>
          <a:endParaRPr lang="en-US"/>
        </a:p>
      </dgm:t>
    </dgm:pt>
    <dgm:pt modelId="{4690EA10-DB50-41FF-983D-219C1BF0279B}" type="sibTrans" cxnId="{78F40120-C569-4810-881D-A11796A6CF5A}">
      <dgm:prSet/>
      <dgm:spPr/>
      <dgm:t>
        <a:bodyPr/>
        <a:lstStyle/>
        <a:p>
          <a:endParaRPr lang="en-US"/>
        </a:p>
      </dgm:t>
    </dgm:pt>
    <dgm:pt modelId="{CDECA7A5-D544-4977-BBCD-BD12BF35DEC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HR Department </a:t>
          </a:r>
        </a:p>
      </dgm:t>
    </dgm:pt>
    <dgm:pt modelId="{068C85EA-1EF7-4641-8185-A8A75A9C289D}" type="parTrans" cxnId="{8943EC67-FC6E-4698-A474-D46DBB96DE85}">
      <dgm:prSet/>
      <dgm:spPr/>
      <dgm:t>
        <a:bodyPr/>
        <a:lstStyle/>
        <a:p>
          <a:endParaRPr lang="en-US"/>
        </a:p>
      </dgm:t>
    </dgm:pt>
    <dgm:pt modelId="{B77A27B1-48DC-4256-82C0-00139AB9A018}" type="sibTrans" cxnId="{8943EC67-FC6E-4698-A474-D46DBB96DE85}">
      <dgm:prSet/>
      <dgm:spPr/>
      <dgm:t>
        <a:bodyPr/>
        <a:lstStyle/>
        <a:p>
          <a:endParaRPr lang="en-US"/>
        </a:p>
      </dgm:t>
    </dgm:pt>
    <dgm:pt modelId="{A2975055-C78F-49FE-A5A0-D92E6D01DD4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Sales Department</a:t>
          </a:r>
        </a:p>
      </dgm:t>
    </dgm:pt>
    <dgm:pt modelId="{F93D2EFA-C32E-49C5-BAA9-9CAEFACCCB52}" type="parTrans" cxnId="{17BA104F-B065-40F9-B385-7C84DCCEFCE7}">
      <dgm:prSet/>
      <dgm:spPr/>
      <dgm:t>
        <a:bodyPr/>
        <a:lstStyle/>
        <a:p>
          <a:endParaRPr lang="en-US"/>
        </a:p>
      </dgm:t>
    </dgm:pt>
    <dgm:pt modelId="{1BAFA9D9-3283-42BF-99A0-A7BB614D0E52}" type="sibTrans" cxnId="{17BA104F-B065-40F9-B385-7C84DCCEFCE7}">
      <dgm:prSet/>
      <dgm:spPr/>
      <dgm:t>
        <a:bodyPr/>
        <a:lstStyle/>
        <a:p>
          <a:endParaRPr lang="en-US"/>
        </a:p>
      </dgm:t>
    </dgm:pt>
    <dgm:pt modelId="{6D4D34AF-5E3F-4EC6-A30D-08FF565FAEB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Engineering Department </a:t>
          </a:r>
        </a:p>
      </dgm:t>
    </dgm:pt>
    <dgm:pt modelId="{32E0F3C1-F663-48FC-81EA-ADE86954F407}" type="parTrans" cxnId="{DFE23A3E-242D-4053-8CBF-89588C660EAD}">
      <dgm:prSet/>
      <dgm:spPr/>
      <dgm:t>
        <a:bodyPr/>
        <a:lstStyle/>
        <a:p>
          <a:endParaRPr lang="en-US"/>
        </a:p>
      </dgm:t>
    </dgm:pt>
    <dgm:pt modelId="{F036518A-605A-47F1-9B68-1615B00537B5}" type="sibTrans" cxnId="{DFE23A3E-242D-4053-8CBF-89588C660EAD}">
      <dgm:prSet/>
      <dgm:spPr/>
      <dgm:t>
        <a:bodyPr/>
        <a:lstStyle/>
        <a:p>
          <a:endParaRPr lang="en-US"/>
        </a:p>
      </dgm:t>
    </dgm:pt>
    <dgm:pt modelId="{5F133D22-009F-4C83-96E0-AA782B84BE9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Marketing Department</a:t>
          </a:r>
        </a:p>
      </dgm:t>
    </dgm:pt>
    <dgm:pt modelId="{6CCC4E7E-F88E-4743-88F2-21338712B802}" type="parTrans" cxnId="{78C5B947-754D-4816-BB2B-710867CEA088}">
      <dgm:prSet/>
      <dgm:spPr/>
      <dgm:t>
        <a:bodyPr/>
        <a:lstStyle/>
        <a:p>
          <a:endParaRPr lang="en-US"/>
        </a:p>
      </dgm:t>
    </dgm:pt>
    <dgm:pt modelId="{655FA53B-849C-4407-BC9C-AF4BE7660F91}" type="sibTrans" cxnId="{78C5B947-754D-4816-BB2B-710867CEA088}">
      <dgm:prSet/>
      <dgm:spPr/>
      <dgm:t>
        <a:bodyPr/>
        <a:lstStyle/>
        <a:p>
          <a:endParaRPr lang="en-US"/>
        </a:p>
      </dgm:t>
    </dgm:pt>
    <dgm:pt modelId="{6F48D541-ADE2-41C5-99EC-68CF1A91102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Customer Support Department</a:t>
          </a:r>
        </a:p>
      </dgm:t>
    </dgm:pt>
    <dgm:pt modelId="{F674C0A8-4B52-4ACC-8BD8-58E1ADE2BBE4}" type="parTrans" cxnId="{B600D0D8-AFD5-428B-AC94-CAED347C41A4}">
      <dgm:prSet/>
      <dgm:spPr/>
      <dgm:t>
        <a:bodyPr/>
        <a:lstStyle/>
        <a:p>
          <a:endParaRPr lang="en-US"/>
        </a:p>
      </dgm:t>
    </dgm:pt>
    <dgm:pt modelId="{B2FBC335-29E9-4E46-949C-C3DFBA180C8D}" type="sibTrans" cxnId="{B600D0D8-AFD5-428B-AC94-CAED347C41A4}">
      <dgm:prSet/>
      <dgm:spPr/>
      <dgm:t>
        <a:bodyPr/>
        <a:lstStyle/>
        <a:p>
          <a:endParaRPr lang="en-US"/>
        </a:p>
      </dgm:t>
    </dgm:pt>
    <dgm:pt modelId="{8E427C3F-72E1-4F33-B1A4-ADB403FF591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Senior Management</a:t>
          </a:r>
        </a:p>
      </dgm:t>
    </dgm:pt>
    <dgm:pt modelId="{A868D39D-073E-46EC-BBEC-97C013BDEE91}" type="parTrans" cxnId="{DC637AC2-4F7D-4FF6-BA54-6C9657965AA2}">
      <dgm:prSet/>
      <dgm:spPr/>
      <dgm:t>
        <a:bodyPr/>
        <a:lstStyle/>
        <a:p>
          <a:endParaRPr lang="en-US"/>
        </a:p>
      </dgm:t>
    </dgm:pt>
    <dgm:pt modelId="{732DB77F-F24F-4094-AD86-E5B0A2C31400}" type="sibTrans" cxnId="{DC637AC2-4F7D-4FF6-BA54-6C9657965AA2}">
      <dgm:prSet/>
      <dgm:spPr/>
      <dgm:t>
        <a:bodyPr/>
        <a:lstStyle/>
        <a:p>
          <a:endParaRPr lang="en-US"/>
        </a:p>
      </dgm:t>
    </dgm:pt>
    <dgm:pt modelId="{137DE56E-4E7F-4721-AE3C-EDC4AD67BC7D}" type="pres">
      <dgm:prSet presAssocID="{FF25D870-7EA0-4EAB-94B9-A562BAAD5720}" presName="root" presStyleCnt="0">
        <dgm:presLayoutVars>
          <dgm:dir/>
          <dgm:resizeHandles val="exact"/>
        </dgm:presLayoutVars>
      </dgm:prSet>
      <dgm:spPr/>
    </dgm:pt>
    <dgm:pt modelId="{20A1D765-79E5-41EA-92A9-5E97CF58789D}" type="pres">
      <dgm:prSet presAssocID="{1CE4CB04-820A-4B90-A9CE-78D9E2A3F6C6}" presName="compNode" presStyleCnt="0"/>
      <dgm:spPr/>
    </dgm:pt>
    <dgm:pt modelId="{9C2D47F6-DED4-4509-8FCB-BE60981FA390}" type="pres">
      <dgm:prSet presAssocID="{1CE4CB04-820A-4B90-A9CE-78D9E2A3F6C6}" presName="bgRect" presStyleLbl="bgShp" presStyleIdx="0" presStyleCnt="7"/>
      <dgm:spPr/>
    </dgm:pt>
    <dgm:pt modelId="{BB1AB79C-9611-4501-A21D-E0AA2CD24E3A}" type="pres">
      <dgm:prSet presAssocID="{1CE4CB04-820A-4B90-A9CE-78D9E2A3F6C6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8E15C801-696C-4EAF-BA58-D3FA95259676}" type="pres">
      <dgm:prSet presAssocID="{1CE4CB04-820A-4B90-A9CE-78D9E2A3F6C6}" presName="spaceRect" presStyleCnt="0"/>
      <dgm:spPr/>
    </dgm:pt>
    <dgm:pt modelId="{CD5A7FD9-3CAE-4C80-B6AD-7498057B851C}" type="pres">
      <dgm:prSet presAssocID="{1CE4CB04-820A-4B90-A9CE-78D9E2A3F6C6}" presName="parTx" presStyleLbl="revTx" presStyleIdx="0" presStyleCnt="7">
        <dgm:presLayoutVars>
          <dgm:chMax val="0"/>
          <dgm:chPref val="0"/>
        </dgm:presLayoutVars>
      </dgm:prSet>
      <dgm:spPr/>
    </dgm:pt>
    <dgm:pt modelId="{C8797D21-E8B7-45EA-B8D6-C1DD20AC4847}" type="pres">
      <dgm:prSet presAssocID="{4690EA10-DB50-41FF-983D-219C1BF0279B}" presName="sibTrans" presStyleCnt="0"/>
      <dgm:spPr/>
    </dgm:pt>
    <dgm:pt modelId="{015D3D21-2E66-4051-8722-E2013784B555}" type="pres">
      <dgm:prSet presAssocID="{CDECA7A5-D544-4977-BBCD-BD12BF35DEC6}" presName="compNode" presStyleCnt="0"/>
      <dgm:spPr/>
    </dgm:pt>
    <dgm:pt modelId="{0FCC76FC-EF45-4799-ABFF-31FD76E183C6}" type="pres">
      <dgm:prSet presAssocID="{CDECA7A5-D544-4977-BBCD-BD12BF35DEC6}" presName="bgRect" presStyleLbl="bgShp" presStyleIdx="1" presStyleCnt="7"/>
      <dgm:spPr/>
    </dgm:pt>
    <dgm:pt modelId="{D5A4129E-9400-4B59-AFF6-4253C96091F5}" type="pres">
      <dgm:prSet presAssocID="{CDECA7A5-D544-4977-BBCD-BD12BF35DEC6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67034EEA-FF30-4662-B935-E3BFFA7EC23F}" type="pres">
      <dgm:prSet presAssocID="{CDECA7A5-D544-4977-BBCD-BD12BF35DEC6}" presName="spaceRect" presStyleCnt="0"/>
      <dgm:spPr/>
    </dgm:pt>
    <dgm:pt modelId="{80344B1D-2992-4493-91A9-5495240B64A6}" type="pres">
      <dgm:prSet presAssocID="{CDECA7A5-D544-4977-BBCD-BD12BF35DEC6}" presName="parTx" presStyleLbl="revTx" presStyleIdx="1" presStyleCnt="7">
        <dgm:presLayoutVars>
          <dgm:chMax val="0"/>
          <dgm:chPref val="0"/>
        </dgm:presLayoutVars>
      </dgm:prSet>
      <dgm:spPr/>
    </dgm:pt>
    <dgm:pt modelId="{F2FA57B7-B325-4E65-8D66-79DFDC58EAF6}" type="pres">
      <dgm:prSet presAssocID="{B77A27B1-48DC-4256-82C0-00139AB9A018}" presName="sibTrans" presStyleCnt="0"/>
      <dgm:spPr/>
    </dgm:pt>
    <dgm:pt modelId="{B09B2406-0714-4BAE-A014-CAF8973F952D}" type="pres">
      <dgm:prSet presAssocID="{A2975055-C78F-49FE-A5A0-D92E6D01DD4D}" presName="compNode" presStyleCnt="0"/>
      <dgm:spPr/>
    </dgm:pt>
    <dgm:pt modelId="{DD36146E-D394-47B1-B046-2F1A0465DD9E}" type="pres">
      <dgm:prSet presAssocID="{A2975055-C78F-49FE-A5A0-D92E6D01DD4D}" presName="bgRect" presStyleLbl="bgShp" presStyleIdx="2" presStyleCnt="7"/>
      <dgm:spPr/>
    </dgm:pt>
    <dgm:pt modelId="{0C311069-15CD-4096-889E-3731D255D759}" type="pres">
      <dgm:prSet presAssocID="{A2975055-C78F-49FE-A5A0-D92E6D01DD4D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806EF2C4-C483-4ACB-88D8-E6990F5540CB}" type="pres">
      <dgm:prSet presAssocID="{A2975055-C78F-49FE-A5A0-D92E6D01DD4D}" presName="spaceRect" presStyleCnt="0"/>
      <dgm:spPr/>
    </dgm:pt>
    <dgm:pt modelId="{43DEDE06-BCFE-4887-95CA-55FCAD265B7E}" type="pres">
      <dgm:prSet presAssocID="{A2975055-C78F-49FE-A5A0-D92E6D01DD4D}" presName="parTx" presStyleLbl="revTx" presStyleIdx="2" presStyleCnt="7">
        <dgm:presLayoutVars>
          <dgm:chMax val="0"/>
          <dgm:chPref val="0"/>
        </dgm:presLayoutVars>
      </dgm:prSet>
      <dgm:spPr/>
    </dgm:pt>
    <dgm:pt modelId="{3166DEF9-935B-4B8D-9084-0B38FF550CC6}" type="pres">
      <dgm:prSet presAssocID="{1BAFA9D9-3283-42BF-99A0-A7BB614D0E52}" presName="sibTrans" presStyleCnt="0"/>
      <dgm:spPr/>
    </dgm:pt>
    <dgm:pt modelId="{D9F7F289-7A63-4E4F-863D-0F4860B5BED4}" type="pres">
      <dgm:prSet presAssocID="{6D4D34AF-5E3F-4EC6-A30D-08FF565FAEBA}" presName="compNode" presStyleCnt="0"/>
      <dgm:spPr/>
    </dgm:pt>
    <dgm:pt modelId="{AC9BEAFD-ACB8-4985-9B66-034C13893771}" type="pres">
      <dgm:prSet presAssocID="{6D4D34AF-5E3F-4EC6-A30D-08FF565FAEBA}" presName="bgRect" presStyleLbl="bgShp" presStyleIdx="3" presStyleCnt="7"/>
      <dgm:spPr/>
    </dgm:pt>
    <dgm:pt modelId="{FA37D181-CF52-43C1-9D56-9BE3DF980F6D}" type="pres">
      <dgm:prSet presAssocID="{6D4D34AF-5E3F-4EC6-A30D-08FF565FAEBA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143FBC57-B233-4DB5-8685-5AF885864FF2}" type="pres">
      <dgm:prSet presAssocID="{6D4D34AF-5E3F-4EC6-A30D-08FF565FAEBA}" presName="spaceRect" presStyleCnt="0"/>
      <dgm:spPr/>
    </dgm:pt>
    <dgm:pt modelId="{28C7D0FB-407A-4A7D-BDD1-E565A7597CA4}" type="pres">
      <dgm:prSet presAssocID="{6D4D34AF-5E3F-4EC6-A30D-08FF565FAEBA}" presName="parTx" presStyleLbl="revTx" presStyleIdx="3" presStyleCnt="7">
        <dgm:presLayoutVars>
          <dgm:chMax val="0"/>
          <dgm:chPref val="0"/>
        </dgm:presLayoutVars>
      </dgm:prSet>
      <dgm:spPr/>
    </dgm:pt>
    <dgm:pt modelId="{217E0BE8-BDD2-46AC-A65B-97174BCA9773}" type="pres">
      <dgm:prSet presAssocID="{F036518A-605A-47F1-9B68-1615B00537B5}" presName="sibTrans" presStyleCnt="0"/>
      <dgm:spPr/>
    </dgm:pt>
    <dgm:pt modelId="{CEAFE0CD-123C-438E-B208-54153490F165}" type="pres">
      <dgm:prSet presAssocID="{5F133D22-009F-4C83-96E0-AA782B84BE96}" presName="compNode" presStyleCnt="0"/>
      <dgm:spPr/>
    </dgm:pt>
    <dgm:pt modelId="{1C610945-A7DF-434F-9664-1327365C1795}" type="pres">
      <dgm:prSet presAssocID="{5F133D22-009F-4C83-96E0-AA782B84BE96}" presName="bgRect" presStyleLbl="bgShp" presStyleIdx="4" presStyleCnt="7"/>
      <dgm:spPr/>
    </dgm:pt>
    <dgm:pt modelId="{92F1E4DD-6849-4489-B6E4-089162E9ED5A}" type="pres">
      <dgm:prSet presAssocID="{5F133D22-009F-4C83-96E0-AA782B84BE96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egaphone"/>
        </a:ext>
      </dgm:extLst>
    </dgm:pt>
    <dgm:pt modelId="{78064851-9F7E-4AEB-B434-6FC5B282CDA0}" type="pres">
      <dgm:prSet presAssocID="{5F133D22-009F-4C83-96E0-AA782B84BE96}" presName="spaceRect" presStyleCnt="0"/>
      <dgm:spPr/>
    </dgm:pt>
    <dgm:pt modelId="{4CFB4EC6-96C9-4768-9732-813319CEFED6}" type="pres">
      <dgm:prSet presAssocID="{5F133D22-009F-4C83-96E0-AA782B84BE96}" presName="parTx" presStyleLbl="revTx" presStyleIdx="4" presStyleCnt="7">
        <dgm:presLayoutVars>
          <dgm:chMax val="0"/>
          <dgm:chPref val="0"/>
        </dgm:presLayoutVars>
      </dgm:prSet>
      <dgm:spPr/>
    </dgm:pt>
    <dgm:pt modelId="{2D07337C-2508-4061-A0A8-E7957C313839}" type="pres">
      <dgm:prSet presAssocID="{655FA53B-849C-4407-BC9C-AF4BE7660F91}" presName="sibTrans" presStyleCnt="0"/>
      <dgm:spPr/>
    </dgm:pt>
    <dgm:pt modelId="{AF557BDA-E348-4C10-BCEA-DE8555EE92F8}" type="pres">
      <dgm:prSet presAssocID="{6F48D541-ADE2-41C5-99EC-68CF1A911022}" presName="compNode" presStyleCnt="0"/>
      <dgm:spPr/>
    </dgm:pt>
    <dgm:pt modelId="{338F4577-A7D9-44A2-AD84-BD5964C73C02}" type="pres">
      <dgm:prSet presAssocID="{6F48D541-ADE2-41C5-99EC-68CF1A911022}" presName="bgRect" presStyleLbl="bgShp" presStyleIdx="5" presStyleCnt="7"/>
      <dgm:spPr/>
    </dgm:pt>
    <dgm:pt modelId="{34D3B345-E1DB-4E76-97C0-116462E2F802}" type="pres">
      <dgm:prSet presAssocID="{6F48D541-ADE2-41C5-99EC-68CF1A911022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ll center"/>
        </a:ext>
      </dgm:extLst>
    </dgm:pt>
    <dgm:pt modelId="{2CD7DD97-8F28-466B-BDB8-3C4EAB2A7E06}" type="pres">
      <dgm:prSet presAssocID="{6F48D541-ADE2-41C5-99EC-68CF1A911022}" presName="spaceRect" presStyleCnt="0"/>
      <dgm:spPr/>
    </dgm:pt>
    <dgm:pt modelId="{18B3A8CF-3AEF-4E35-AC7F-7630103F53C0}" type="pres">
      <dgm:prSet presAssocID="{6F48D541-ADE2-41C5-99EC-68CF1A911022}" presName="parTx" presStyleLbl="revTx" presStyleIdx="5" presStyleCnt="7">
        <dgm:presLayoutVars>
          <dgm:chMax val="0"/>
          <dgm:chPref val="0"/>
        </dgm:presLayoutVars>
      </dgm:prSet>
      <dgm:spPr/>
    </dgm:pt>
    <dgm:pt modelId="{8E15EE59-03F0-4B3E-A220-8D029DF74AFB}" type="pres">
      <dgm:prSet presAssocID="{B2FBC335-29E9-4E46-949C-C3DFBA180C8D}" presName="sibTrans" presStyleCnt="0"/>
      <dgm:spPr/>
    </dgm:pt>
    <dgm:pt modelId="{DE2A974B-2F96-4FFF-87A8-F55870588C73}" type="pres">
      <dgm:prSet presAssocID="{8E427C3F-72E1-4F33-B1A4-ADB403FF5917}" presName="compNode" presStyleCnt="0"/>
      <dgm:spPr/>
    </dgm:pt>
    <dgm:pt modelId="{E9727572-54B8-4B3F-AF7C-BCF89DE122E4}" type="pres">
      <dgm:prSet presAssocID="{8E427C3F-72E1-4F33-B1A4-ADB403FF5917}" presName="bgRect" presStyleLbl="bgShp" presStyleIdx="6" presStyleCnt="7"/>
      <dgm:spPr/>
    </dgm:pt>
    <dgm:pt modelId="{61FF69CE-3872-4990-801E-CAD67E0F7D6A}" type="pres">
      <dgm:prSet presAssocID="{8E427C3F-72E1-4F33-B1A4-ADB403FF5917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erson with Cane"/>
        </a:ext>
      </dgm:extLst>
    </dgm:pt>
    <dgm:pt modelId="{425553A6-081E-41A6-862D-19B612AA73ED}" type="pres">
      <dgm:prSet presAssocID="{8E427C3F-72E1-4F33-B1A4-ADB403FF5917}" presName="spaceRect" presStyleCnt="0"/>
      <dgm:spPr/>
    </dgm:pt>
    <dgm:pt modelId="{12954DF9-2EF9-4EAA-90E3-B6324B4AB3B2}" type="pres">
      <dgm:prSet presAssocID="{8E427C3F-72E1-4F33-B1A4-ADB403FF5917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DAB53C11-2F55-48E9-A201-81AC0B6BFCF8}" type="presOf" srcId="{6F48D541-ADE2-41C5-99EC-68CF1A911022}" destId="{18B3A8CF-3AEF-4E35-AC7F-7630103F53C0}" srcOrd="0" destOrd="0" presId="urn:microsoft.com/office/officeart/2018/2/layout/IconVerticalSolidList"/>
    <dgm:cxn modelId="{78F40120-C569-4810-881D-A11796A6CF5A}" srcId="{FF25D870-7EA0-4EAB-94B9-A562BAAD5720}" destId="{1CE4CB04-820A-4B90-A9CE-78D9E2A3F6C6}" srcOrd="0" destOrd="0" parTransId="{697FA4B9-977E-4581-8961-98D874B9BAED}" sibTransId="{4690EA10-DB50-41FF-983D-219C1BF0279B}"/>
    <dgm:cxn modelId="{EC769228-BE47-4082-A33D-251B9607F992}" type="presOf" srcId="{6D4D34AF-5E3F-4EC6-A30D-08FF565FAEBA}" destId="{28C7D0FB-407A-4A7D-BDD1-E565A7597CA4}" srcOrd="0" destOrd="0" presId="urn:microsoft.com/office/officeart/2018/2/layout/IconVerticalSolidList"/>
    <dgm:cxn modelId="{BB5EBB34-1913-411A-8084-1549E295ADE5}" type="presOf" srcId="{8E427C3F-72E1-4F33-B1A4-ADB403FF5917}" destId="{12954DF9-2EF9-4EAA-90E3-B6324B4AB3B2}" srcOrd="0" destOrd="0" presId="urn:microsoft.com/office/officeart/2018/2/layout/IconVerticalSolidList"/>
    <dgm:cxn modelId="{6B762337-70E5-456A-B2FC-2CB5C12AE74B}" type="presOf" srcId="{FF25D870-7EA0-4EAB-94B9-A562BAAD5720}" destId="{137DE56E-4E7F-4721-AE3C-EDC4AD67BC7D}" srcOrd="0" destOrd="0" presId="urn:microsoft.com/office/officeart/2018/2/layout/IconVerticalSolidList"/>
    <dgm:cxn modelId="{DFE23A3E-242D-4053-8CBF-89588C660EAD}" srcId="{FF25D870-7EA0-4EAB-94B9-A562BAAD5720}" destId="{6D4D34AF-5E3F-4EC6-A30D-08FF565FAEBA}" srcOrd="3" destOrd="0" parTransId="{32E0F3C1-F663-48FC-81EA-ADE86954F407}" sibTransId="{F036518A-605A-47F1-9B68-1615B00537B5}"/>
    <dgm:cxn modelId="{D6884A66-EBE4-4A1C-9AD3-6E31A303DE9B}" type="presOf" srcId="{1CE4CB04-820A-4B90-A9CE-78D9E2A3F6C6}" destId="{CD5A7FD9-3CAE-4C80-B6AD-7498057B851C}" srcOrd="0" destOrd="0" presId="urn:microsoft.com/office/officeart/2018/2/layout/IconVerticalSolidList"/>
    <dgm:cxn modelId="{78C5B947-754D-4816-BB2B-710867CEA088}" srcId="{FF25D870-7EA0-4EAB-94B9-A562BAAD5720}" destId="{5F133D22-009F-4C83-96E0-AA782B84BE96}" srcOrd="4" destOrd="0" parTransId="{6CCC4E7E-F88E-4743-88F2-21338712B802}" sibTransId="{655FA53B-849C-4407-BC9C-AF4BE7660F91}"/>
    <dgm:cxn modelId="{8943EC67-FC6E-4698-A474-D46DBB96DE85}" srcId="{FF25D870-7EA0-4EAB-94B9-A562BAAD5720}" destId="{CDECA7A5-D544-4977-BBCD-BD12BF35DEC6}" srcOrd="1" destOrd="0" parTransId="{068C85EA-1EF7-4641-8185-A8A75A9C289D}" sibTransId="{B77A27B1-48DC-4256-82C0-00139AB9A018}"/>
    <dgm:cxn modelId="{17BA104F-B065-40F9-B385-7C84DCCEFCE7}" srcId="{FF25D870-7EA0-4EAB-94B9-A562BAAD5720}" destId="{A2975055-C78F-49FE-A5A0-D92E6D01DD4D}" srcOrd="2" destOrd="0" parTransId="{F93D2EFA-C32E-49C5-BAA9-9CAEFACCCB52}" sibTransId="{1BAFA9D9-3283-42BF-99A0-A7BB614D0E52}"/>
    <dgm:cxn modelId="{E0D36C7E-216C-4774-8D45-67C47CE1BDBD}" type="presOf" srcId="{A2975055-C78F-49FE-A5A0-D92E6D01DD4D}" destId="{43DEDE06-BCFE-4887-95CA-55FCAD265B7E}" srcOrd="0" destOrd="0" presId="urn:microsoft.com/office/officeart/2018/2/layout/IconVerticalSolidList"/>
    <dgm:cxn modelId="{68AE2AB4-B8A5-4E8D-82C0-823D9F11594D}" type="presOf" srcId="{CDECA7A5-D544-4977-BBCD-BD12BF35DEC6}" destId="{80344B1D-2992-4493-91A9-5495240B64A6}" srcOrd="0" destOrd="0" presId="urn:microsoft.com/office/officeart/2018/2/layout/IconVerticalSolidList"/>
    <dgm:cxn modelId="{DC637AC2-4F7D-4FF6-BA54-6C9657965AA2}" srcId="{FF25D870-7EA0-4EAB-94B9-A562BAAD5720}" destId="{8E427C3F-72E1-4F33-B1A4-ADB403FF5917}" srcOrd="6" destOrd="0" parTransId="{A868D39D-073E-46EC-BBEC-97C013BDEE91}" sibTransId="{732DB77F-F24F-4094-AD86-E5B0A2C31400}"/>
    <dgm:cxn modelId="{1BC5E6D5-6827-415E-9A51-5935C6227E67}" type="presOf" srcId="{5F133D22-009F-4C83-96E0-AA782B84BE96}" destId="{4CFB4EC6-96C9-4768-9732-813319CEFED6}" srcOrd="0" destOrd="0" presId="urn:microsoft.com/office/officeart/2018/2/layout/IconVerticalSolidList"/>
    <dgm:cxn modelId="{B600D0D8-AFD5-428B-AC94-CAED347C41A4}" srcId="{FF25D870-7EA0-4EAB-94B9-A562BAAD5720}" destId="{6F48D541-ADE2-41C5-99EC-68CF1A911022}" srcOrd="5" destOrd="0" parTransId="{F674C0A8-4B52-4ACC-8BD8-58E1ADE2BBE4}" sibTransId="{B2FBC335-29E9-4E46-949C-C3DFBA180C8D}"/>
    <dgm:cxn modelId="{58764CE4-B00E-43B7-8C1F-A960257FC352}" type="presParOf" srcId="{137DE56E-4E7F-4721-AE3C-EDC4AD67BC7D}" destId="{20A1D765-79E5-41EA-92A9-5E97CF58789D}" srcOrd="0" destOrd="0" presId="urn:microsoft.com/office/officeart/2018/2/layout/IconVerticalSolidList"/>
    <dgm:cxn modelId="{D0F2A6BF-9294-4D5D-8858-AC02A33A021A}" type="presParOf" srcId="{20A1D765-79E5-41EA-92A9-5E97CF58789D}" destId="{9C2D47F6-DED4-4509-8FCB-BE60981FA390}" srcOrd="0" destOrd="0" presId="urn:microsoft.com/office/officeart/2018/2/layout/IconVerticalSolidList"/>
    <dgm:cxn modelId="{50DF6820-AC60-4627-B816-9ECE2B9C18AC}" type="presParOf" srcId="{20A1D765-79E5-41EA-92A9-5E97CF58789D}" destId="{BB1AB79C-9611-4501-A21D-E0AA2CD24E3A}" srcOrd="1" destOrd="0" presId="urn:microsoft.com/office/officeart/2018/2/layout/IconVerticalSolidList"/>
    <dgm:cxn modelId="{F239A52C-CF02-4087-84A5-235A06901F78}" type="presParOf" srcId="{20A1D765-79E5-41EA-92A9-5E97CF58789D}" destId="{8E15C801-696C-4EAF-BA58-D3FA95259676}" srcOrd="2" destOrd="0" presId="urn:microsoft.com/office/officeart/2018/2/layout/IconVerticalSolidList"/>
    <dgm:cxn modelId="{92ECDD46-0826-48DC-8CF8-98B98EC91614}" type="presParOf" srcId="{20A1D765-79E5-41EA-92A9-5E97CF58789D}" destId="{CD5A7FD9-3CAE-4C80-B6AD-7498057B851C}" srcOrd="3" destOrd="0" presId="urn:microsoft.com/office/officeart/2018/2/layout/IconVerticalSolidList"/>
    <dgm:cxn modelId="{5C0C18CC-825F-4178-8971-733B5B361438}" type="presParOf" srcId="{137DE56E-4E7F-4721-AE3C-EDC4AD67BC7D}" destId="{C8797D21-E8B7-45EA-B8D6-C1DD20AC4847}" srcOrd="1" destOrd="0" presId="urn:microsoft.com/office/officeart/2018/2/layout/IconVerticalSolidList"/>
    <dgm:cxn modelId="{729C71B4-D37E-40EF-8887-325DA7195922}" type="presParOf" srcId="{137DE56E-4E7F-4721-AE3C-EDC4AD67BC7D}" destId="{015D3D21-2E66-4051-8722-E2013784B555}" srcOrd="2" destOrd="0" presId="urn:microsoft.com/office/officeart/2018/2/layout/IconVerticalSolidList"/>
    <dgm:cxn modelId="{6843C65B-8BDF-45AD-9877-11B42894A72E}" type="presParOf" srcId="{015D3D21-2E66-4051-8722-E2013784B555}" destId="{0FCC76FC-EF45-4799-ABFF-31FD76E183C6}" srcOrd="0" destOrd="0" presId="urn:microsoft.com/office/officeart/2018/2/layout/IconVerticalSolidList"/>
    <dgm:cxn modelId="{6A74E4AB-EEF5-4F60-90D6-3B623B1F7851}" type="presParOf" srcId="{015D3D21-2E66-4051-8722-E2013784B555}" destId="{D5A4129E-9400-4B59-AFF6-4253C96091F5}" srcOrd="1" destOrd="0" presId="urn:microsoft.com/office/officeart/2018/2/layout/IconVerticalSolidList"/>
    <dgm:cxn modelId="{D5ABC45B-6E12-46FD-86AC-73ABA1AD32DD}" type="presParOf" srcId="{015D3D21-2E66-4051-8722-E2013784B555}" destId="{67034EEA-FF30-4662-B935-E3BFFA7EC23F}" srcOrd="2" destOrd="0" presId="urn:microsoft.com/office/officeart/2018/2/layout/IconVerticalSolidList"/>
    <dgm:cxn modelId="{9C57E199-1CA4-4731-A207-00BB9D5759FD}" type="presParOf" srcId="{015D3D21-2E66-4051-8722-E2013784B555}" destId="{80344B1D-2992-4493-91A9-5495240B64A6}" srcOrd="3" destOrd="0" presId="urn:microsoft.com/office/officeart/2018/2/layout/IconVerticalSolidList"/>
    <dgm:cxn modelId="{DFE57154-F068-4353-89DC-9C16142A178F}" type="presParOf" srcId="{137DE56E-4E7F-4721-AE3C-EDC4AD67BC7D}" destId="{F2FA57B7-B325-4E65-8D66-79DFDC58EAF6}" srcOrd="3" destOrd="0" presId="urn:microsoft.com/office/officeart/2018/2/layout/IconVerticalSolidList"/>
    <dgm:cxn modelId="{B07849FC-FD8E-4EB9-8CBE-53C88E144DA4}" type="presParOf" srcId="{137DE56E-4E7F-4721-AE3C-EDC4AD67BC7D}" destId="{B09B2406-0714-4BAE-A014-CAF8973F952D}" srcOrd="4" destOrd="0" presId="urn:microsoft.com/office/officeart/2018/2/layout/IconVerticalSolidList"/>
    <dgm:cxn modelId="{B03FBDC6-7834-4E02-B167-ABFBE912A723}" type="presParOf" srcId="{B09B2406-0714-4BAE-A014-CAF8973F952D}" destId="{DD36146E-D394-47B1-B046-2F1A0465DD9E}" srcOrd="0" destOrd="0" presId="urn:microsoft.com/office/officeart/2018/2/layout/IconVerticalSolidList"/>
    <dgm:cxn modelId="{914324C1-A84A-409F-AECC-E505652C6399}" type="presParOf" srcId="{B09B2406-0714-4BAE-A014-CAF8973F952D}" destId="{0C311069-15CD-4096-889E-3731D255D759}" srcOrd="1" destOrd="0" presId="urn:microsoft.com/office/officeart/2018/2/layout/IconVerticalSolidList"/>
    <dgm:cxn modelId="{89F9E181-606A-4188-B6D7-F8CB224220ED}" type="presParOf" srcId="{B09B2406-0714-4BAE-A014-CAF8973F952D}" destId="{806EF2C4-C483-4ACB-88D8-E6990F5540CB}" srcOrd="2" destOrd="0" presId="urn:microsoft.com/office/officeart/2018/2/layout/IconVerticalSolidList"/>
    <dgm:cxn modelId="{78AE3341-DFBE-4381-8592-E6CA806EA3A1}" type="presParOf" srcId="{B09B2406-0714-4BAE-A014-CAF8973F952D}" destId="{43DEDE06-BCFE-4887-95CA-55FCAD265B7E}" srcOrd="3" destOrd="0" presId="urn:microsoft.com/office/officeart/2018/2/layout/IconVerticalSolidList"/>
    <dgm:cxn modelId="{6AD7A4E1-60F9-455E-B25D-39225E9FA21D}" type="presParOf" srcId="{137DE56E-4E7F-4721-AE3C-EDC4AD67BC7D}" destId="{3166DEF9-935B-4B8D-9084-0B38FF550CC6}" srcOrd="5" destOrd="0" presId="urn:microsoft.com/office/officeart/2018/2/layout/IconVerticalSolidList"/>
    <dgm:cxn modelId="{EC473AFA-97D9-49D9-9817-116C6D83CB29}" type="presParOf" srcId="{137DE56E-4E7F-4721-AE3C-EDC4AD67BC7D}" destId="{D9F7F289-7A63-4E4F-863D-0F4860B5BED4}" srcOrd="6" destOrd="0" presId="urn:microsoft.com/office/officeart/2018/2/layout/IconVerticalSolidList"/>
    <dgm:cxn modelId="{B7D747FF-ED03-4245-AAAA-3E3B97F10407}" type="presParOf" srcId="{D9F7F289-7A63-4E4F-863D-0F4860B5BED4}" destId="{AC9BEAFD-ACB8-4985-9B66-034C13893771}" srcOrd="0" destOrd="0" presId="urn:microsoft.com/office/officeart/2018/2/layout/IconVerticalSolidList"/>
    <dgm:cxn modelId="{31A7AAC4-1249-46BA-B9C0-5103FA4BC153}" type="presParOf" srcId="{D9F7F289-7A63-4E4F-863D-0F4860B5BED4}" destId="{FA37D181-CF52-43C1-9D56-9BE3DF980F6D}" srcOrd="1" destOrd="0" presId="urn:microsoft.com/office/officeart/2018/2/layout/IconVerticalSolidList"/>
    <dgm:cxn modelId="{EFEF1FEC-F954-43CB-9E5F-9BA54D014416}" type="presParOf" srcId="{D9F7F289-7A63-4E4F-863D-0F4860B5BED4}" destId="{143FBC57-B233-4DB5-8685-5AF885864FF2}" srcOrd="2" destOrd="0" presId="urn:microsoft.com/office/officeart/2018/2/layout/IconVerticalSolidList"/>
    <dgm:cxn modelId="{A9DAA060-B620-4756-B84A-2D3C38780EFA}" type="presParOf" srcId="{D9F7F289-7A63-4E4F-863D-0F4860B5BED4}" destId="{28C7D0FB-407A-4A7D-BDD1-E565A7597CA4}" srcOrd="3" destOrd="0" presId="urn:microsoft.com/office/officeart/2018/2/layout/IconVerticalSolidList"/>
    <dgm:cxn modelId="{A91E6965-2603-4085-A4EC-60440874ACC6}" type="presParOf" srcId="{137DE56E-4E7F-4721-AE3C-EDC4AD67BC7D}" destId="{217E0BE8-BDD2-46AC-A65B-97174BCA9773}" srcOrd="7" destOrd="0" presId="urn:microsoft.com/office/officeart/2018/2/layout/IconVerticalSolidList"/>
    <dgm:cxn modelId="{1066099D-8DF5-4549-A4DE-8628DED5CFFF}" type="presParOf" srcId="{137DE56E-4E7F-4721-AE3C-EDC4AD67BC7D}" destId="{CEAFE0CD-123C-438E-B208-54153490F165}" srcOrd="8" destOrd="0" presId="urn:microsoft.com/office/officeart/2018/2/layout/IconVerticalSolidList"/>
    <dgm:cxn modelId="{A12617E2-61F0-4470-94EB-48E0A0069234}" type="presParOf" srcId="{CEAFE0CD-123C-438E-B208-54153490F165}" destId="{1C610945-A7DF-434F-9664-1327365C1795}" srcOrd="0" destOrd="0" presId="urn:microsoft.com/office/officeart/2018/2/layout/IconVerticalSolidList"/>
    <dgm:cxn modelId="{55F93D68-F856-454A-AE71-BC0D0369E78E}" type="presParOf" srcId="{CEAFE0CD-123C-438E-B208-54153490F165}" destId="{92F1E4DD-6849-4489-B6E4-089162E9ED5A}" srcOrd="1" destOrd="0" presId="urn:microsoft.com/office/officeart/2018/2/layout/IconVerticalSolidList"/>
    <dgm:cxn modelId="{BE06E60F-7055-4F64-A840-2F16D5095285}" type="presParOf" srcId="{CEAFE0CD-123C-438E-B208-54153490F165}" destId="{78064851-9F7E-4AEB-B434-6FC5B282CDA0}" srcOrd="2" destOrd="0" presId="urn:microsoft.com/office/officeart/2018/2/layout/IconVerticalSolidList"/>
    <dgm:cxn modelId="{C3FE5560-472C-4D6F-B359-A8E5AF6384D0}" type="presParOf" srcId="{CEAFE0CD-123C-438E-B208-54153490F165}" destId="{4CFB4EC6-96C9-4768-9732-813319CEFED6}" srcOrd="3" destOrd="0" presId="urn:microsoft.com/office/officeart/2018/2/layout/IconVerticalSolidList"/>
    <dgm:cxn modelId="{303A13F9-8CB0-4CD2-85FD-EB5D895A6242}" type="presParOf" srcId="{137DE56E-4E7F-4721-AE3C-EDC4AD67BC7D}" destId="{2D07337C-2508-4061-A0A8-E7957C313839}" srcOrd="9" destOrd="0" presId="urn:microsoft.com/office/officeart/2018/2/layout/IconVerticalSolidList"/>
    <dgm:cxn modelId="{3609AA39-F841-47D8-9F9A-2C8198E0A2AC}" type="presParOf" srcId="{137DE56E-4E7F-4721-AE3C-EDC4AD67BC7D}" destId="{AF557BDA-E348-4C10-BCEA-DE8555EE92F8}" srcOrd="10" destOrd="0" presId="urn:microsoft.com/office/officeart/2018/2/layout/IconVerticalSolidList"/>
    <dgm:cxn modelId="{FAAB2FDC-4A99-4422-BF5E-03CC42909DAF}" type="presParOf" srcId="{AF557BDA-E348-4C10-BCEA-DE8555EE92F8}" destId="{338F4577-A7D9-44A2-AD84-BD5964C73C02}" srcOrd="0" destOrd="0" presId="urn:microsoft.com/office/officeart/2018/2/layout/IconVerticalSolidList"/>
    <dgm:cxn modelId="{9D50FD0C-BCF0-4634-B321-DCF34FDE34A6}" type="presParOf" srcId="{AF557BDA-E348-4C10-BCEA-DE8555EE92F8}" destId="{34D3B345-E1DB-4E76-97C0-116462E2F802}" srcOrd="1" destOrd="0" presId="urn:microsoft.com/office/officeart/2018/2/layout/IconVerticalSolidList"/>
    <dgm:cxn modelId="{BD25F461-D628-4750-BE6D-B9BEDC6C4702}" type="presParOf" srcId="{AF557BDA-E348-4C10-BCEA-DE8555EE92F8}" destId="{2CD7DD97-8F28-466B-BDB8-3C4EAB2A7E06}" srcOrd="2" destOrd="0" presId="urn:microsoft.com/office/officeart/2018/2/layout/IconVerticalSolidList"/>
    <dgm:cxn modelId="{B9509950-A926-48EB-B9A4-E9CCDC8BAAF3}" type="presParOf" srcId="{AF557BDA-E348-4C10-BCEA-DE8555EE92F8}" destId="{18B3A8CF-3AEF-4E35-AC7F-7630103F53C0}" srcOrd="3" destOrd="0" presId="urn:microsoft.com/office/officeart/2018/2/layout/IconVerticalSolidList"/>
    <dgm:cxn modelId="{7443C83A-8637-4BD4-B5EE-D465EA2255B1}" type="presParOf" srcId="{137DE56E-4E7F-4721-AE3C-EDC4AD67BC7D}" destId="{8E15EE59-03F0-4B3E-A220-8D029DF74AFB}" srcOrd="11" destOrd="0" presId="urn:microsoft.com/office/officeart/2018/2/layout/IconVerticalSolidList"/>
    <dgm:cxn modelId="{8608903E-AC54-4B34-9AF2-7A1A6D3FB16A}" type="presParOf" srcId="{137DE56E-4E7F-4721-AE3C-EDC4AD67BC7D}" destId="{DE2A974B-2F96-4FFF-87A8-F55870588C73}" srcOrd="12" destOrd="0" presId="urn:microsoft.com/office/officeart/2018/2/layout/IconVerticalSolidList"/>
    <dgm:cxn modelId="{BDBEAB3C-A111-4E84-8624-70DBDEB62F0B}" type="presParOf" srcId="{DE2A974B-2F96-4FFF-87A8-F55870588C73}" destId="{E9727572-54B8-4B3F-AF7C-BCF89DE122E4}" srcOrd="0" destOrd="0" presId="urn:microsoft.com/office/officeart/2018/2/layout/IconVerticalSolidList"/>
    <dgm:cxn modelId="{3BA9F83B-16AB-4049-AB1E-72B89FA23628}" type="presParOf" srcId="{DE2A974B-2F96-4FFF-87A8-F55870588C73}" destId="{61FF69CE-3872-4990-801E-CAD67E0F7D6A}" srcOrd="1" destOrd="0" presId="urn:microsoft.com/office/officeart/2018/2/layout/IconVerticalSolidList"/>
    <dgm:cxn modelId="{6560E4AA-0568-4FCC-A754-099E9E1B099E}" type="presParOf" srcId="{DE2A974B-2F96-4FFF-87A8-F55870588C73}" destId="{425553A6-081E-41A6-862D-19B612AA73ED}" srcOrd="2" destOrd="0" presId="urn:microsoft.com/office/officeart/2018/2/layout/IconVerticalSolidList"/>
    <dgm:cxn modelId="{646576C9-48C1-4EB8-A171-19C19EB62798}" type="presParOf" srcId="{DE2A974B-2F96-4FFF-87A8-F55870588C73}" destId="{12954DF9-2EF9-4EAA-90E3-B6324B4AB3B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A46DFDC-7E98-4363-939D-63BEB9EDFFE0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0A083D0F-AFBA-4696-9992-374E18662372}">
      <dgm:prSet/>
      <dgm:spPr/>
      <dgm:t>
        <a:bodyPr/>
        <a:lstStyle/>
        <a:p>
          <a:r>
            <a:rPr lang="en-IN"/>
            <a:t>HRIS</a:t>
          </a:r>
          <a:endParaRPr lang="en-US"/>
        </a:p>
      </dgm:t>
    </dgm:pt>
    <dgm:pt modelId="{1F8C6147-1847-4E7D-B2B4-C3A2DE337D68}" type="parTrans" cxnId="{489F741B-7724-4748-9ABE-052DDB82A9BC}">
      <dgm:prSet/>
      <dgm:spPr/>
      <dgm:t>
        <a:bodyPr/>
        <a:lstStyle/>
        <a:p>
          <a:endParaRPr lang="en-US"/>
        </a:p>
      </dgm:t>
    </dgm:pt>
    <dgm:pt modelId="{CDABB55D-B30B-403D-8F77-F7378947D489}" type="sibTrans" cxnId="{489F741B-7724-4748-9ABE-052DDB82A9BC}">
      <dgm:prSet/>
      <dgm:spPr/>
      <dgm:t>
        <a:bodyPr/>
        <a:lstStyle/>
        <a:p>
          <a:endParaRPr lang="en-US"/>
        </a:p>
      </dgm:t>
    </dgm:pt>
    <dgm:pt modelId="{ED2BC307-6E52-44CD-9787-BA0340934F9C}">
      <dgm:prSet/>
      <dgm:spPr/>
      <dgm:t>
        <a:bodyPr/>
        <a:lstStyle/>
        <a:p>
          <a:r>
            <a:rPr lang="en-IN"/>
            <a:t>Performance Management System</a:t>
          </a:r>
          <a:endParaRPr lang="en-US"/>
        </a:p>
      </dgm:t>
    </dgm:pt>
    <dgm:pt modelId="{C0120DA7-0EE3-4E56-8322-CAD4652003E7}" type="parTrans" cxnId="{91201B08-08DE-45F2-A0A8-8E7C222D72DA}">
      <dgm:prSet/>
      <dgm:spPr/>
      <dgm:t>
        <a:bodyPr/>
        <a:lstStyle/>
        <a:p>
          <a:endParaRPr lang="en-US"/>
        </a:p>
      </dgm:t>
    </dgm:pt>
    <dgm:pt modelId="{C0DBD0D5-627A-4A03-BD99-C29FC624F4C9}" type="sibTrans" cxnId="{91201B08-08DE-45F2-A0A8-8E7C222D72DA}">
      <dgm:prSet/>
      <dgm:spPr/>
      <dgm:t>
        <a:bodyPr/>
        <a:lstStyle/>
        <a:p>
          <a:endParaRPr lang="en-US"/>
        </a:p>
      </dgm:t>
    </dgm:pt>
    <dgm:pt modelId="{FE992493-DB38-4511-ABBD-52556216E3CD}">
      <dgm:prSet/>
      <dgm:spPr/>
      <dgm:t>
        <a:bodyPr/>
        <a:lstStyle/>
        <a:p>
          <a:r>
            <a:rPr lang="en-IN"/>
            <a:t>Employee Surveys</a:t>
          </a:r>
          <a:endParaRPr lang="en-US"/>
        </a:p>
      </dgm:t>
    </dgm:pt>
    <dgm:pt modelId="{002513F1-F60A-4577-8BEC-278DA04F89C7}" type="parTrans" cxnId="{0C1FBF41-D3E1-48AD-ACA7-0CC14CBD5B56}">
      <dgm:prSet/>
      <dgm:spPr/>
      <dgm:t>
        <a:bodyPr/>
        <a:lstStyle/>
        <a:p>
          <a:endParaRPr lang="en-US"/>
        </a:p>
      </dgm:t>
    </dgm:pt>
    <dgm:pt modelId="{404EBA4F-67E3-44CE-8129-384026347BBC}" type="sibTrans" cxnId="{0C1FBF41-D3E1-48AD-ACA7-0CC14CBD5B56}">
      <dgm:prSet/>
      <dgm:spPr/>
      <dgm:t>
        <a:bodyPr/>
        <a:lstStyle/>
        <a:p>
          <a:endParaRPr lang="en-US"/>
        </a:p>
      </dgm:t>
    </dgm:pt>
    <dgm:pt modelId="{32EAB725-FD3B-4E50-A913-BF00D415D8B5}">
      <dgm:prSet/>
      <dgm:spPr/>
      <dgm:t>
        <a:bodyPr/>
        <a:lstStyle/>
        <a:p>
          <a:r>
            <a:rPr lang="en-IN"/>
            <a:t>Exit Interviews</a:t>
          </a:r>
          <a:endParaRPr lang="en-US"/>
        </a:p>
      </dgm:t>
    </dgm:pt>
    <dgm:pt modelId="{5BF3406D-9BE2-4036-B13C-1FA40D4F6964}" type="parTrans" cxnId="{1ADB2223-3AE5-434A-B201-D476F38149B2}">
      <dgm:prSet/>
      <dgm:spPr/>
      <dgm:t>
        <a:bodyPr/>
        <a:lstStyle/>
        <a:p>
          <a:endParaRPr lang="en-US"/>
        </a:p>
      </dgm:t>
    </dgm:pt>
    <dgm:pt modelId="{CF27D8F8-BD5C-46FE-9E3F-A2F619DFED4E}" type="sibTrans" cxnId="{1ADB2223-3AE5-434A-B201-D476F38149B2}">
      <dgm:prSet/>
      <dgm:spPr/>
      <dgm:t>
        <a:bodyPr/>
        <a:lstStyle/>
        <a:p>
          <a:endParaRPr lang="en-US"/>
        </a:p>
      </dgm:t>
    </dgm:pt>
    <dgm:pt modelId="{00BB3F06-30EE-4FC6-9803-75B9F84743D4}" type="pres">
      <dgm:prSet presAssocID="{1A46DFDC-7E98-4363-939D-63BEB9EDFFE0}" presName="outerComposite" presStyleCnt="0">
        <dgm:presLayoutVars>
          <dgm:chMax val="5"/>
          <dgm:dir/>
          <dgm:resizeHandles val="exact"/>
        </dgm:presLayoutVars>
      </dgm:prSet>
      <dgm:spPr/>
    </dgm:pt>
    <dgm:pt modelId="{2F1802C9-8190-4D0F-B164-4742F7E316E7}" type="pres">
      <dgm:prSet presAssocID="{1A46DFDC-7E98-4363-939D-63BEB9EDFFE0}" presName="dummyMaxCanvas" presStyleCnt="0">
        <dgm:presLayoutVars/>
      </dgm:prSet>
      <dgm:spPr/>
    </dgm:pt>
    <dgm:pt modelId="{35487178-C869-42CB-AB13-22439A4A99A9}" type="pres">
      <dgm:prSet presAssocID="{1A46DFDC-7E98-4363-939D-63BEB9EDFFE0}" presName="FourNodes_1" presStyleLbl="node1" presStyleIdx="0" presStyleCnt="4">
        <dgm:presLayoutVars>
          <dgm:bulletEnabled val="1"/>
        </dgm:presLayoutVars>
      </dgm:prSet>
      <dgm:spPr/>
    </dgm:pt>
    <dgm:pt modelId="{919DB9FA-783D-45F3-9BBF-807F81EF7022}" type="pres">
      <dgm:prSet presAssocID="{1A46DFDC-7E98-4363-939D-63BEB9EDFFE0}" presName="FourNodes_2" presStyleLbl="node1" presStyleIdx="1" presStyleCnt="4">
        <dgm:presLayoutVars>
          <dgm:bulletEnabled val="1"/>
        </dgm:presLayoutVars>
      </dgm:prSet>
      <dgm:spPr/>
    </dgm:pt>
    <dgm:pt modelId="{535A2DD1-D744-4556-B7E1-A63377FFD041}" type="pres">
      <dgm:prSet presAssocID="{1A46DFDC-7E98-4363-939D-63BEB9EDFFE0}" presName="FourNodes_3" presStyleLbl="node1" presStyleIdx="2" presStyleCnt="4">
        <dgm:presLayoutVars>
          <dgm:bulletEnabled val="1"/>
        </dgm:presLayoutVars>
      </dgm:prSet>
      <dgm:spPr/>
    </dgm:pt>
    <dgm:pt modelId="{7DA1D20C-1DA8-40B7-A8D0-62F4EB56BF10}" type="pres">
      <dgm:prSet presAssocID="{1A46DFDC-7E98-4363-939D-63BEB9EDFFE0}" presName="FourNodes_4" presStyleLbl="node1" presStyleIdx="3" presStyleCnt="4">
        <dgm:presLayoutVars>
          <dgm:bulletEnabled val="1"/>
        </dgm:presLayoutVars>
      </dgm:prSet>
      <dgm:spPr/>
    </dgm:pt>
    <dgm:pt modelId="{099BD856-F995-4D3C-A6BC-5EA94567D4B3}" type="pres">
      <dgm:prSet presAssocID="{1A46DFDC-7E98-4363-939D-63BEB9EDFFE0}" presName="FourConn_1-2" presStyleLbl="fgAccFollowNode1" presStyleIdx="0" presStyleCnt="3">
        <dgm:presLayoutVars>
          <dgm:bulletEnabled val="1"/>
        </dgm:presLayoutVars>
      </dgm:prSet>
      <dgm:spPr/>
    </dgm:pt>
    <dgm:pt modelId="{B4549DB4-EE93-44C3-90C4-693DB9D75D1B}" type="pres">
      <dgm:prSet presAssocID="{1A46DFDC-7E98-4363-939D-63BEB9EDFFE0}" presName="FourConn_2-3" presStyleLbl="fgAccFollowNode1" presStyleIdx="1" presStyleCnt="3">
        <dgm:presLayoutVars>
          <dgm:bulletEnabled val="1"/>
        </dgm:presLayoutVars>
      </dgm:prSet>
      <dgm:spPr/>
    </dgm:pt>
    <dgm:pt modelId="{D9E49456-1D98-448F-82A3-DB8917428452}" type="pres">
      <dgm:prSet presAssocID="{1A46DFDC-7E98-4363-939D-63BEB9EDFFE0}" presName="FourConn_3-4" presStyleLbl="fgAccFollowNode1" presStyleIdx="2" presStyleCnt="3">
        <dgm:presLayoutVars>
          <dgm:bulletEnabled val="1"/>
        </dgm:presLayoutVars>
      </dgm:prSet>
      <dgm:spPr/>
    </dgm:pt>
    <dgm:pt modelId="{78BB73DD-01AE-49F7-9B51-244D52A170F9}" type="pres">
      <dgm:prSet presAssocID="{1A46DFDC-7E98-4363-939D-63BEB9EDFFE0}" presName="FourNodes_1_text" presStyleLbl="node1" presStyleIdx="3" presStyleCnt="4">
        <dgm:presLayoutVars>
          <dgm:bulletEnabled val="1"/>
        </dgm:presLayoutVars>
      </dgm:prSet>
      <dgm:spPr/>
    </dgm:pt>
    <dgm:pt modelId="{7A75CA31-0097-46C9-99CF-FA3C16EEFF00}" type="pres">
      <dgm:prSet presAssocID="{1A46DFDC-7E98-4363-939D-63BEB9EDFFE0}" presName="FourNodes_2_text" presStyleLbl="node1" presStyleIdx="3" presStyleCnt="4">
        <dgm:presLayoutVars>
          <dgm:bulletEnabled val="1"/>
        </dgm:presLayoutVars>
      </dgm:prSet>
      <dgm:spPr/>
    </dgm:pt>
    <dgm:pt modelId="{5DDD0389-3F3F-440D-ABF4-A3E125DCBA8A}" type="pres">
      <dgm:prSet presAssocID="{1A46DFDC-7E98-4363-939D-63BEB9EDFFE0}" presName="FourNodes_3_text" presStyleLbl="node1" presStyleIdx="3" presStyleCnt="4">
        <dgm:presLayoutVars>
          <dgm:bulletEnabled val="1"/>
        </dgm:presLayoutVars>
      </dgm:prSet>
      <dgm:spPr/>
    </dgm:pt>
    <dgm:pt modelId="{FE5E0E99-C4F6-48BA-A9CB-88F2C5E63DA8}" type="pres">
      <dgm:prSet presAssocID="{1A46DFDC-7E98-4363-939D-63BEB9EDFFE0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91201B08-08DE-45F2-A0A8-8E7C222D72DA}" srcId="{1A46DFDC-7E98-4363-939D-63BEB9EDFFE0}" destId="{ED2BC307-6E52-44CD-9787-BA0340934F9C}" srcOrd="1" destOrd="0" parTransId="{C0120DA7-0EE3-4E56-8322-CAD4652003E7}" sibTransId="{C0DBD0D5-627A-4A03-BD99-C29FC624F4C9}"/>
    <dgm:cxn modelId="{93845112-E1D6-4FFA-B1C5-F1910162ECDA}" type="presOf" srcId="{ED2BC307-6E52-44CD-9787-BA0340934F9C}" destId="{919DB9FA-783D-45F3-9BBF-807F81EF7022}" srcOrd="0" destOrd="0" presId="urn:microsoft.com/office/officeart/2005/8/layout/vProcess5"/>
    <dgm:cxn modelId="{489F741B-7724-4748-9ABE-052DDB82A9BC}" srcId="{1A46DFDC-7E98-4363-939D-63BEB9EDFFE0}" destId="{0A083D0F-AFBA-4696-9992-374E18662372}" srcOrd="0" destOrd="0" parTransId="{1F8C6147-1847-4E7D-B2B4-C3A2DE337D68}" sibTransId="{CDABB55D-B30B-403D-8F77-F7378947D489}"/>
    <dgm:cxn modelId="{46F4A61C-0A96-4AD8-8A32-1CC5A48A40BE}" type="presOf" srcId="{CDABB55D-B30B-403D-8F77-F7378947D489}" destId="{099BD856-F995-4D3C-A6BC-5EA94567D4B3}" srcOrd="0" destOrd="0" presId="urn:microsoft.com/office/officeart/2005/8/layout/vProcess5"/>
    <dgm:cxn modelId="{9BD9F91C-080F-455C-A113-AAF4B6A3FBFC}" type="presOf" srcId="{ED2BC307-6E52-44CD-9787-BA0340934F9C}" destId="{7A75CA31-0097-46C9-99CF-FA3C16EEFF00}" srcOrd="1" destOrd="0" presId="urn:microsoft.com/office/officeart/2005/8/layout/vProcess5"/>
    <dgm:cxn modelId="{1ADB2223-3AE5-434A-B201-D476F38149B2}" srcId="{1A46DFDC-7E98-4363-939D-63BEB9EDFFE0}" destId="{32EAB725-FD3B-4E50-A913-BF00D415D8B5}" srcOrd="3" destOrd="0" parTransId="{5BF3406D-9BE2-4036-B13C-1FA40D4F6964}" sibTransId="{CF27D8F8-BD5C-46FE-9E3F-A2F619DFED4E}"/>
    <dgm:cxn modelId="{C05C663D-E275-449B-BA58-C2FCC6A617E9}" type="presOf" srcId="{FE992493-DB38-4511-ABBD-52556216E3CD}" destId="{535A2DD1-D744-4556-B7E1-A63377FFD041}" srcOrd="0" destOrd="0" presId="urn:microsoft.com/office/officeart/2005/8/layout/vProcess5"/>
    <dgm:cxn modelId="{0C1FBF41-D3E1-48AD-ACA7-0CC14CBD5B56}" srcId="{1A46DFDC-7E98-4363-939D-63BEB9EDFFE0}" destId="{FE992493-DB38-4511-ABBD-52556216E3CD}" srcOrd="2" destOrd="0" parTransId="{002513F1-F60A-4577-8BEC-278DA04F89C7}" sibTransId="{404EBA4F-67E3-44CE-8129-384026347BBC}"/>
    <dgm:cxn modelId="{853FF196-6161-459E-A580-5ED067E67B6B}" type="presOf" srcId="{C0DBD0D5-627A-4A03-BD99-C29FC624F4C9}" destId="{B4549DB4-EE93-44C3-90C4-693DB9D75D1B}" srcOrd="0" destOrd="0" presId="urn:microsoft.com/office/officeart/2005/8/layout/vProcess5"/>
    <dgm:cxn modelId="{F2E43BAA-A730-4DA2-9CA4-3C7FA92075F5}" type="presOf" srcId="{32EAB725-FD3B-4E50-A913-BF00D415D8B5}" destId="{7DA1D20C-1DA8-40B7-A8D0-62F4EB56BF10}" srcOrd="0" destOrd="0" presId="urn:microsoft.com/office/officeart/2005/8/layout/vProcess5"/>
    <dgm:cxn modelId="{41C939D8-E22A-4034-82E2-8D8AB68E7BEF}" type="presOf" srcId="{0A083D0F-AFBA-4696-9992-374E18662372}" destId="{35487178-C869-42CB-AB13-22439A4A99A9}" srcOrd="0" destOrd="0" presId="urn:microsoft.com/office/officeart/2005/8/layout/vProcess5"/>
    <dgm:cxn modelId="{76AF6ADC-D466-4937-ACEA-D5DE7030EA24}" type="presOf" srcId="{0A083D0F-AFBA-4696-9992-374E18662372}" destId="{78BB73DD-01AE-49F7-9B51-244D52A170F9}" srcOrd="1" destOrd="0" presId="urn:microsoft.com/office/officeart/2005/8/layout/vProcess5"/>
    <dgm:cxn modelId="{22DC19E9-58DB-45C1-8362-CEDE25C8B7D6}" type="presOf" srcId="{32EAB725-FD3B-4E50-A913-BF00D415D8B5}" destId="{FE5E0E99-C4F6-48BA-A9CB-88F2C5E63DA8}" srcOrd="1" destOrd="0" presId="urn:microsoft.com/office/officeart/2005/8/layout/vProcess5"/>
    <dgm:cxn modelId="{2AAD1BEA-3061-41E0-9431-A8A688D2CE50}" type="presOf" srcId="{FE992493-DB38-4511-ABBD-52556216E3CD}" destId="{5DDD0389-3F3F-440D-ABF4-A3E125DCBA8A}" srcOrd="1" destOrd="0" presId="urn:microsoft.com/office/officeart/2005/8/layout/vProcess5"/>
    <dgm:cxn modelId="{C0F102EF-BB47-4596-8383-7573391E4FF2}" type="presOf" srcId="{404EBA4F-67E3-44CE-8129-384026347BBC}" destId="{D9E49456-1D98-448F-82A3-DB8917428452}" srcOrd="0" destOrd="0" presId="urn:microsoft.com/office/officeart/2005/8/layout/vProcess5"/>
    <dgm:cxn modelId="{C577E8F8-1479-4FA5-BFDB-B2B6BD409E70}" type="presOf" srcId="{1A46DFDC-7E98-4363-939D-63BEB9EDFFE0}" destId="{00BB3F06-30EE-4FC6-9803-75B9F84743D4}" srcOrd="0" destOrd="0" presId="urn:microsoft.com/office/officeart/2005/8/layout/vProcess5"/>
    <dgm:cxn modelId="{70079A50-C73C-421A-9B3E-76751603DEB4}" type="presParOf" srcId="{00BB3F06-30EE-4FC6-9803-75B9F84743D4}" destId="{2F1802C9-8190-4D0F-B164-4742F7E316E7}" srcOrd="0" destOrd="0" presId="urn:microsoft.com/office/officeart/2005/8/layout/vProcess5"/>
    <dgm:cxn modelId="{948B3A77-7918-4572-A236-8B3D38E9BC25}" type="presParOf" srcId="{00BB3F06-30EE-4FC6-9803-75B9F84743D4}" destId="{35487178-C869-42CB-AB13-22439A4A99A9}" srcOrd="1" destOrd="0" presId="urn:microsoft.com/office/officeart/2005/8/layout/vProcess5"/>
    <dgm:cxn modelId="{DD601B58-F235-48FE-8745-9AB1CBCF7E93}" type="presParOf" srcId="{00BB3F06-30EE-4FC6-9803-75B9F84743D4}" destId="{919DB9FA-783D-45F3-9BBF-807F81EF7022}" srcOrd="2" destOrd="0" presId="urn:microsoft.com/office/officeart/2005/8/layout/vProcess5"/>
    <dgm:cxn modelId="{FD05502E-515F-4116-941C-B1FA8A476847}" type="presParOf" srcId="{00BB3F06-30EE-4FC6-9803-75B9F84743D4}" destId="{535A2DD1-D744-4556-B7E1-A63377FFD041}" srcOrd="3" destOrd="0" presId="urn:microsoft.com/office/officeart/2005/8/layout/vProcess5"/>
    <dgm:cxn modelId="{C140E9D5-3A3F-41D7-9B6B-B3AD032E6F06}" type="presParOf" srcId="{00BB3F06-30EE-4FC6-9803-75B9F84743D4}" destId="{7DA1D20C-1DA8-40B7-A8D0-62F4EB56BF10}" srcOrd="4" destOrd="0" presId="urn:microsoft.com/office/officeart/2005/8/layout/vProcess5"/>
    <dgm:cxn modelId="{2DB6211A-A66E-45EE-94FF-9F4A63904895}" type="presParOf" srcId="{00BB3F06-30EE-4FC6-9803-75B9F84743D4}" destId="{099BD856-F995-4D3C-A6BC-5EA94567D4B3}" srcOrd="5" destOrd="0" presId="urn:microsoft.com/office/officeart/2005/8/layout/vProcess5"/>
    <dgm:cxn modelId="{6DD8C4D6-C7B1-424E-A61B-23D833CFAB4F}" type="presParOf" srcId="{00BB3F06-30EE-4FC6-9803-75B9F84743D4}" destId="{B4549DB4-EE93-44C3-90C4-693DB9D75D1B}" srcOrd="6" destOrd="0" presId="urn:microsoft.com/office/officeart/2005/8/layout/vProcess5"/>
    <dgm:cxn modelId="{3EA54818-AD62-46B0-954C-B2173E2F40B4}" type="presParOf" srcId="{00BB3F06-30EE-4FC6-9803-75B9F84743D4}" destId="{D9E49456-1D98-448F-82A3-DB8917428452}" srcOrd="7" destOrd="0" presId="urn:microsoft.com/office/officeart/2005/8/layout/vProcess5"/>
    <dgm:cxn modelId="{3CA6FE6E-6004-4D50-88B4-762448EC9590}" type="presParOf" srcId="{00BB3F06-30EE-4FC6-9803-75B9F84743D4}" destId="{78BB73DD-01AE-49F7-9B51-244D52A170F9}" srcOrd="8" destOrd="0" presId="urn:microsoft.com/office/officeart/2005/8/layout/vProcess5"/>
    <dgm:cxn modelId="{3C454B6B-8747-4C04-B498-4D68E67ABA58}" type="presParOf" srcId="{00BB3F06-30EE-4FC6-9803-75B9F84743D4}" destId="{7A75CA31-0097-46C9-99CF-FA3C16EEFF00}" srcOrd="9" destOrd="0" presId="urn:microsoft.com/office/officeart/2005/8/layout/vProcess5"/>
    <dgm:cxn modelId="{083839A3-01D0-482D-B493-9F63CA44C368}" type="presParOf" srcId="{00BB3F06-30EE-4FC6-9803-75B9F84743D4}" destId="{5DDD0389-3F3F-440D-ABF4-A3E125DCBA8A}" srcOrd="10" destOrd="0" presId="urn:microsoft.com/office/officeart/2005/8/layout/vProcess5"/>
    <dgm:cxn modelId="{7288BA13-6947-4A61-9CAC-6EDA550DE87B}" type="presParOf" srcId="{00BB3F06-30EE-4FC6-9803-75B9F84743D4}" destId="{FE5E0E99-C4F6-48BA-A9CB-88F2C5E63DA8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179615C-2DE0-4D4B-9EFF-5059B0DC59AF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0E76C9D-51E7-4B5A-A5EB-0376A0C99899}">
      <dgm:prSet/>
      <dgm:spPr/>
      <dgm:t>
        <a:bodyPr/>
        <a:lstStyle/>
        <a:p>
          <a:r>
            <a:rPr lang="en-US"/>
            <a:t>Attrition Rate</a:t>
          </a:r>
        </a:p>
      </dgm:t>
    </dgm:pt>
    <dgm:pt modelId="{90E35935-43A2-4153-B140-02F4E75863B9}" type="parTrans" cxnId="{49A21101-DA04-493F-8624-0548763D58ED}">
      <dgm:prSet/>
      <dgm:spPr/>
      <dgm:t>
        <a:bodyPr/>
        <a:lstStyle/>
        <a:p>
          <a:endParaRPr lang="en-US"/>
        </a:p>
      </dgm:t>
    </dgm:pt>
    <dgm:pt modelId="{3FF58CB2-2B23-4A93-81A0-E280832DF161}" type="sibTrans" cxnId="{49A21101-DA04-493F-8624-0548763D58ED}">
      <dgm:prSet/>
      <dgm:spPr/>
      <dgm:t>
        <a:bodyPr/>
        <a:lstStyle/>
        <a:p>
          <a:endParaRPr lang="en-US"/>
        </a:p>
      </dgm:t>
    </dgm:pt>
    <dgm:pt modelId="{4EF8785A-36ED-41EE-A226-4AB38CD8500C}">
      <dgm:prSet/>
      <dgm:spPr/>
      <dgm:t>
        <a:bodyPr/>
        <a:lstStyle/>
        <a:p>
          <a:r>
            <a:rPr lang="en-US"/>
            <a:t>Job Satisfaction Score</a:t>
          </a:r>
        </a:p>
      </dgm:t>
    </dgm:pt>
    <dgm:pt modelId="{9C9ED094-898D-4489-9EAA-A8CCEBE4E9EF}" type="parTrans" cxnId="{68DD9D11-3314-406D-9459-59A2965B4A0D}">
      <dgm:prSet/>
      <dgm:spPr/>
      <dgm:t>
        <a:bodyPr/>
        <a:lstStyle/>
        <a:p>
          <a:endParaRPr lang="en-US"/>
        </a:p>
      </dgm:t>
    </dgm:pt>
    <dgm:pt modelId="{BA52EDDE-6FDE-4387-8B88-CDA0539D845B}" type="sibTrans" cxnId="{68DD9D11-3314-406D-9459-59A2965B4A0D}">
      <dgm:prSet/>
      <dgm:spPr/>
      <dgm:t>
        <a:bodyPr/>
        <a:lstStyle/>
        <a:p>
          <a:endParaRPr lang="en-US"/>
        </a:p>
      </dgm:t>
    </dgm:pt>
    <dgm:pt modelId="{63F25DFF-05DD-4C4C-95CF-DCD80559C6C0}">
      <dgm:prSet/>
      <dgm:spPr/>
      <dgm:t>
        <a:bodyPr/>
        <a:lstStyle/>
        <a:p>
          <a:r>
            <a:rPr lang="en-US"/>
            <a:t>Engagement Score</a:t>
          </a:r>
        </a:p>
      </dgm:t>
    </dgm:pt>
    <dgm:pt modelId="{C8C69C41-DE1E-4A67-AC16-7CC3031F14B3}" type="parTrans" cxnId="{87E6BA0B-3B7F-4FAD-9402-175E8CF011AB}">
      <dgm:prSet/>
      <dgm:spPr/>
      <dgm:t>
        <a:bodyPr/>
        <a:lstStyle/>
        <a:p>
          <a:endParaRPr lang="en-US"/>
        </a:p>
      </dgm:t>
    </dgm:pt>
    <dgm:pt modelId="{E3037C85-A57E-4F35-98A7-244FB73E9D63}" type="sibTrans" cxnId="{87E6BA0B-3B7F-4FAD-9402-175E8CF011AB}">
      <dgm:prSet/>
      <dgm:spPr/>
      <dgm:t>
        <a:bodyPr/>
        <a:lstStyle/>
        <a:p>
          <a:endParaRPr lang="en-US"/>
        </a:p>
      </dgm:t>
    </dgm:pt>
    <dgm:pt modelId="{D4CC3555-6E12-4A44-885D-404BFF3F0554}">
      <dgm:prSet/>
      <dgm:spPr/>
      <dgm:t>
        <a:bodyPr/>
        <a:lstStyle/>
        <a:p>
          <a:r>
            <a:rPr lang="en-US"/>
            <a:t>Performance Ratings</a:t>
          </a:r>
        </a:p>
      </dgm:t>
    </dgm:pt>
    <dgm:pt modelId="{0DD83E0E-1745-4825-AE48-FC4F8BA68F97}" type="parTrans" cxnId="{38F8A181-2E92-48C6-A94B-AA42A4F04816}">
      <dgm:prSet/>
      <dgm:spPr/>
      <dgm:t>
        <a:bodyPr/>
        <a:lstStyle/>
        <a:p>
          <a:endParaRPr lang="en-US"/>
        </a:p>
      </dgm:t>
    </dgm:pt>
    <dgm:pt modelId="{B6AD20FB-4F4F-4962-A539-BC25BB015830}" type="sibTrans" cxnId="{38F8A181-2E92-48C6-A94B-AA42A4F04816}">
      <dgm:prSet/>
      <dgm:spPr/>
      <dgm:t>
        <a:bodyPr/>
        <a:lstStyle/>
        <a:p>
          <a:endParaRPr lang="en-US"/>
        </a:p>
      </dgm:t>
    </dgm:pt>
    <dgm:pt modelId="{EE770FE0-9144-4580-98C8-B61EF9B89F1E}">
      <dgm:prSet/>
      <dgm:spPr/>
      <dgm:t>
        <a:bodyPr/>
        <a:lstStyle/>
        <a:p>
          <a:r>
            <a:rPr lang="en-US"/>
            <a:t>Tenure</a:t>
          </a:r>
        </a:p>
      </dgm:t>
    </dgm:pt>
    <dgm:pt modelId="{7EB8A7CF-FAC7-4F6F-9D16-155E4BD47691}" type="parTrans" cxnId="{F2D1853C-8076-4D77-B60C-01812C79A040}">
      <dgm:prSet/>
      <dgm:spPr/>
      <dgm:t>
        <a:bodyPr/>
        <a:lstStyle/>
        <a:p>
          <a:endParaRPr lang="en-US"/>
        </a:p>
      </dgm:t>
    </dgm:pt>
    <dgm:pt modelId="{CF0FABAB-B8CD-46C1-B8D9-EB9A9FD303AB}" type="sibTrans" cxnId="{F2D1853C-8076-4D77-B60C-01812C79A040}">
      <dgm:prSet/>
      <dgm:spPr/>
      <dgm:t>
        <a:bodyPr/>
        <a:lstStyle/>
        <a:p>
          <a:endParaRPr lang="en-US"/>
        </a:p>
      </dgm:t>
    </dgm:pt>
    <dgm:pt modelId="{C2847945-D1E8-4DDF-B8EA-716D52F52E7A}" type="pres">
      <dgm:prSet presAssocID="{D179615C-2DE0-4D4B-9EFF-5059B0DC59AF}" presName="linear" presStyleCnt="0">
        <dgm:presLayoutVars>
          <dgm:dir/>
          <dgm:animLvl val="lvl"/>
          <dgm:resizeHandles val="exact"/>
        </dgm:presLayoutVars>
      </dgm:prSet>
      <dgm:spPr/>
    </dgm:pt>
    <dgm:pt modelId="{2FE23BDC-9756-424B-A368-371DDD5B4AFD}" type="pres">
      <dgm:prSet presAssocID="{B0E76C9D-51E7-4B5A-A5EB-0376A0C99899}" presName="parentLin" presStyleCnt="0"/>
      <dgm:spPr/>
    </dgm:pt>
    <dgm:pt modelId="{133D73BF-90AE-45F5-BD3A-06DB797B1A77}" type="pres">
      <dgm:prSet presAssocID="{B0E76C9D-51E7-4B5A-A5EB-0376A0C99899}" presName="parentLeftMargin" presStyleLbl="node1" presStyleIdx="0" presStyleCnt="5"/>
      <dgm:spPr/>
    </dgm:pt>
    <dgm:pt modelId="{3DD15246-F532-4F33-BECA-1481C4E1A217}" type="pres">
      <dgm:prSet presAssocID="{B0E76C9D-51E7-4B5A-A5EB-0376A0C99899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C2F66CB2-4B33-4DF6-9DCB-C1B2EB786CCF}" type="pres">
      <dgm:prSet presAssocID="{B0E76C9D-51E7-4B5A-A5EB-0376A0C99899}" presName="negativeSpace" presStyleCnt="0"/>
      <dgm:spPr/>
    </dgm:pt>
    <dgm:pt modelId="{77142A9C-6C37-48E3-BB17-885CDCBB0F4F}" type="pres">
      <dgm:prSet presAssocID="{B0E76C9D-51E7-4B5A-A5EB-0376A0C99899}" presName="childText" presStyleLbl="conFgAcc1" presStyleIdx="0" presStyleCnt="5">
        <dgm:presLayoutVars>
          <dgm:bulletEnabled val="1"/>
        </dgm:presLayoutVars>
      </dgm:prSet>
      <dgm:spPr/>
    </dgm:pt>
    <dgm:pt modelId="{78D38ACA-C501-463A-A284-22F8856F90BD}" type="pres">
      <dgm:prSet presAssocID="{3FF58CB2-2B23-4A93-81A0-E280832DF161}" presName="spaceBetweenRectangles" presStyleCnt="0"/>
      <dgm:spPr/>
    </dgm:pt>
    <dgm:pt modelId="{882CAD1E-4C29-4F8A-ADB3-A67CF44F92E5}" type="pres">
      <dgm:prSet presAssocID="{4EF8785A-36ED-41EE-A226-4AB38CD8500C}" presName="parentLin" presStyleCnt="0"/>
      <dgm:spPr/>
    </dgm:pt>
    <dgm:pt modelId="{F6DF8ED7-F1A4-4A33-8ACE-C1579D3E5A54}" type="pres">
      <dgm:prSet presAssocID="{4EF8785A-36ED-41EE-A226-4AB38CD8500C}" presName="parentLeftMargin" presStyleLbl="node1" presStyleIdx="0" presStyleCnt="5"/>
      <dgm:spPr/>
    </dgm:pt>
    <dgm:pt modelId="{4FD8DE86-2E6D-4112-BAFD-9A95F33702FD}" type="pres">
      <dgm:prSet presAssocID="{4EF8785A-36ED-41EE-A226-4AB38CD8500C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2C5C397E-EE91-4672-A989-77AFA68CA92B}" type="pres">
      <dgm:prSet presAssocID="{4EF8785A-36ED-41EE-A226-4AB38CD8500C}" presName="negativeSpace" presStyleCnt="0"/>
      <dgm:spPr/>
    </dgm:pt>
    <dgm:pt modelId="{85F0D9E6-6D3D-4923-BF6B-C38EDDA8ADC9}" type="pres">
      <dgm:prSet presAssocID="{4EF8785A-36ED-41EE-A226-4AB38CD8500C}" presName="childText" presStyleLbl="conFgAcc1" presStyleIdx="1" presStyleCnt="5">
        <dgm:presLayoutVars>
          <dgm:bulletEnabled val="1"/>
        </dgm:presLayoutVars>
      </dgm:prSet>
      <dgm:spPr/>
    </dgm:pt>
    <dgm:pt modelId="{86F313BA-A2FA-4520-9DF1-F3CADE88D414}" type="pres">
      <dgm:prSet presAssocID="{BA52EDDE-6FDE-4387-8B88-CDA0539D845B}" presName="spaceBetweenRectangles" presStyleCnt="0"/>
      <dgm:spPr/>
    </dgm:pt>
    <dgm:pt modelId="{9E2D403A-9E44-4ABE-84DA-DFE39EEB1FCF}" type="pres">
      <dgm:prSet presAssocID="{63F25DFF-05DD-4C4C-95CF-DCD80559C6C0}" presName="parentLin" presStyleCnt="0"/>
      <dgm:spPr/>
    </dgm:pt>
    <dgm:pt modelId="{7166AFDE-2256-4CE0-85FD-AD6A99F177BC}" type="pres">
      <dgm:prSet presAssocID="{63F25DFF-05DD-4C4C-95CF-DCD80559C6C0}" presName="parentLeftMargin" presStyleLbl="node1" presStyleIdx="1" presStyleCnt="5"/>
      <dgm:spPr/>
    </dgm:pt>
    <dgm:pt modelId="{962B7ED6-C1BA-4FFD-A347-D29C4A3FEF55}" type="pres">
      <dgm:prSet presAssocID="{63F25DFF-05DD-4C4C-95CF-DCD80559C6C0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644B89E7-57FA-4ED8-92BC-8AFB74ACE54F}" type="pres">
      <dgm:prSet presAssocID="{63F25DFF-05DD-4C4C-95CF-DCD80559C6C0}" presName="negativeSpace" presStyleCnt="0"/>
      <dgm:spPr/>
    </dgm:pt>
    <dgm:pt modelId="{26E8BFD6-2171-4845-8875-8D22A8B11B9D}" type="pres">
      <dgm:prSet presAssocID="{63F25DFF-05DD-4C4C-95CF-DCD80559C6C0}" presName="childText" presStyleLbl="conFgAcc1" presStyleIdx="2" presStyleCnt="5">
        <dgm:presLayoutVars>
          <dgm:bulletEnabled val="1"/>
        </dgm:presLayoutVars>
      </dgm:prSet>
      <dgm:spPr/>
    </dgm:pt>
    <dgm:pt modelId="{2DED07DB-41D1-409C-8111-994ECF3E8E63}" type="pres">
      <dgm:prSet presAssocID="{E3037C85-A57E-4F35-98A7-244FB73E9D63}" presName="spaceBetweenRectangles" presStyleCnt="0"/>
      <dgm:spPr/>
    </dgm:pt>
    <dgm:pt modelId="{E436E9EE-0ACD-4F52-96A0-1D2548CDEDBD}" type="pres">
      <dgm:prSet presAssocID="{D4CC3555-6E12-4A44-885D-404BFF3F0554}" presName="parentLin" presStyleCnt="0"/>
      <dgm:spPr/>
    </dgm:pt>
    <dgm:pt modelId="{23DE5F4F-3E2F-4361-A117-F05E6AEFFFBC}" type="pres">
      <dgm:prSet presAssocID="{D4CC3555-6E12-4A44-885D-404BFF3F0554}" presName="parentLeftMargin" presStyleLbl="node1" presStyleIdx="2" presStyleCnt="5"/>
      <dgm:spPr/>
    </dgm:pt>
    <dgm:pt modelId="{B0A651FA-C38C-4103-92D3-7ABD93C65A91}" type="pres">
      <dgm:prSet presAssocID="{D4CC3555-6E12-4A44-885D-404BFF3F0554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D8382448-3CBA-47D2-B3E4-ABFE106F6392}" type="pres">
      <dgm:prSet presAssocID="{D4CC3555-6E12-4A44-885D-404BFF3F0554}" presName="negativeSpace" presStyleCnt="0"/>
      <dgm:spPr/>
    </dgm:pt>
    <dgm:pt modelId="{3328D2D4-5EA0-4DF4-B2C2-0735DA947FDD}" type="pres">
      <dgm:prSet presAssocID="{D4CC3555-6E12-4A44-885D-404BFF3F0554}" presName="childText" presStyleLbl="conFgAcc1" presStyleIdx="3" presStyleCnt="5">
        <dgm:presLayoutVars>
          <dgm:bulletEnabled val="1"/>
        </dgm:presLayoutVars>
      </dgm:prSet>
      <dgm:spPr/>
    </dgm:pt>
    <dgm:pt modelId="{F5FBB10F-EFCA-4E1F-B8B0-FC15E83D833B}" type="pres">
      <dgm:prSet presAssocID="{B6AD20FB-4F4F-4962-A539-BC25BB015830}" presName="spaceBetweenRectangles" presStyleCnt="0"/>
      <dgm:spPr/>
    </dgm:pt>
    <dgm:pt modelId="{0DFE4712-74A6-4ED1-B7F9-C2AFB9979215}" type="pres">
      <dgm:prSet presAssocID="{EE770FE0-9144-4580-98C8-B61EF9B89F1E}" presName="parentLin" presStyleCnt="0"/>
      <dgm:spPr/>
    </dgm:pt>
    <dgm:pt modelId="{EBE770A5-84CD-45D9-9A27-1E3A0A0E00B3}" type="pres">
      <dgm:prSet presAssocID="{EE770FE0-9144-4580-98C8-B61EF9B89F1E}" presName="parentLeftMargin" presStyleLbl="node1" presStyleIdx="3" presStyleCnt="5"/>
      <dgm:spPr/>
    </dgm:pt>
    <dgm:pt modelId="{6B9B1B41-A8D3-46DB-A240-7A4A798D1463}" type="pres">
      <dgm:prSet presAssocID="{EE770FE0-9144-4580-98C8-B61EF9B89F1E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B5B67297-33E3-4385-BFB3-385925180402}" type="pres">
      <dgm:prSet presAssocID="{EE770FE0-9144-4580-98C8-B61EF9B89F1E}" presName="negativeSpace" presStyleCnt="0"/>
      <dgm:spPr/>
    </dgm:pt>
    <dgm:pt modelId="{6CAB5876-A1E1-4E55-9D90-6AE35937DBA1}" type="pres">
      <dgm:prSet presAssocID="{EE770FE0-9144-4580-98C8-B61EF9B89F1E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49A21101-DA04-493F-8624-0548763D58ED}" srcId="{D179615C-2DE0-4D4B-9EFF-5059B0DC59AF}" destId="{B0E76C9D-51E7-4B5A-A5EB-0376A0C99899}" srcOrd="0" destOrd="0" parTransId="{90E35935-43A2-4153-B140-02F4E75863B9}" sibTransId="{3FF58CB2-2B23-4A93-81A0-E280832DF161}"/>
    <dgm:cxn modelId="{87E6BA0B-3B7F-4FAD-9402-175E8CF011AB}" srcId="{D179615C-2DE0-4D4B-9EFF-5059B0DC59AF}" destId="{63F25DFF-05DD-4C4C-95CF-DCD80559C6C0}" srcOrd="2" destOrd="0" parTransId="{C8C69C41-DE1E-4A67-AC16-7CC3031F14B3}" sibTransId="{E3037C85-A57E-4F35-98A7-244FB73E9D63}"/>
    <dgm:cxn modelId="{68DD9D11-3314-406D-9459-59A2965B4A0D}" srcId="{D179615C-2DE0-4D4B-9EFF-5059B0DC59AF}" destId="{4EF8785A-36ED-41EE-A226-4AB38CD8500C}" srcOrd="1" destOrd="0" parTransId="{9C9ED094-898D-4489-9EAA-A8CCEBE4E9EF}" sibTransId="{BA52EDDE-6FDE-4387-8B88-CDA0539D845B}"/>
    <dgm:cxn modelId="{F2D1853C-8076-4D77-B60C-01812C79A040}" srcId="{D179615C-2DE0-4D4B-9EFF-5059B0DC59AF}" destId="{EE770FE0-9144-4580-98C8-B61EF9B89F1E}" srcOrd="4" destOrd="0" parTransId="{7EB8A7CF-FAC7-4F6F-9D16-155E4BD47691}" sibTransId="{CF0FABAB-B8CD-46C1-B8D9-EB9A9FD303AB}"/>
    <dgm:cxn modelId="{FB11EC50-7814-4FB2-8AF3-2107EF135003}" type="presOf" srcId="{D179615C-2DE0-4D4B-9EFF-5059B0DC59AF}" destId="{C2847945-D1E8-4DDF-B8EA-716D52F52E7A}" srcOrd="0" destOrd="0" presId="urn:microsoft.com/office/officeart/2005/8/layout/list1"/>
    <dgm:cxn modelId="{A00EC555-6A13-47A5-88D2-C51F42EB18ED}" type="presOf" srcId="{EE770FE0-9144-4580-98C8-B61EF9B89F1E}" destId="{EBE770A5-84CD-45D9-9A27-1E3A0A0E00B3}" srcOrd="0" destOrd="0" presId="urn:microsoft.com/office/officeart/2005/8/layout/list1"/>
    <dgm:cxn modelId="{D98DA877-1739-4B49-A573-FD1AC047A903}" type="presOf" srcId="{63F25DFF-05DD-4C4C-95CF-DCD80559C6C0}" destId="{962B7ED6-C1BA-4FFD-A347-D29C4A3FEF55}" srcOrd="1" destOrd="0" presId="urn:microsoft.com/office/officeart/2005/8/layout/list1"/>
    <dgm:cxn modelId="{38F8A181-2E92-48C6-A94B-AA42A4F04816}" srcId="{D179615C-2DE0-4D4B-9EFF-5059B0DC59AF}" destId="{D4CC3555-6E12-4A44-885D-404BFF3F0554}" srcOrd="3" destOrd="0" parTransId="{0DD83E0E-1745-4825-AE48-FC4F8BA68F97}" sibTransId="{B6AD20FB-4F4F-4962-A539-BC25BB015830}"/>
    <dgm:cxn modelId="{5F859B97-443F-4CE4-B867-D6105EE930EB}" type="presOf" srcId="{EE770FE0-9144-4580-98C8-B61EF9B89F1E}" destId="{6B9B1B41-A8D3-46DB-A240-7A4A798D1463}" srcOrd="1" destOrd="0" presId="urn:microsoft.com/office/officeart/2005/8/layout/list1"/>
    <dgm:cxn modelId="{283F58B5-2C73-486F-9F9A-9442A0D3390A}" type="presOf" srcId="{D4CC3555-6E12-4A44-885D-404BFF3F0554}" destId="{23DE5F4F-3E2F-4361-A117-F05E6AEFFFBC}" srcOrd="0" destOrd="0" presId="urn:microsoft.com/office/officeart/2005/8/layout/list1"/>
    <dgm:cxn modelId="{C4BFADB8-3F30-4AEC-9147-1F581345CD41}" type="presOf" srcId="{B0E76C9D-51E7-4B5A-A5EB-0376A0C99899}" destId="{3DD15246-F532-4F33-BECA-1481C4E1A217}" srcOrd="1" destOrd="0" presId="urn:microsoft.com/office/officeart/2005/8/layout/list1"/>
    <dgm:cxn modelId="{38FE3AD5-A94A-41AF-AE69-A8F409A1E3D8}" type="presOf" srcId="{63F25DFF-05DD-4C4C-95CF-DCD80559C6C0}" destId="{7166AFDE-2256-4CE0-85FD-AD6A99F177BC}" srcOrd="0" destOrd="0" presId="urn:microsoft.com/office/officeart/2005/8/layout/list1"/>
    <dgm:cxn modelId="{976035DC-7C97-42DE-8793-3CAEE3770660}" type="presOf" srcId="{B0E76C9D-51E7-4B5A-A5EB-0376A0C99899}" destId="{133D73BF-90AE-45F5-BD3A-06DB797B1A77}" srcOrd="0" destOrd="0" presId="urn:microsoft.com/office/officeart/2005/8/layout/list1"/>
    <dgm:cxn modelId="{DD44B1DF-8FE4-464C-AE63-40358E9F590D}" type="presOf" srcId="{D4CC3555-6E12-4A44-885D-404BFF3F0554}" destId="{B0A651FA-C38C-4103-92D3-7ABD93C65A91}" srcOrd="1" destOrd="0" presId="urn:microsoft.com/office/officeart/2005/8/layout/list1"/>
    <dgm:cxn modelId="{D2A6D6E0-8F0F-4554-AF98-464197AE0C98}" type="presOf" srcId="{4EF8785A-36ED-41EE-A226-4AB38CD8500C}" destId="{F6DF8ED7-F1A4-4A33-8ACE-C1579D3E5A54}" srcOrd="0" destOrd="0" presId="urn:microsoft.com/office/officeart/2005/8/layout/list1"/>
    <dgm:cxn modelId="{214296ED-CE19-45F5-8CD2-4127DFA22C37}" type="presOf" srcId="{4EF8785A-36ED-41EE-A226-4AB38CD8500C}" destId="{4FD8DE86-2E6D-4112-BAFD-9A95F33702FD}" srcOrd="1" destOrd="0" presId="urn:microsoft.com/office/officeart/2005/8/layout/list1"/>
    <dgm:cxn modelId="{E69A90F3-A18D-4B13-AD5F-2C8E16EC8FFB}" type="presParOf" srcId="{C2847945-D1E8-4DDF-B8EA-716D52F52E7A}" destId="{2FE23BDC-9756-424B-A368-371DDD5B4AFD}" srcOrd="0" destOrd="0" presId="urn:microsoft.com/office/officeart/2005/8/layout/list1"/>
    <dgm:cxn modelId="{121B1C88-AC91-403B-A0A9-388D746528AA}" type="presParOf" srcId="{2FE23BDC-9756-424B-A368-371DDD5B4AFD}" destId="{133D73BF-90AE-45F5-BD3A-06DB797B1A77}" srcOrd="0" destOrd="0" presId="urn:microsoft.com/office/officeart/2005/8/layout/list1"/>
    <dgm:cxn modelId="{BE4C1693-E341-4E78-8D91-1E8249008E25}" type="presParOf" srcId="{2FE23BDC-9756-424B-A368-371DDD5B4AFD}" destId="{3DD15246-F532-4F33-BECA-1481C4E1A217}" srcOrd="1" destOrd="0" presId="urn:microsoft.com/office/officeart/2005/8/layout/list1"/>
    <dgm:cxn modelId="{4BEE2073-1EBE-4279-89E3-191CBD0C439A}" type="presParOf" srcId="{C2847945-D1E8-4DDF-B8EA-716D52F52E7A}" destId="{C2F66CB2-4B33-4DF6-9DCB-C1B2EB786CCF}" srcOrd="1" destOrd="0" presId="urn:microsoft.com/office/officeart/2005/8/layout/list1"/>
    <dgm:cxn modelId="{80732E29-8343-45C7-A346-200836D491D9}" type="presParOf" srcId="{C2847945-D1E8-4DDF-B8EA-716D52F52E7A}" destId="{77142A9C-6C37-48E3-BB17-885CDCBB0F4F}" srcOrd="2" destOrd="0" presId="urn:microsoft.com/office/officeart/2005/8/layout/list1"/>
    <dgm:cxn modelId="{355C03FA-D738-426E-9D5E-C5A4DF6701A5}" type="presParOf" srcId="{C2847945-D1E8-4DDF-B8EA-716D52F52E7A}" destId="{78D38ACA-C501-463A-A284-22F8856F90BD}" srcOrd="3" destOrd="0" presId="urn:microsoft.com/office/officeart/2005/8/layout/list1"/>
    <dgm:cxn modelId="{A2E02852-7578-46AA-ABFA-777FB7920106}" type="presParOf" srcId="{C2847945-D1E8-4DDF-B8EA-716D52F52E7A}" destId="{882CAD1E-4C29-4F8A-ADB3-A67CF44F92E5}" srcOrd="4" destOrd="0" presId="urn:microsoft.com/office/officeart/2005/8/layout/list1"/>
    <dgm:cxn modelId="{FF968C20-621A-492D-AF2C-E9937477BC00}" type="presParOf" srcId="{882CAD1E-4C29-4F8A-ADB3-A67CF44F92E5}" destId="{F6DF8ED7-F1A4-4A33-8ACE-C1579D3E5A54}" srcOrd="0" destOrd="0" presId="urn:microsoft.com/office/officeart/2005/8/layout/list1"/>
    <dgm:cxn modelId="{5F930B46-8756-40D9-9CD5-370A192B1B1E}" type="presParOf" srcId="{882CAD1E-4C29-4F8A-ADB3-A67CF44F92E5}" destId="{4FD8DE86-2E6D-4112-BAFD-9A95F33702FD}" srcOrd="1" destOrd="0" presId="urn:microsoft.com/office/officeart/2005/8/layout/list1"/>
    <dgm:cxn modelId="{5DCBFFE5-1D7D-4154-84EA-E2729C21907C}" type="presParOf" srcId="{C2847945-D1E8-4DDF-B8EA-716D52F52E7A}" destId="{2C5C397E-EE91-4672-A989-77AFA68CA92B}" srcOrd="5" destOrd="0" presId="urn:microsoft.com/office/officeart/2005/8/layout/list1"/>
    <dgm:cxn modelId="{6B3F6A96-596E-4736-862A-C8863D77580D}" type="presParOf" srcId="{C2847945-D1E8-4DDF-B8EA-716D52F52E7A}" destId="{85F0D9E6-6D3D-4923-BF6B-C38EDDA8ADC9}" srcOrd="6" destOrd="0" presId="urn:microsoft.com/office/officeart/2005/8/layout/list1"/>
    <dgm:cxn modelId="{9D5AC03A-072C-45C5-9307-E0282F25EEAB}" type="presParOf" srcId="{C2847945-D1E8-4DDF-B8EA-716D52F52E7A}" destId="{86F313BA-A2FA-4520-9DF1-F3CADE88D414}" srcOrd="7" destOrd="0" presId="urn:microsoft.com/office/officeart/2005/8/layout/list1"/>
    <dgm:cxn modelId="{FB0540C3-B2CF-4CD9-9E4E-6A1D48A40728}" type="presParOf" srcId="{C2847945-D1E8-4DDF-B8EA-716D52F52E7A}" destId="{9E2D403A-9E44-4ABE-84DA-DFE39EEB1FCF}" srcOrd="8" destOrd="0" presId="urn:microsoft.com/office/officeart/2005/8/layout/list1"/>
    <dgm:cxn modelId="{6341F63A-ABB5-446B-9D8F-D8DCC18C59E4}" type="presParOf" srcId="{9E2D403A-9E44-4ABE-84DA-DFE39EEB1FCF}" destId="{7166AFDE-2256-4CE0-85FD-AD6A99F177BC}" srcOrd="0" destOrd="0" presId="urn:microsoft.com/office/officeart/2005/8/layout/list1"/>
    <dgm:cxn modelId="{24BB87AD-16B8-4A12-85A2-FCB7D23A351F}" type="presParOf" srcId="{9E2D403A-9E44-4ABE-84DA-DFE39EEB1FCF}" destId="{962B7ED6-C1BA-4FFD-A347-D29C4A3FEF55}" srcOrd="1" destOrd="0" presId="urn:microsoft.com/office/officeart/2005/8/layout/list1"/>
    <dgm:cxn modelId="{D51211CE-2C54-4F60-99AD-9B7599947399}" type="presParOf" srcId="{C2847945-D1E8-4DDF-B8EA-716D52F52E7A}" destId="{644B89E7-57FA-4ED8-92BC-8AFB74ACE54F}" srcOrd="9" destOrd="0" presId="urn:microsoft.com/office/officeart/2005/8/layout/list1"/>
    <dgm:cxn modelId="{59D6DEA8-9506-4F44-B202-1137093440D4}" type="presParOf" srcId="{C2847945-D1E8-4DDF-B8EA-716D52F52E7A}" destId="{26E8BFD6-2171-4845-8875-8D22A8B11B9D}" srcOrd="10" destOrd="0" presId="urn:microsoft.com/office/officeart/2005/8/layout/list1"/>
    <dgm:cxn modelId="{09099931-6EA4-4D1F-A9D4-7B202FE81DE1}" type="presParOf" srcId="{C2847945-D1E8-4DDF-B8EA-716D52F52E7A}" destId="{2DED07DB-41D1-409C-8111-994ECF3E8E63}" srcOrd="11" destOrd="0" presId="urn:microsoft.com/office/officeart/2005/8/layout/list1"/>
    <dgm:cxn modelId="{5A4AE3C8-A1E4-40C7-9A40-4C0EF036719D}" type="presParOf" srcId="{C2847945-D1E8-4DDF-B8EA-716D52F52E7A}" destId="{E436E9EE-0ACD-4F52-96A0-1D2548CDEDBD}" srcOrd="12" destOrd="0" presId="urn:microsoft.com/office/officeart/2005/8/layout/list1"/>
    <dgm:cxn modelId="{B859949B-23A8-4DBF-A384-69E340BC6C4A}" type="presParOf" srcId="{E436E9EE-0ACD-4F52-96A0-1D2548CDEDBD}" destId="{23DE5F4F-3E2F-4361-A117-F05E6AEFFFBC}" srcOrd="0" destOrd="0" presId="urn:microsoft.com/office/officeart/2005/8/layout/list1"/>
    <dgm:cxn modelId="{AB8EE405-86DA-4EB8-9BDE-8041A57B1C19}" type="presParOf" srcId="{E436E9EE-0ACD-4F52-96A0-1D2548CDEDBD}" destId="{B0A651FA-C38C-4103-92D3-7ABD93C65A91}" srcOrd="1" destOrd="0" presId="urn:microsoft.com/office/officeart/2005/8/layout/list1"/>
    <dgm:cxn modelId="{544C1929-34F3-4363-A241-8BE9C5839D28}" type="presParOf" srcId="{C2847945-D1E8-4DDF-B8EA-716D52F52E7A}" destId="{D8382448-3CBA-47D2-B3E4-ABFE106F6392}" srcOrd="13" destOrd="0" presId="urn:microsoft.com/office/officeart/2005/8/layout/list1"/>
    <dgm:cxn modelId="{CE30058B-3424-4743-ACA9-D0E416747D93}" type="presParOf" srcId="{C2847945-D1E8-4DDF-B8EA-716D52F52E7A}" destId="{3328D2D4-5EA0-4DF4-B2C2-0735DA947FDD}" srcOrd="14" destOrd="0" presId="urn:microsoft.com/office/officeart/2005/8/layout/list1"/>
    <dgm:cxn modelId="{9D5A491B-81C8-4F66-AD24-A7F9E2614C73}" type="presParOf" srcId="{C2847945-D1E8-4DDF-B8EA-716D52F52E7A}" destId="{F5FBB10F-EFCA-4E1F-B8B0-FC15E83D833B}" srcOrd="15" destOrd="0" presId="urn:microsoft.com/office/officeart/2005/8/layout/list1"/>
    <dgm:cxn modelId="{51577121-1112-40E9-9CB2-8DC4E2F32733}" type="presParOf" srcId="{C2847945-D1E8-4DDF-B8EA-716D52F52E7A}" destId="{0DFE4712-74A6-4ED1-B7F9-C2AFB9979215}" srcOrd="16" destOrd="0" presId="urn:microsoft.com/office/officeart/2005/8/layout/list1"/>
    <dgm:cxn modelId="{25D96B26-A2E4-4A27-AABF-5FBEDF8930C4}" type="presParOf" srcId="{0DFE4712-74A6-4ED1-B7F9-C2AFB9979215}" destId="{EBE770A5-84CD-45D9-9A27-1E3A0A0E00B3}" srcOrd="0" destOrd="0" presId="urn:microsoft.com/office/officeart/2005/8/layout/list1"/>
    <dgm:cxn modelId="{F4615EC6-0BEC-4234-81A7-81BC65FF648C}" type="presParOf" srcId="{0DFE4712-74A6-4ED1-B7F9-C2AFB9979215}" destId="{6B9B1B41-A8D3-46DB-A240-7A4A798D1463}" srcOrd="1" destOrd="0" presId="urn:microsoft.com/office/officeart/2005/8/layout/list1"/>
    <dgm:cxn modelId="{13D652EC-15D2-497F-8B75-AA6AE2D9D4D1}" type="presParOf" srcId="{C2847945-D1E8-4DDF-B8EA-716D52F52E7A}" destId="{B5B67297-33E3-4385-BFB3-385925180402}" srcOrd="17" destOrd="0" presId="urn:microsoft.com/office/officeart/2005/8/layout/list1"/>
    <dgm:cxn modelId="{1CF4999A-2129-44DA-850F-F6BAFD0FE2E8}" type="presParOf" srcId="{C2847945-D1E8-4DDF-B8EA-716D52F52E7A}" destId="{6CAB5876-A1E1-4E55-9D90-6AE35937DBA1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AD994B4-6A13-4E41-BF7C-6CED39F7BC25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58293B1-9BE6-48F1-84EA-686646A6DD16}">
      <dgm:prSet/>
      <dgm:spPr/>
      <dgm:t>
        <a:bodyPr/>
        <a:lstStyle/>
        <a:p>
          <a:r>
            <a:rPr lang="en-US"/>
            <a:t>Targeted Analysis: Analyzing historical data for factors contributing to attrition.</a:t>
          </a:r>
        </a:p>
      </dgm:t>
    </dgm:pt>
    <dgm:pt modelId="{A40BC23E-0505-4DE0-8B74-17D1D559CF25}" type="parTrans" cxnId="{B58CEC12-6FF7-46ED-AB1D-F71B61F7E8F1}">
      <dgm:prSet/>
      <dgm:spPr/>
      <dgm:t>
        <a:bodyPr/>
        <a:lstStyle/>
        <a:p>
          <a:endParaRPr lang="en-US"/>
        </a:p>
      </dgm:t>
    </dgm:pt>
    <dgm:pt modelId="{0240EFFF-BBB6-4BF4-91C6-BBF2BC345F79}" type="sibTrans" cxnId="{B58CEC12-6FF7-46ED-AB1D-F71B61F7E8F1}">
      <dgm:prSet/>
      <dgm:spPr/>
      <dgm:t>
        <a:bodyPr/>
        <a:lstStyle/>
        <a:p>
          <a:endParaRPr lang="en-US"/>
        </a:p>
      </dgm:t>
    </dgm:pt>
    <dgm:pt modelId="{2B68699A-E8F0-4A97-AFBE-68771470FAAC}">
      <dgm:prSet/>
      <dgm:spPr/>
      <dgm:t>
        <a:bodyPr/>
        <a:lstStyle/>
        <a:p>
          <a:r>
            <a:rPr lang="en-US"/>
            <a:t>Actionable Insights: Developing strategies to improve retention and job satisfaction.</a:t>
          </a:r>
        </a:p>
      </dgm:t>
    </dgm:pt>
    <dgm:pt modelId="{90F9A984-F3F0-478A-B8F0-E7F302F13927}" type="parTrans" cxnId="{9419F2A5-F162-4673-BFC9-B4CB73A6542F}">
      <dgm:prSet/>
      <dgm:spPr/>
      <dgm:t>
        <a:bodyPr/>
        <a:lstStyle/>
        <a:p>
          <a:endParaRPr lang="en-US"/>
        </a:p>
      </dgm:t>
    </dgm:pt>
    <dgm:pt modelId="{71038FEE-3B05-446E-A4DC-DC7718E79918}" type="sibTrans" cxnId="{9419F2A5-F162-4673-BFC9-B4CB73A6542F}">
      <dgm:prSet/>
      <dgm:spPr/>
      <dgm:t>
        <a:bodyPr/>
        <a:lstStyle/>
        <a:p>
          <a:endParaRPr lang="en-US"/>
        </a:p>
      </dgm:t>
    </dgm:pt>
    <dgm:pt modelId="{E019CE6E-9A1E-4DA7-8897-815ED57F08BF}" type="pres">
      <dgm:prSet presAssocID="{FAD994B4-6A13-4E41-BF7C-6CED39F7BC25}" presName="linear" presStyleCnt="0">
        <dgm:presLayoutVars>
          <dgm:animLvl val="lvl"/>
          <dgm:resizeHandles val="exact"/>
        </dgm:presLayoutVars>
      </dgm:prSet>
      <dgm:spPr/>
    </dgm:pt>
    <dgm:pt modelId="{69E33856-050D-4C1C-BA1C-1390D895589B}" type="pres">
      <dgm:prSet presAssocID="{B58293B1-9BE6-48F1-84EA-686646A6DD16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1D7332B7-996A-4E95-B2CA-B82C33FF00FD}" type="pres">
      <dgm:prSet presAssocID="{0240EFFF-BBB6-4BF4-91C6-BBF2BC345F79}" presName="spacer" presStyleCnt="0"/>
      <dgm:spPr/>
    </dgm:pt>
    <dgm:pt modelId="{C42F19E0-265F-431F-8C77-4B22673A6743}" type="pres">
      <dgm:prSet presAssocID="{2B68699A-E8F0-4A97-AFBE-68771470FAAC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B58CEC12-6FF7-46ED-AB1D-F71B61F7E8F1}" srcId="{FAD994B4-6A13-4E41-BF7C-6CED39F7BC25}" destId="{B58293B1-9BE6-48F1-84EA-686646A6DD16}" srcOrd="0" destOrd="0" parTransId="{A40BC23E-0505-4DE0-8B74-17D1D559CF25}" sibTransId="{0240EFFF-BBB6-4BF4-91C6-BBF2BC345F79}"/>
    <dgm:cxn modelId="{886A253C-9A91-44DF-93A2-1B5E9C15DF1E}" type="presOf" srcId="{B58293B1-9BE6-48F1-84EA-686646A6DD16}" destId="{69E33856-050D-4C1C-BA1C-1390D895589B}" srcOrd="0" destOrd="0" presId="urn:microsoft.com/office/officeart/2005/8/layout/vList2"/>
    <dgm:cxn modelId="{669D1C8C-3EC8-4DA5-BF27-AFFDE8F6F6B1}" type="presOf" srcId="{2B68699A-E8F0-4A97-AFBE-68771470FAAC}" destId="{C42F19E0-265F-431F-8C77-4B22673A6743}" srcOrd="0" destOrd="0" presId="urn:microsoft.com/office/officeart/2005/8/layout/vList2"/>
    <dgm:cxn modelId="{9419F2A5-F162-4673-BFC9-B4CB73A6542F}" srcId="{FAD994B4-6A13-4E41-BF7C-6CED39F7BC25}" destId="{2B68699A-E8F0-4A97-AFBE-68771470FAAC}" srcOrd="1" destOrd="0" parTransId="{90F9A984-F3F0-478A-B8F0-E7F302F13927}" sibTransId="{71038FEE-3B05-446E-A4DC-DC7718E79918}"/>
    <dgm:cxn modelId="{B03784A9-1C82-4742-82EB-280760B2924B}" type="presOf" srcId="{FAD994B4-6A13-4E41-BF7C-6CED39F7BC25}" destId="{E019CE6E-9A1E-4DA7-8897-815ED57F08BF}" srcOrd="0" destOrd="0" presId="urn:microsoft.com/office/officeart/2005/8/layout/vList2"/>
    <dgm:cxn modelId="{18FDCC2D-98B5-4682-9AE4-6043C9E5FA88}" type="presParOf" srcId="{E019CE6E-9A1E-4DA7-8897-815ED57F08BF}" destId="{69E33856-050D-4C1C-BA1C-1390D895589B}" srcOrd="0" destOrd="0" presId="urn:microsoft.com/office/officeart/2005/8/layout/vList2"/>
    <dgm:cxn modelId="{4A87DE9A-57A4-418A-8DE7-13DAA3416F8B}" type="presParOf" srcId="{E019CE6E-9A1E-4DA7-8897-815ED57F08BF}" destId="{1D7332B7-996A-4E95-B2CA-B82C33FF00FD}" srcOrd="1" destOrd="0" presId="urn:microsoft.com/office/officeart/2005/8/layout/vList2"/>
    <dgm:cxn modelId="{C90A7DEC-17A4-499D-8BD0-DD652E7F0E52}" type="presParOf" srcId="{E019CE6E-9A1E-4DA7-8897-815ED57F08BF}" destId="{C42F19E0-265F-431F-8C77-4B22673A6743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BEC55E6-0477-4AC0-AEEB-FB7BEB7BEADA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C076C36-93FB-49BD-BCE1-2A9FFAB25F2F}">
      <dgm:prSet/>
      <dgm:spPr/>
      <dgm:t>
        <a:bodyPr/>
        <a:lstStyle/>
        <a:p>
          <a:r>
            <a:rPr lang="en-US"/>
            <a:t>Final Deliverables:</a:t>
          </a:r>
        </a:p>
      </dgm:t>
    </dgm:pt>
    <dgm:pt modelId="{A35A8C3A-D54A-4402-8B83-793C5E34157F}" type="parTrans" cxnId="{7F3750B5-8675-4CAC-8988-F09A12F2B874}">
      <dgm:prSet/>
      <dgm:spPr/>
      <dgm:t>
        <a:bodyPr/>
        <a:lstStyle/>
        <a:p>
          <a:endParaRPr lang="en-US"/>
        </a:p>
      </dgm:t>
    </dgm:pt>
    <dgm:pt modelId="{1B0545D0-105F-48BA-9667-4A61B8EED7B3}" type="sibTrans" cxnId="{7F3750B5-8675-4CAC-8988-F09A12F2B874}">
      <dgm:prSet/>
      <dgm:spPr/>
      <dgm:t>
        <a:bodyPr/>
        <a:lstStyle/>
        <a:p>
          <a:endParaRPr lang="en-US"/>
        </a:p>
      </dgm:t>
    </dgm:pt>
    <dgm:pt modelId="{8468E721-6A65-48D1-8954-8694E712AF8F}">
      <dgm:prSet/>
      <dgm:spPr/>
      <dgm:t>
        <a:bodyPr/>
        <a:lstStyle/>
        <a:p>
          <a:r>
            <a:rPr lang="en-US"/>
            <a:t>Case study, solution guide, and actionable insights for Adecco India.</a:t>
          </a:r>
        </a:p>
      </dgm:t>
    </dgm:pt>
    <dgm:pt modelId="{38B30804-C7AA-44AA-87EF-F8E36A2239C4}" type="parTrans" cxnId="{C3B5D59C-D7F7-4291-A807-9E8577055D3F}">
      <dgm:prSet/>
      <dgm:spPr/>
      <dgm:t>
        <a:bodyPr/>
        <a:lstStyle/>
        <a:p>
          <a:endParaRPr lang="en-US"/>
        </a:p>
      </dgm:t>
    </dgm:pt>
    <dgm:pt modelId="{89B7E07B-8297-40D8-A4A2-99BF0E10461C}" type="sibTrans" cxnId="{C3B5D59C-D7F7-4291-A807-9E8577055D3F}">
      <dgm:prSet/>
      <dgm:spPr/>
      <dgm:t>
        <a:bodyPr/>
        <a:lstStyle/>
        <a:p>
          <a:endParaRPr lang="en-US"/>
        </a:p>
      </dgm:t>
    </dgm:pt>
    <dgm:pt modelId="{C1F8F85F-84BF-4C29-A279-D2C50C2BC7D9}" type="pres">
      <dgm:prSet presAssocID="{1BEC55E6-0477-4AC0-AEEB-FB7BEB7BEADA}" presName="outerComposite" presStyleCnt="0">
        <dgm:presLayoutVars>
          <dgm:chMax val="5"/>
          <dgm:dir/>
          <dgm:resizeHandles val="exact"/>
        </dgm:presLayoutVars>
      </dgm:prSet>
      <dgm:spPr/>
    </dgm:pt>
    <dgm:pt modelId="{3CADA0AC-2C9C-45C9-BBA9-62F71F66A552}" type="pres">
      <dgm:prSet presAssocID="{1BEC55E6-0477-4AC0-AEEB-FB7BEB7BEADA}" presName="dummyMaxCanvas" presStyleCnt="0">
        <dgm:presLayoutVars/>
      </dgm:prSet>
      <dgm:spPr/>
    </dgm:pt>
    <dgm:pt modelId="{9E79B747-9356-45C4-8966-5FE9344763B4}" type="pres">
      <dgm:prSet presAssocID="{1BEC55E6-0477-4AC0-AEEB-FB7BEB7BEADA}" presName="TwoNodes_1" presStyleLbl="node1" presStyleIdx="0" presStyleCnt="2">
        <dgm:presLayoutVars>
          <dgm:bulletEnabled val="1"/>
        </dgm:presLayoutVars>
      </dgm:prSet>
      <dgm:spPr/>
    </dgm:pt>
    <dgm:pt modelId="{FB17479B-B0A5-497B-BE91-D3AC54F871BF}" type="pres">
      <dgm:prSet presAssocID="{1BEC55E6-0477-4AC0-AEEB-FB7BEB7BEADA}" presName="TwoNodes_2" presStyleLbl="node1" presStyleIdx="1" presStyleCnt="2">
        <dgm:presLayoutVars>
          <dgm:bulletEnabled val="1"/>
        </dgm:presLayoutVars>
      </dgm:prSet>
      <dgm:spPr/>
    </dgm:pt>
    <dgm:pt modelId="{98CBF2DB-F0E5-4902-A222-28D4AD6B48D3}" type="pres">
      <dgm:prSet presAssocID="{1BEC55E6-0477-4AC0-AEEB-FB7BEB7BEADA}" presName="TwoConn_1-2" presStyleLbl="fgAccFollowNode1" presStyleIdx="0" presStyleCnt="1">
        <dgm:presLayoutVars>
          <dgm:bulletEnabled val="1"/>
        </dgm:presLayoutVars>
      </dgm:prSet>
      <dgm:spPr/>
    </dgm:pt>
    <dgm:pt modelId="{3F80B95B-45CF-4B3B-8139-76B65234E709}" type="pres">
      <dgm:prSet presAssocID="{1BEC55E6-0477-4AC0-AEEB-FB7BEB7BEADA}" presName="TwoNodes_1_text" presStyleLbl="node1" presStyleIdx="1" presStyleCnt="2">
        <dgm:presLayoutVars>
          <dgm:bulletEnabled val="1"/>
        </dgm:presLayoutVars>
      </dgm:prSet>
      <dgm:spPr/>
    </dgm:pt>
    <dgm:pt modelId="{3273F114-E573-4D6E-9D4F-493EF018D01E}" type="pres">
      <dgm:prSet presAssocID="{1BEC55E6-0477-4AC0-AEEB-FB7BEB7BEADA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319F6E01-9DFA-455D-AF0C-A31C7A8A3A37}" type="presOf" srcId="{8468E721-6A65-48D1-8954-8694E712AF8F}" destId="{FB17479B-B0A5-497B-BE91-D3AC54F871BF}" srcOrd="0" destOrd="0" presId="urn:microsoft.com/office/officeart/2005/8/layout/vProcess5"/>
    <dgm:cxn modelId="{9CEFBE50-4C76-4DE7-80F7-95B415A2F95F}" type="presOf" srcId="{DC076C36-93FB-49BD-BCE1-2A9FFAB25F2F}" destId="{3F80B95B-45CF-4B3B-8139-76B65234E709}" srcOrd="1" destOrd="0" presId="urn:microsoft.com/office/officeart/2005/8/layout/vProcess5"/>
    <dgm:cxn modelId="{DB032B83-DE78-477E-946D-E1668BE48AD0}" type="presOf" srcId="{1BEC55E6-0477-4AC0-AEEB-FB7BEB7BEADA}" destId="{C1F8F85F-84BF-4C29-A279-D2C50C2BC7D9}" srcOrd="0" destOrd="0" presId="urn:microsoft.com/office/officeart/2005/8/layout/vProcess5"/>
    <dgm:cxn modelId="{C3B5D59C-D7F7-4291-A807-9E8577055D3F}" srcId="{1BEC55E6-0477-4AC0-AEEB-FB7BEB7BEADA}" destId="{8468E721-6A65-48D1-8954-8694E712AF8F}" srcOrd="1" destOrd="0" parTransId="{38B30804-C7AA-44AA-87EF-F8E36A2239C4}" sibTransId="{89B7E07B-8297-40D8-A4A2-99BF0E10461C}"/>
    <dgm:cxn modelId="{648E56AA-9306-4777-AC70-81B06E74293D}" type="presOf" srcId="{DC076C36-93FB-49BD-BCE1-2A9FFAB25F2F}" destId="{9E79B747-9356-45C4-8966-5FE9344763B4}" srcOrd="0" destOrd="0" presId="urn:microsoft.com/office/officeart/2005/8/layout/vProcess5"/>
    <dgm:cxn modelId="{7F3750B5-8675-4CAC-8988-F09A12F2B874}" srcId="{1BEC55E6-0477-4AC0-AEEB-FB7BEB7BEADA}" destId="{DC076C36-93FB-49BD-BCE1-2A9FFAB25F2F}" srcOrd="0" destOrd="0" parTransId="{A35A8C3A-D54A-4402-8B83-793C5E34157F}" sibTransId="{1B0545D0-105F-48BA-9667-4A61B8EED7B3}"/>
    <dgm:cxn modelId="{F0518BD4-6B10-426B-8248-BE932DC8D707}" type="presOf" srcId="{1B0545D0-105F-48BA-9667-4A61B8EED7B3}" destId="{98CBF2DB-F0E5-4902-A222-28D4AD6B48D3}" srcOrd="0" destOrd="0" presId="urn:microsoft.com/office/officeart/2005/8/layout/vProcess5"/>
    <dgm:cxn modelId="{1288B1E6-0D44-4B1F-A954-E1B2ED343992}" type="presOf" srcId="{8468E721-6A65-48D1-8954-8694E712AF8F}" destId="{3273F114-E573-4D6E-9D4F-493EF018D01E}" srcOrd="1" destOrd="0" presId="urn:microsoft.com/office/officeart/2005/8/layout/vProcess5"/>
    <dgm:cxn modelId="{02C8DB6F-B6BE-4FBC-B35C-A83D89AEE94C}" type="presParOf" srcId="{C1F8F85F-84BF-4C29-A279-D2C50C2BC7D9}" destId="{3CADA0AC-2C9C-45C9-BBA9-62F71F66A552}" srcOrd="0" destOrd="0" presId="urn:microsoft.com/office/officeart/2005/8/layout/vProcess5"/>
    <dgm:cxn modelId="{ECA8E53C-1651-42DB-B33D-03BAFD2B7B6B}" type="presParOf" srcId="{C1F8F85F-84BF-4C29-A279-D2C50C2BC7D9}" destId="{9E79B747-9356-45C4-8966-5FE9344763B4}" srcOrd="1" destOrd="0" presId="urn:microsoft.com/office/officeart/2005/8/layout/vProcess5"/>
    <dgm:cxn modelId="{E4DE3C78-3637-4F19-8747-CCE734E92128}" type="presParOf" srcId="{C1F8F85F-84BF-4C29-A279-D2C50C2BC7D9}" destId="{FB17479B-B0A5-497B-BE91-D3AC54F871BF}" srcOrd="2" destOrd="0" presId="urn:microsoft.com/office/officeart/2005/8/layout/vProcess5"/>
    <dgm:cxn modelId="{92877A37-28BC-4E2E-9292-8CBB0C7E4F51}" type="presParOf" srcId="{C1F8F85F-84BF-4C29-A279-D2C50C2BC7D9}" destId="{98CBF2DB-F0E5-4902-A222-28D4AD6B48D3}" srcOrd="3" destOrd="0" presId="urn:microsoft.com/office/officeart/2005/8/layout/vProcess5"/>
    <dgm:cxn modelId="{6A82C8DB-83E0-4D43-952E-9D06D49B641B}" type="presParOf" srcId="{C1F8F85F-84BF-4C29-A279-D2C50C2BC7D9}" destId="{3F80B95B-45CF-4B3B-8139-76B65234E709}" srcOrd="4" destOrd="0" presId="urn:microsoft.com/office/officeart/2005/8/layout/vProcess5"/>
    <dgm:cxn modelId="{15E3B5A2-B84F-4BF2-A63E-EFD36FBC186E}" type="presParOf" srcId="{C1F8F85F-84BF-4C29-A279-D2C50C2BC7D9}" destId="{3273F114-E573-4D6E-9D4F-493EF018D01E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27ADA7-49C7-470B-B9EB-244F242014CE}">
      <dsp:nvSpPr>
        <dsp:cNvPr id="0" name=""/>
        <dsp:cNvSpPr/>
      </dsp:nvSpPr>
      <dsp:spPr>
        <a:xfrm>
          <a:off x="212335" y="309862"/>
          <a:ext cx="1335915" cy="133591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FB078E-8AC7-4A34-BD1A-0FFDF70DE25B}">
      <dsp:nvSpPr>
        <dsp:cNvPr id="0" name=""/>
        <dsp:cNvSpPr/>
      </dsp:nvSpPr>
      <dsp:spPr>
        <a:xfrm>
          <a:off x="492877" y="590405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528A17-BCE6-4E6F-9D81-78C410EDD740}">
      <dsp:nvSpPr>
        <dsp:cNvPr id="0" name=""/>
        <dsp:cNvSpPr/>
      </dsp:nvSpPr>
      <dsp:spPr>
        <a:xfrm>
          <a:off x="1834517" y="30986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/>
            <a:t>What is the Problem?</a:t>
          </a:r>
          <a:endParaRPr lang="en-US" sz="2300" kern="1200"/>
        </a:p>
      </dsp:txBody>
      <dsp:txXfrm>
        <a:off x="1834517" y="309862"/>
        <a:ext cx="3148942" cy="1335915"/>
      </dsp:txXfrm>
    </dsp:sp>
    <dsp:sp modelId="{20A445E3-3B71-4BC7-A75D-7CA909150B70}">
      <dsp:nvSpPr>
        <dsp:cNvPr id="0" name=""/>
        <dsp:cNvSpPr/>
      </dsp:nvSpPr>
      <dsp:spPr>
        <a:xfrm>
          <a:off x="5532139" y="309862"/>
          <a:ext cx="1335915" cy="133591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739FCD-C0F2-41B7-AAC7-10BC0748EB69}">
      <dsp:nvSpPr>
        <dsp:cNvPr id="0" name=""/>
        <dsp:cNvSpPr/>
      </dsp:nvSpPr>
      <dsp:spPr>
        <a:xfrm>
          <a:off x="5812681" y="590405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95DD88-0D2B-41F5-9A5D-5DA1475D32EC}">
      <dsp:nvSpPr>
        <dsp:cNvPr id="0" name=""/>
        <dsp:cNvSpPr/>
      </dsp:nvSpPr>
      <dsp:spPr>
        <a:xfrm>
          <a:off x="7154322" y="30986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High attrition rates disrupting productivity and increasing costs.</a:t>
          </a:r>
        </a:p>
      </dsp:txBody>
      <dsp:txXfrm>
        <a:off x="7154322" y="309862"/>
        <a:ext cx="3148942" cy="1335915"/>
      </dsp:txXfrm>
    </dsp:sp>
    <dsp:sp modelId="{F292A546-FB1B-4456-8084-91B45165FB2A}">
      <dsp:nvSpPr>
        <dsp:cNvPr id="0" name=""/>
        <dsp:cNvSpPr/>
      </dsp:nvSpPr>
      <dsp:spPr>
        <a:xfrm>
          <a:off x="212335" y="2319952"/>
          <a:ext cx="1335915" cy="133591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353125-411C-47A5-B655-86A49C0AF7F5}">
      <dsp:nvSpPr>
        <dsp:cNvPr id="0" name=""/>
        <dsp:cNvSpPr/>
      </dsp:nvSpPr>
      <dsp:spPr>
        <a:xfrm>
          <a:off x="492877" y="2600494"/>
          <a:ext cx="774830" cy="7748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E7209B-F2D5-4707-9FF5-A3D7D420B5E6}">
      <dsp:nvSpPr>
        <dsp:cNvPr id="0" name=""/>
        <dsp:cNvSpPr/>
      </dsp:nvSpPr>
      <dsp:spPr>
        <a:xfrm>
          <a:off x="1834517" y="231995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/>
            <a:t>Importance of Solving This Problem</a:t>
          </a:r>
          <a:endParaRPr lang="en-US" sz="2300" kern="1200"/>
        </a:p>
      </dsp:txBody>
      <dsp:txXfrm>
        <a:off x="1834517" y="2319952"/>
        <a:ext cx="3148942" cy="1335915"/>
      </dsp:txXfrm>
    </dsp:sp>
    <dsp:sp modelId="{457580A4-4292-44AC-ACBD-3B70DE90B7B3}">
      <dsp:nvSpPr>
        <dsp:cNvPr id="0" name=""/>
        <dsp:cNvSpPr/>
      </dsp:nvSpPr>
      <dsp:spPr>
        <a:xfrm>
          <a:off x="5532139" y="2319952"/>
          <a:ext cx="1335915" cy="133591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E3D041-C4DD-4DF4-913B-A0F635B9E19E}">
      <dsp:nvSpPr>
        <dsp:cNvPr id="0" name=""/>
        <dsp:cNvSpPr/>
      </dsp:nvSpPr>
      <dsp:spPr>
        <a:xfrm>
          <a:off x="5812681" y="2600494"/>
          <a:ext cx="774830" cy="7748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07FECA-E311-43C1-8D06-400F9A7E3C24}">
      <dsp:nvSpPr>
        <dsp:cNvPr id="0" name=""/>
        <dsp:cNvSpPr/>
      </dsp:nvSpPr>
      <dsp:spPr>
        <a:xfrm>
          <a:off x="7154322" y="231995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Addressing attrition will reduce costs, enhance productivity, and create a more stable workforce.</a:t>
          </a:r>
        </a:p>
      </dsp:txBody>
      <dsp:txXfrm>
        <a:off x="7154322" y="2319952"/>
        <a:ext cx="3148942" cy="13359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2D47F6-DED4-4509-8FCB-BE60981FA390}">
      <dsp:nvSpPr>
        <dsp:cNvPr id="0" name=""/>
        <dsp:cNvSpPr/>
      </dsp:nvSpPr>
      <dsp:spPr>
        <a:xfrm>
          <a:off x="0" y="338"/>
          <a:ext cx="10515600" cy="46647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1AB79C-9611-4501-A21D-E0AA2CD24E3A}">
      <dsp:nvSpPr>
        <dsp:cNvPr id="0" name=""/>
        <dsp:cNvSpPr/>
      </dsp:nvSpPr>
      <dsp:spPr>
        <a:xfrm>
          <a:off x="141109" y="105296"/>
          <a:ext cx="256562" cy="256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5A7FD9-3CAE-4C80-B6AD-7498057B851C}">
      <dsp:nvSpPr>
        <dsp:cNvPr id="0" name=""/>
        <dsp:cNvSpPr/>
      </dsp:nvSpPr>
      <dsp:spPr>
        <a:xfrm>
          <a:off x="538780" y="338"/>
          <a:ext cx="9976819" cy="4664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369" tIns="49369" rIns="49369" bIns="49369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Internal Stakeholders: </a:t>
          </a:r>
          <a:endParaRPr lang="en-US" sz="1600" kern="1200"/>
        </a:p>
      </dsp:txBody>
      <dsp:txXfrm>
        <a:off x="538780" y="338"/>
        <a:ext cx="9976819" cy="466476"/>
      </dsp:txXfrm>
    </dsp:sp>
    <dsp:sp modelId="{0FCC76FC-EF45-4799-ABFF-31FD76E183C6}">
      <dsp:nvSpPr>
        <dsp:cNvPr id="0" name=""/>
        <dsp:cNvSpPr/>
      </dsp:nvSpPr>
      <dsp:spPr>
        <a:xfrm>
          <a:off x="0" y="583434"/>
          <a:ext cx="10515600" cy="46647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A4129E-9400-4B59-AFF6-4253C96091F5}">
      <dsp:nvSpPr>
        <dsp:cNvPr id="0" name=""/>
        <dsp:cNvSpPr/>
      </dsp:nvSpPr>
      <dsp:spPr>
        <a:xfrm>
          <a:off x="141109" y="688392"/>
          <a:ext cx="256562" cy="256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344B1D-2992-4493-91A9-5495240B64A6}">
      <dsp:nvSpPr>
        <dsp:cNvPr id="0" name=""/>
        <dsp:cNvSpPr/>
      </dsp:nvSpPr>
      <dsp:spPr>
        <a:xfrm>
          <a:off x="538780" y="583434"/>
          <a:ext cx="9976819" cy="4664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369" tIns="49369" rIns="49369" bIns="49369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HR Department </a:t>
          </a:r>
        </a:p>
      </dsp:txBody>
      <dsp:txXfrm>
        <a:off x="538780" y="583434"/>
        <a:ext cx="9976819" cy="466476"/>
      </dsp:txXfrm>
    </dsp:sp>
    <dsp:sp modelId="{DD36146E-D394-47B1-B046-2F1A0465DD9E}">
      <dsp:nvSpPr>
        <dsp:cNvPr id="0" name=""/>
        <dsp:cNvSpPr/>
      </dsp:nvSpPr>
      <dsp:spPr>
        <a:xfrm>
          <a:off x="0" y="1166530"/>
          <a:ext cx="10515600" cy="46647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311069-15CD-4096-889E-3731D255D759}">
      <dsp:nvSpPr>
        <dsp:cNvPr id="0" name=""/>
        <dsp:cNvSpPr/>
      </dsp:nvSpPr>
      <dsp:spPr>
        <a:xfrm>
          <a:off x="141109" y="1271487"/>
          <a:ext cx="256562" cy="256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DEDE06-BCFE-4887-95CA-55FCAD265B7E}">
      <dsp:nvSpPr>
        <dsp:cNvPr id="0" name=""/>
        <dsp:cNvSpPr/>
      </dsp:nvSpPr>
      <dsp:spPr>
        <a:xfrm>
          <a:off x="538780" y="1166530"/>
          <a:ext cx="9976819" cy="4664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369" tIns="49369" rIns="49369" bIns="49369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Sales Department</a:t>
          </a:r>
        </a:p>
      </dsp:txBody>
      <dsp:txXfrm>
        <a:off x="538780" y="1166530"/>
        <a:ext cx="9976819" cy="466476"/>
      </dsp:txXfrm>
    </dsp:sp>
    <dsp:sp modelId="{AC9BEAFD-ACB8-4985-9B66-034C13893771}">
      <dsp:nvSpPr>
        <dsp:cNvPr id="0" name=""/>
        <dsp:cNvSpPr/>
      </dsp:nvSpPr>
      <dsp:spPr>
        <a:xfrm>
          <a:off x="0" y="1749626"/>
          <a:ext cx="10515600" cy="46647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37D181-CF52-43C1-9D56-9BE3DF980F6D}">
      <dsp:nvSpPr>
        <dsp:cNvPr id="0" name=""/>
        <dsp:cNvSpPr/>
      </dsp:nvSpPr>
      <dsp:spPr>
        <a:xfrm>
          <a:off x="141109" y="1854583"/>
          <a:ext cx="256562" cy="25656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C7D0FB-407A-4A7D-BDD1-E565A7597CA4}">
      <dsp:nvSpPr>
        <dsp:cNvPr id="0" name=""/>
        <dsp:cNvSpPr/>
      </dsp:nvSpPr>
      <dsp:spPr>
        <a:xfrm>
          <a:off x="538780" y="1749626"/>
          <a:ext cx="9976819" cy="4664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369" tIns="49369" rIns="49369" bIns="49369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Engineering Department </a:t>
          </a:r>
        </a:p>
      </dsp:txBody>
      <dsp:txXfrm>
        <a:off x="538780" y="1749626"/>
        <a:ext cx="9976819" cy="466476"/>
      </dsp:txXfrm>
    </dsp:sp>
    <dsp:sp modelId="{1C610945-A7DF-434F-9664-1327365C1795}">
      <dsp:nvSpPr>
        <dsp:cNvPr id="0" name=""/>
        <dsp:cNvSpPr/>
      </dsp:nvSpPr>
      <dsp:spPr>
        <a:xfrm>
          <a:off x="0" y="2332722"/>
          <a:ext cx="10515600" cy="46647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F1E4DD-6849-4489-B6E4-089162E9ED5A}">
      <dsp:nvSpPr>
        <dsp:cNvPr id="0" name=""/>
        <dsp:cNvSpPr/>
      </dsp:nvSpPr>
      <dsp:spPr>
        <a:xfrm>
          <a:off x="141109" y="2437679"/>
          <a:ext cx="256562" cy="25656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FB4EC6-96C9-4768-9732-813319CEFED6}">
      <dsp:nvSpPr>
        <dsp:cNvPr id="0" name=""/>
        <dsp:cNvSpPr/>
      </dsp:nvSpPr>
      <dsp:spPr>
        <a:xfrm>
          <a:off x="538780" y="2332722"/>
          <a:ext cx="9976819" cy="4664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369" tIns="49369" rIns="49369" bIns="49369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Marketing Department</a:t>
          </a:r>
        </a:p>
      </dsp:txBody>
      <dsp:txXfrm>
        <a:off x="538780" y="2332722"/>
        <a:ext cx="9976819" cy="466476"/>
      </dsp:txXfrm>
    </dsp:sp>
    <dsp:sp modelId="{338F4577-A7D9-44A2-AD84-BD5964C73C02}">
      <dsp:nvSpPr>
        <dsp:cNvPr id="0" name=""/>
        <dsp:cNvSpPr/>
      </dsp:nvSpPr>
      <dsp:spPr>
        <a:xfrm>
          <a:off x="0" y="2915818"/>
          <a:ext cx="10515600" cy="46647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D3B345-E1DB-4E76-97C0-116462E2F802}">
      <dsp:nvSpPr>
        <dsp:cNvPr id="0" name=""/>
        <dsp:cNvSpPr/>
      </dsp:nvSpPr>
      <dsp:spPr>
        <a:xfrm>
          <a:off x="141109" y="3020775"/>
          <a:ext cx="256562" cy="256562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B3A8CF-3AEF-4E35-AC7F-7630103F53C0}">
      <dsp:nvSpPr>
        <dsp:cNvPr id="0" name=""/>
        <dsp:cNvSpPr/>
      </dsp:nvSpPr>
      <dsp:spPr>
        <a:xfrm>
          <a:off x="538780" y="2915818"/>
          <a:ext cx="9976819" cy="4664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369" tIns="49369" rIns="49369" bIns="49369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Customer Support Department</a:t>
          </a:r>
        </a:p>
      </dsp:txBody>
      <dsp:txXfrm>
        <a:off x="538780" y="2915818"/>
        <a:ext cx="9976819" cy="466476"/>
      </dsp:txXfrm>
    </dsp:sp>
    <dsp:sp modelId="{E9727572-54B8-4B3F-AF7C-BCF89DE122E4}">
      <dsp:nvSpPr>
        <dsp:cNvPr id="0" name=""/>
        <dsp:cNvSpPr/>
      </dsp:nvSpPr>
      <dsp:spPr>
        <a:xfrm>
          <a:off x="0" y="3498914"/>
          <a:ext cx="10515600" cy="46647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FF69CE-3872-4990-801E-CAD67E0F7D6A}">
      <dsp:nvSpPr>
        <dsp:cNvPr id="0" name=""/>
        <dsp:cNvSpPr/>
      </dsp:nvSpPr>
      <dsp:spPr>
        <a:xfrm>
          <a:off x="141109" y="3603871"/>
          <a:ext cx="256562" cy="256562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954DF9-2EF9-4EAA-90E3-B6324B4AB3B2}">
      <dsp:nvSpPr>
        <dsp:cNvPr id="0" name=""/>
        <dsp:cNvSpPr/>
      </dsp:nvSpPr>
      <dsp:spPr>
        <a:xfrm>
          <a:off x="538780" y="3498914"/>
          <a:ext cx="9976819" cy="4664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369" tIns="49369" rIns="49369" bIns="49369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Senior Management</a:t>
          </a:r>
        </a:p>
      </dsp:txBody>
      <dsp:txXfrm>
        <a:off x="538780" y="3498914"/>
        <a:ext cx="9976819" cy="46647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487178-C869-42CB-AB13-22439A4A99A9}">
      <dsp:nvSpPr>
        <dsp:cNvPr id="0" name=""/>
        <dsp:cNvSpPr/>
      </dsp:nvSpPr>
      <dsp:spPr>
        <a:xfrm>
          <a:off x="0" y="0"/>
          <a:ext cx="8742263" cy="92241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700" kern="1200"/>
            <a:t>HRIS</a:t>
          </a:r>
          <a:endParaRPr lang="en-US" sz="3700" kern="1200"/>
        </a:p>
      </dsp:txBody>
      <dsp:txXfrm>
        <a:off x="27017" y="27017"/>
        <a:ext cx="7668958" cy="868383"/>
      </dsp:txXfrm>
    </dsp:sp>
    <dsp:sp modelId="{919DB9FA-783D-45F3-9BBF-807F81EF7022}">
      <dsp:nvSpPr>
        <dsp:cNvPr id="0" name=""/>
        <dsp:cNvSpPr/>
      </dsp:nvSpPr>
      <dsp:spPr>
        <a:xfrm>
          <a:off x="732164" y="1090129"/>
          <a:ext cx="8742263" cy="92241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700" kern="1200"/>
            <a:t>Performance Management System</a:t>
          </a:r>
          <a:endParaRPr lang="en-US" sz="3700" kern="1200"/>
        </a:p>
      </dsp:txBody>
      <dsp:txXfrm>
        <a:off x="759181" y="1117146"/>
        <a:ext cx="7356493" cy="868383"/>
      </dsp:txXfrm>
    </dsp:sp>
    <dsp:sp modelId="{535A2DD1-D744-4556-B7E1-A63377FFD041}">
      <dsp:nvSpPr>
        <dsp:cNvPr id="0" name=""/>
        <dsp:cNvSpPr/>
      </dsp:nvSpPr>
      <dsp:spPr>
        <a:xfrm>
          <a:off x="1453401" y="2180258"/>
          <a:ext cx="8742263" cy="92241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700" kern="1200"/>
            <a:t>Employee Surveys</a:t>
          </a:r>
          <a:endParaRPr lang="en-US" sz="3700" kern="1200"/>
        </a:p>
      </dsp:txBody>
      <dsp:txXfrm>
        <a:off x="1480418" y="2207275"/>
        <a:ext cx="7367421" cy="868383"/>
      </dsp:txXfrm>
    </dsp:sp>
    <dsp:sp modelId="{7DA1D20C-1DA8-40B7-A8D0-62F4EB56BF10}">
      <dsp:nvSpPr>
        <dsp:cNvPr id="0" name=""/>
        <dsp:cNvSpPr/>
      </dsp:nvSpPr>
      <dsp:spPr>
        <a:xfrm>
          <a:off x="2185565" y="3270387"/>
          <a:ext cx="8742263" cy="92241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700" kern="1200"/>
            <a:t>Exit Interviews</a:t>
          </a:r>
          <a:endParaRPr lang="en-US" sz="3700" kern="1200"/>
        </a:p>
      </dsp:txBody>
      <dsp:txXfrm>
        <a:off x="2212582" y="3297404"/>
        <a:ext cx="7356493" cy="868383"/>
      </dsp:txXfrm>
    </dsp:sp>
    <dsp:sp modelId="{099BD856-F995-4D3C-A6BC-5EA94567D4B3}">
      <dsp:nvSpPr>
        <dsp:cNvPr id="0" name=""/>
        <dsp:cNvSpPr/>
      </dsp:nvSpPr>
      <dsp:spPr>
        <a:xfrm>
          <a:off x="8142692" y="706487"/>
          <a:ext cx="599571" cy="59957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8277595" y="706487"/>
        <a:ext cx="329765" cy="451177"/>
      </dsp:txXfrm>
    </dsp:sp>
    <dsp:sp modelId="{B4549DB4-EE93-44C3-90C4-693DB9D75D1B}">
      <dsp:nvSpPr>
        <dsp:cNvPr id="0" name=""/>
        <dsp:cNvSpPr/>
      </dsp:nvSpPr>
      <dsp:spPr>
        <a:xfrm>
          <a:off x="8874856" y="1796616"/>
          <a:ext cx="599571" cy="599571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9009759" y="1796616"/>
        <a:ext cx="329765" cy="451177"/>
      </dsp:txXfrm>
    </dsp:sp>
    <dsp:sp modelId="{D9E49456-1D98-448F-82A3-DB8917428452}">
      <dsp:nvSpPr>
        <dsp:cNvPr id="0" name=""/>
        <dsp:cNvSpPr/>
      </dsp:nvSpPr>
      <dsp:spPr>
        <a:xfrm>
          <a:off x="9596093" y="2886746"/>
          <a:ext cx="599571" cy="599571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9730996" y="2886746"/>
        <a:ext cx="329765" cy="45117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142A9C-6C37-48E3-BB17-885CDCBB0F4F}">
      <dsp:nvSpPr>
        <dsp:cNvPr id="0" name=""/>
        <dsp:cNvSpPr/>
      </dsp:nvSpPr>
      <dsp:spPr>
        <a:xfrm>
          <a:off x="0" y="351884"/>
          <a:ext cx="1051560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D15246-F532-4F33-BECA-1481C4E1A217}">
      <dsp:nvSpPr>
        <dsp:cNvPr id="0" name=""/>
        <dsp:cNvSpPr/>
      </dsp:nvSpPr>
      <dsp:spPr>
        <a:xfrm>
          <a:off x="525780" y="100964"/>
          <a:ext cx="7360920" cy="5018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Attrition Rate</a:t>
          </a:r>
        </a:p>
      </dsp:txBody>
      <dsp:txXfrm>
        <a:off x="550278" y="125462"/>
        <a:ext cx="7311924" cy="452844"/>
      </dsp:txXfrm>
    </dsp:sp>
    <dsp:sp modelId="{85F0D9E6-6D3D-4923-BF6B-C38EDDA8ADC9}">
      <dsp:nvSpPr>
        <dsp:cNvPr id="0" name=""/>
        <dsp:cNvSpPr/>
      </dsp:nvSpPr>
      <dsp:spPr>
        <a:xfrm>
          <a:off x="0" y="1123004"/>
          <a:ext cx="1051560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1610903"/>
              <a:satOff val="-4623"/>
              <a:lumOff val="-74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D8DE86-2E6D-4112-BAFD-9A95F33702FD}">
      <dsp:nvSpPr>
        <dsp:cNvPr id="0" name=""/>
        <dsp:cNvSpPr/>
      </dsp:nvSpPr>
      <dsp:spPr>
        <a:xfrm>
          <a:off x="525780" y="872084"/>
          <a:ext cx="7360920" cy="501840"/>
        </a:xfrm>
        <a:prstGeom prst="roundRect">
          <a:avLst/>
        </a:prstGeom>
        <a:solidFill>
          <a:schemeClr val="accent2">
            <a:hueOff val="1610903"/>
            <a:satOff val="-4623"/>
            <a:lumOff val="-740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Job Satisfaction Score</a:t>
          </a:r>
        </a:p>
      </dsp:txBody>
      <dsp:txXfrm>
        <a:off x="550278" y="896582"/>
        <a:ext cx="7311924" cy="452844"/>
      </dsp:txXfrm>
    </dsp:sp>
    <dsp:sp modelId="{26E8BFD6-2171-4845-8875-8D22A8B11B9D}">
      <dsp:nvSpPr>
        <dsp:cNvPr id="0" name=""/>
        <dsp:cNvSpPr/>
      </dsp:nvSpPr>
      <dsp:spPr>
        <a:xfrm>
          <a:off x="0" y="1894125"/>
          <a:ext cx="1051560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3221807"/>
              <a:satOff val="-9246"/>
              <a:lumOff val="-1480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2B7ED6-C1BA-4FFD-A347-D29C4A3FEF55}">
      <dsp:nvSpPr>
        <dsp:cNvPr id="0" name=""/>
        <dsp:cNvSpPr/>
      </dsp:nvSpPr>
      <dsp:spPr>
        <a:xfrm>
          <a:off x="525780" y="1643204"/>
          <a:ext cx="7360920" cy="501840"/>
        </a:xfrm>
        <a:prstGeom prst="roundRect">
          <a:avLst/>
        </a:prstGeom>
        <a:solidFill>
          <a:schemeClr val="accent2">
            <a:hueOff val="3221807"/>
            <a:satOff val="-9246"/>
            <a:lumOff val="-1480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Engagement Score</a:t>
          </a:r>
        </a:p>
      </dsp:txBody>
      <dsp:txXfrm>
        <a:off x="550278" y="1667702"/>
        <a:ext cx="7311924" cy="452844"/>
      </dsp:txXfrm>
    </dsp:sp>
    <dsp:sp modelId="{3328D2D4-5EA0-4DF4-B2C2-0735DA947FDD}">
      <dsp:nvSpPr>
        <dsp:cNvPr id="0" name=""/>
        <dsp:cNvSpPr/>
      </dsp:nvSpPr>
      <dsp:spPr>
        <a:xfrm>
          <a:off x="0" y="2665245"/>
          <a:ext cx="1051560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4832710"/>
              <a:satOff val="-13870"/>
              <a:lumOff val="-2220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A651FA-C38C-4103-92D3-7ABD93C65A91}">
      <dsp:nvSpPr>
        <dsp:cNvPr id="0" name=""/>
        <dsp:cNvSpPr/>
      </dsp:nvSpPr>
      <dsp:spPr>
        <a:xfrm>
          <a:off x="525780" y="2414325"/>
          <a:ext cx="7360920" cy="501840"/>
        </a:xfrm>
        <a:prstGeom prst="roundRect">
          <a:avLst/>
        </a:prstGeom>
        <a:solidFill>
          <a:schemeClr val="accent2">
            <a:hueOff val="4832710"/>
            <a:satOff val="-13870"/>
            <a:lumOff val="-2220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Performance Ratings</a:t>
          </a:r>
        </a:p>
      </dsp:txBody>
      <dsp:txXfrm>
        <a:off x="550278" y="2438823"/>
        <a:ext cx="7311924" cy="452844"/>
      </dsp:txXfrm>
    </dsp:sp>
    <dsp:sp modelId="{6CAB5876-A1E1-4E55-9D90-6AE35937DBA1}">
      <dsp:nvSpPr>
        <dsp:cNvPr id="0" name=""/>
        <dsp:cNvSpPr/>
      </dsp:nvSpPr>
      <dsp:spPr>
        <a:xfrm>
          <a:off x="0" y="3436365"/>
          <a:ext cx="1051560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9B1B41-A8D3-46DB-A240-7A4A798D1463}">
      <dsp:nvSpPr>
        <dsp:cNvPr id="0" name=""/>
        <dsp:cNvSpPr/>
      </dsp:nvSpPr>
      <dsp:spPr>
        <a:xfrm>
          <a:off x="525780" y="3185445"/>
          <a:ext cx="7360920" cy="501840"/>
        </a:xfrm>
        <a:prstGeom prst="round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Tenure</a:t>
          </a:r>
        </a:p>
      </dsp:txBody>
      <dsp:txXfrm>
        <a:off x="550278" y="3209943"/>
        <a:ext cx="7311924" cy="45284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E33856-050D-4C1C-BA1C-1390D895589B}">
      <dsp:nvSpPr>
        <dsp:cNvPr id="0" name=""/>
        <dsp:cNvSpPr/>
      </dsp:nvSpPr>
      <dsp:spPr>
        <a:xfrm>
          <a:off x="0" y="210404"/>
          <a:ext cx="10515600" cy="17105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Targeted Analysis: Analyzing historical data for factors contributing to attrition.</a:t>
          </a:r>
        </a:p>
      </dsp:txBody>
      <dsp:txXfrm>
        <a:off x="83502" y="293906"/>
        <a:ext cx="10348596" cy="1543536"/>
      </dsp:txXfrm>
    </dsp:sp>
    <dsp:sp modelId="{C42F19E0-265F-431F-8C77-4B22673A6743}">
      <dsp:nvSpPr>
        <dsp:cNvPr id="0" name=""/>
        <dsp:cNvSpPr/>
      </dsp:nvSpPr>
      <dsp:spPr>
        <a:xfrm>
          <a:off x="0" y="2044785"/>
          <a:ext cx="10515600" cy="1710540"/>
        </a:xfrm>
        <a:prstGeom prst="round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Actionable Insights: Developing strategies to improve retention and job satisfaction.</a:t>
          </a:r>
        </a:p>
      </dsp:txBody>
      <dsp:txXfrm>
        <a:off x="83502" y="2128287"/>
        <a:ext cx="10348596" cy="154353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79B747-9356-45C4-8966-5FE9344763B4}">
      <dsp:nvSpPr>
        <dsp:cNvPr id="0" name=""/>
        <dsp:cNvSpPr/>
      </dsp:nvSpPr>
      <dsp:spPr>
        <a:xfrm>
          <a:off x="0" y="0"/>
          <a:ext cx="8938260" cy="195810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Final Deliverables:</a:t>
          </a:r>
        </a:p>
      </dsp:txBody>
      <dsp:txXfrm>
        <a:off x="57351" y="57351"/>
        <a:ext cx="6914408" cy="1843400"/>
      </dsp:txXfrm>
    </dsp:sp>
    <dsp:sp modelId="{FB17479B-B0A5-497B-BE91-D3AC54F871BF}">
      <dsp:nvSpPr>
        <dsp:cNvPr id="0" name=""/>
        <dsp:cNvSpPr/>
      </dsp:nvSpPr>
      <dsp:spPr>
        <a:xfrm>
          <a:off x="1577339" y="2393235"/>
          <a:ext cx="8938260" cy="1958102"/>
        </a:xfrm>
        <a:prstGeom prst="roundRect">
          <a:avLst>
            <a:gd name="adj" fmla="val 10000"/>
          </a:avLst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Case study, solution guide, and actionable insights for Adecco India.</a:t>
          </a:r>
        </a:p>
      </dsp:txBody>
      <dsp:txXfrm>
        <a:off x="1634690" y="2450586"/>
        <a:ext cx="5973451" cy="1843400"/>
      </dsp:txXfrm>
    </dsp:sp>
    <dsp:sp modelId="{98CBF2DB-F0E5-4902-A222-28D4AD6B48D3}">
      <dsp:nvSpPr>
        <dsp:cNvPr id="0" name=""/>
        <dsp:cNvSpPr/>
      </dsp:nvSpPr>
      <dsp:spPr>
        <a:xfrm>
          <a:off x="7665493" y="1539285"/>
          <a:ext cx="1272766" cy="127276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7951865" y="1539285"/>
        <a:ext cx="700022" cy="9577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A479A-DE1C-4A11-AD5D-D211E83DB065}" type="datetimeFigureOut">
              <a:rPr lang="en-IN" smtClean="0"/>
              <a:t>15-11-2024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00A4E6-CB5E-4386-9A9C-FB8A9500CA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7742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45D95-7F4A-7A8F-2112-AEDEC2313E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1E398-D9E3-5843-ABB1-516DB66206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9E932-9FBB-FFE9-6D0E-ABE3D7C27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60CAE-6DB1-4A1E-A271-A2FF5D74086B}" type="datetimeFigureOut">
              <a:rPr lang="en-IN" smtClean="0"/>
              <a:t>15-11-2024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F612D7-62ED-C921-93F6-A94ACD823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0FF4FF-AA67-4662-3558-3A74C1207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0B521-E553-45F7-BCAF-24EF4E0C72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7933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4700E-043F-3D2D-94BC-CF0B0B15A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2B5117-CF93-E2E1-1CEC-04C5937ED6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450EFC-1D86-5DED-1F59-83231385B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60CAE-6DB1-4A1E-A271-A2FF5D74086B}" type="datetimeFigureOut">
              <a:rPr lang="en-IN" smtClean="0"/>
              <a:t>15-11-2024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A270E1-70F3-5AAB-3E19-C41EE4B07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02E69-A621-3E59-5A1D-511892DA1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0B521-E553-45F7-BCAF-24EF4E0C72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8044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BE5A40-E0F1-9CB5-D480-5DB5AD310B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CFA21A-FB9F-30C5-704B-3F4C088F30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B5DC7F-8879-F551-C5AE-27E61BA4F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60CAE-6DB1-4A1E-A271-A2FF5D74086B}" type="datetimeFigureOut">
              <a:rPr lang="en-IN" smtClean="0"/>
              <a:t>15-11-2024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4311EE-AD1A-B842-0EF4-9CD3D25DB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BC4D2E-D431-C62D-ABBA-48FBB0E30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0B521-E553-45F7-BCAF-24EF4E0C72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19626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8201F-E76E-F2F5-CCA1-2FEAEBDB7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1BFA50-33A7-443D-4644-5C085FE68C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F829C8-0B3F-E3CE-7197-D30E82652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60CAE-6DB1-4A1E-A271-A2FF5D74086B}" type="datetimeFigureOut">
              <a:rPr lang="en-IN" smtClean="0"/>
              <a:t>15-11-2024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56928-281A-CEA6-99E9-202F726D4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F39002-AAA8-8F78-F161-222EEEE5B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0B521-E553-45F7-BCAF-24EF4E0C72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4301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60F00-0EE2-FE17-5D47-DE7B8081F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3FFAA-CB93-E7E6-38CB-BE9DFA4D2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D4E0A6-FC2E-5E3E-995F-10D802A4B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60CAE-6DB1-4A1E-A271-A2FF5D74086B}" type="datetimeFigureOut">
              <a:rPr lang="en-IN" smtClean="0"/>
              <a:t>15-11-2024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483BCA-DD25-F210-7BDD-DD5819EC5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0DF7EA-096E-7E59-D4A0-5C523364B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0B521-E553-45F7-BCAF-24EF4E0C72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4542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DC7A1-A887-7D28-640E-180D8D32D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09210F-4855-967A-8035-C8204358B5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5A6FE1-91D6-56D4-191F-46B58633E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60CAE-6DB1-4A1E-A271-A2FF5D74086B}" type="datetimeFigureOut">
              <a:rPr lang="en-IN" smtClean="0"/>
              <a:t>15-11-2024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B4A58B-C62B-155C-F89C-1E4B22BA6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090194-5C76-3508-FE96-55B234358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0B521-E553-45F7-BCAF-24EF4E0C72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6974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0E027-2673-4E9D-793D-633BAE5F7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9688B-4A9B-748A-7D66-E71C949E66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2140F9-43B2-2091-5453-A8D78C3ADC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76CB5E-8833-1345-1C21-6F52D7965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60CAE-6DB1-4A1E-A271-A2FF5D74086B}" type="datetimeFigureOut">
              <a:rPr lang="en-IN" smtClean="0"/>
              <a:t>15-11-2024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A8BB2C-F4A5-AE96-076C-5E0DC4B04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FA357D-B1A5-623C-C3C7-7FA10C2B3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0B521-E553-45F7-BCAF-24EF4E0C72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7139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0270C-5666-1718-6D75-93271EE03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5C2F34-76B2-3472-30FA-E7BFAC53EA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EA9EC1-8AF0-6B6A-1042-B62CB58D31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59E075-C3C9-3E2A-FCFA-EF476323BF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EC4A0B-351E-F14A-E3BC-DCE55F49CE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9B3900-CA9D-0696-B77B-D914B38C0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60CAE-6DB1-4A1E-A271-A2FF5D74086B}" type="datetimeFigureOut">
              <a:rPr lang="en-IN" smtClean="0"/>
              <a:t>15-11-2024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0DE24D-FC27-F8BC-483A-BF3812718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7ED14E-0BCA-4580-6074-5305D8BA3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0B521-E553-45F7-BCAF-24EF4E0C72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2763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CDDBD-9B03-BCE8-AEE4-6B3A603BF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25B5F7-F18E-B7E9-E135-465E0EDAE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60CAE-6DB1-4A1E-A271-A2FF5D74086B}" type="datetimeFigureOut">
              <a:rPr lang="en-IN" smtClean="0"/>
              <a:t>15-11-2024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4E55C7-D0CC-A792-BCEA-5F5E26084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13F1B4-5998-E569-EADB-C92EF032B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0B521-E553-45F7-BCAF-24EF4E0C72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2676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4C6CF4-F8B0-31E9-93D1-8FBC9D513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60CAE-6DB1-4A1E-A271-A2FF5D74086B}" type="datetimeFigureOut">
              <a:rPr lang="en-IN" smtClean="0"/>
              <a:t>15-11-2024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C0FFC7-75BF-2694-1D93-2A80A2D35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469644-EFF3-DE42-591C-A30DBB9E1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0B521-E553-45F7-BCAF-24EF4E0C72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2669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B943A-B379-42B0-89E5-45EC41F3B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8B05C-E53D-BC5E-27C2-A24DAC9753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06C3C1-0BBA-332F-7035-C7888E67DF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2D407C-516A-B534-4EF1-B5B5574DB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60CAE-6DB1-4A1E-A271-A2FF5D74086B}" type="datetimeFigureOut">
              <a:rPr lang="en-IN" smtClean="0"/>
              <a:t>15-11-2024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84D76B-2E5C-2D73-DBF2-BC82D655A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755F78-7788-D637-99C1-C23062C86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0B521-E553-45F7-BCAF-24EF4E0C72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8472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63D6A-8B47-BE65-A529-D5AEABB52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FB0ABF-96B3-CDFC-2788-582813CBCF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5802CE-C695-304C-8D28-45FB7822E7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906A07-9406-D658-CB40-20B1CB39C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60CAE-6DB1-4A1E-A271-A2FF5D74086B}" type="datetimeFigureOut">
              <a:rPr lang="en-IN" smtClean="0"/>
              <a:t>15-11-2024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A0DF44-4191-A43E-AC39-0385D4769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A00602-D400-6E81-A5CD-AC093A16A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0B521-E553-45F7-BCAF-24EF4E0C72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7636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38C38D-8BC4-432D-12D5-E7D55B0A2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06CA0D-F467-2537-328B-A7E61A08E2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CE5A4C-78EE-646A-981D-A4EBEA8A8F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3760CAE-6DB1-4A1E-A271-A2FF5D74086B}" type="datetimeFigureOut">
              <a:rPr lang="en-IN" smtClean="0"/>
              <a:t>15-11-2024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A3D4BE-B50B-2DEB-0810-2415D9959A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1372A-33E0-0A65-3FD1-B9C1557779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BF0B521-E553-45F7-BCAF-24EF4E0C72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9373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3" Type="http://schemas.openxmlformats.org/officeDocument/2006/relationships/image" Target="../media/image33.svg"/><Relationship Id="rId7" Type="http://schemas.openxmlformats.org/officeDocument/2006/relationships/image" Target="../media/image36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linkedin.com/in/ravi-kumar-28a905256/" TargetMode="External"/><Relationship Id="rId11" Type="http://schemas.openxmlformats.org/officeDocument/2006/relationships/image" Target="../media/image38.svg"/><Relationship Id="rId5" Type="http://schemas.openxmlformats.org/officeDocument/2006/relationships/image" Target="../media/image35.svg"/><Relationship Id="rId10" Type="http://schemas.openxmlformats.org/officeDocument/2006/relationships/image" Target="../media/image14.png"/><Relationship Id="rId4" Type="http://schemas.openxmlformats.org/officeDocument/2006/relationships/image" Target="../media/image34.png"/><Relationship Id="rId9" Type="http://schemas.openxmlformats.org/officeDocument/2006/relationships/hyperlink" Target="https://peerlist.io/ravisingh/project/ecommerce-insights-a-datadriven-path-to-growth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8DE2E8FE-B87B-430D-9722-167B5E2C25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!!Rectangle">
            <a:extLst>
              <a:ext uri="{FF2B5EF4-FFF2-40B4-BE49-F238E27FC236}">
                <a16:creationId xmlns:a16="http://schemas.microsoft.com/office/drawing/2014/main" id="{5E7AA7E8-8006-4E1F-A566-FCF37EE6F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Google Shape;73;p11">
            <a:extLst>
              <a:ext uri="{FF2B5EF4-FFF2-40B4-BE49-F238E27FC236}">
                <a16:creationId xmlns:a16="http://schemas.microsoft.com/office/drawing/2014/main" id="{23242891-4228-CF29-8877-90D2FEC13BB4}"/>
              </a:ext>
            </a:extLst>
          </p:cNvPr>
          <p:cNvPicPr preferRelativeResize="0"/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b="15730"/>
          <a:stretch/>
        </p:blipFill>
        <p:spPr>
          <a:xfrm>
            <a:off x="20" y="10"/>
            <a:ext cx="12191981" cy="6857989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D9DE590-9144-62FF-6440-018BEA8A6E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2910" y="1598246"/>
            <a:ext cx="4626709" cy="5122985"/>
          </a:xfrm>
        </p:spPr>
        <p:txBody>
          <a:bodyPr anchor="t">
            <a:normAutofit/>
          </a:bodyPr>
          <a:lstStyle/>
          <a:p>
            <a:pPr algn="r"/>
            <a:r>
              <a:rPr lang="en-IN" sz="8000">
                <a:solidFill>
                  <a:srgbClr val="FFFFFF"/>
                </a:solidFill>
              </a:rPr>
              <a:t> HR Analytics    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B468C6-714E-2C9A-B270-9B077B4A0D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2994" y="1590840"/>
            <a:ext cx="5672176" cy="5095221"/>
          </a:xfrm>
        </p:spPr>
        <p:txBody>
          <a:bodyPr>
            <a:normAutofit/>
          </a:bodyPr>
          <a:lstStyle/>
          <a:p>
            <a:pPr algn="l"/>
            <a:r>
              <a:rPr lang="en-US" sz="4100">
                <a:solidFill>
                  <a:srgbClr val="FFFFFF"/>
                </a:solidFill>
              </a:rPr>
              <a:t>Boosting Retention with Data Insights at Adecco India</a:t>
            </a:r>
          </a:p>
          <a:p>
            <a:pPr algn="l"/>
            <a:r>
              <a:rPr lang="en-US" sz="4100">
                <a:solidFill>
                  <a:srgbClr val="FFFFFF"/>
                </a:solidFill>
              </a:rPr>
              <a:t>Background: Addressing high turnover rates, especially among junior sales employees.</a:t>
            </a:r>
            <a:endParaRPr lang="en-IN" sz="4100">
              <a:solidFill>
                <a:srgbClr val="FFFFFF"/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322" y="1589368"/>
            <a:ext cx="0" cy="5259754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9467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097AD2-9B72-EC85-0112-18D2390187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D8D561B-B65C-5DCF-7637-E62FD36591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690688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985592-3D82-6BB0-DAF2-535BDDAB5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074" y="292271"/>
            <a:ext cx="11479095" cy="10895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What is the average age of employees who have left the company?</a:t>
            </a:r>
            <a:endParaRPr lang="en-US" sz="166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Graphic 11">
            <a:extLst>
              <a:ext uri="{FF2B5EF4-FFF2-40B4-BE49-F238E27FC236}">
                <a16:creationId xmlns:a16="http://schemas.microsoft.com/office/drawing/2014/main" id="{106404D5-CD64-8CA2-F2A2-22FD701798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Graphic 10">
            <a:extLst>
              <a:ext uri="{FF2B5EF4-FFF2-40B4-BE49-F238E27FC236}">
                <a16:creationId xmlns:a16="http://schemas.microsoft.com/office/drawing/2014/main" id="{2745D49C-0104-9B59-9CF5-9834984554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Graphic 12">
            <a:extLst>
              <a:ext uri="{FF2B5EF4-FFF2-40B4-BE49-F238E27FC236}">
                <a16:creationId xmlns:a16="http://schemas.microsoft.com/office/drawing/2014/main" id="{680DE029-D20F-20F6-0E79-7F00AC7FB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C2690C-8D6A-33A6-25FC-3530AC8B5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604" y="2034351"/>
            <a:ext cx="5037300" cy="3278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807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FC6556-81FD-51E7-B5E7-851FCD5540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47ACBDC-8D22-9239-F0A8-CB0F684D8B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690688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9DB9B8-C293-0194-4621-54E4C7AE1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0580"/>
            <a:ext cx="10824148" cy="10895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How does job satisfaction vary across different job roles?</a:t>
            </a:r>
            <a:endParaRPr lang="en-US" sz="166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Graphic 11">
            <a:extLst>
              <a:ext uri="{FF2B5EF4-FFF2-40B4-BE49-F238E27FC236}">
                <a16:creationId xmlns:a16="http://schemas.microsoft.com/office/drawing/2014/main" id="{A229556F-70E7-D039-DC2D-91823F744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Graphic 10">
            <a:extLst>
              <a:ext uri="{FF2B5EF4-FFF2-40B4-BE49-F238E27FC236}">
                <a16:creationId xmlns:a16="http://schemas.microsoft.com/office/drawing/2014/main" id="{DE118808-AC83-9B54-F4AD-9446FB63D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Graphic 12">
            <a:extLst>
              <a:ext uri="{FF2B5EF4-FFF2-40B4-BE49-F238E27FC236}">
                <a16:creationId xmlns:a16="http://schemas.microsoft.com/office/drawing/2014/main" id="{26D7F27A-AABB-1616-D7C5-FEDC5EF35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B814E5-82AD-D3EA-F499-592A2AB93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791" y="1991267"/>
            <a:ext cx="6399252" cy="4201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3065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BCB591-932C-6A96-D936-D5E9401375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4251F8D-7FC1-A094-052A-4CE7710250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690688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5CBA28-5012-C5D6-75A8-5770425EB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00580"/>
            <a:ext cx="9829800" cy="10895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Is there a significant difference in attrition rates between male and female employees?</a:t>
            </a:r>
            <a:endParaRPr lang="en-US" sz="166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Graphic 11">
            <a:extLst>
              <a:ext uri="{FF2B5EF4-FFF2-40B4-BE49-F238E27FC236}">
                <a16:creationId xmlns:a16="http://schemas.microsoft.com/office/drawing/2014/main" id="{6FA45F20-FF4B-66FB-E2D4-5E522A29E6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Graphic 10">
            <a:extLst>
              <a:ext uri="{FF2B5EF4-FFF2-40B4-BE49-F238E27FC236}">
                <a16:creationId xmlns:a16="http://schemas.microsoft.com/office/drawing/2014/main" id="{37A4A334-DB50-EA71-97A7-CFEDF082E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Graphic 12">
            <a:extLst>
              <a:ext uri="{FF2B5EF4-FFF2-40B4-BE49-F238E27FC236}">
                <a16:creationId xmlns:a16="http://schemas.microsoft.com/office/drawing/2014/main" id="{0939B35A-D0D6-7321-7D40-7584AAFCEF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EC738C-842D-14DC-D892-BF3C928716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0855" y="2250064"/>
            <a:ext cx="7008685" cy="3558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2280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EDDB38-A5F8-8E4E-489B-AF679FE003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EDBCBDC-4039-5B77-62E8-2DCC2B801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690688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8E0319-7C4A-457A-55AF-135527D7D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00580"/>
            <a:ext cx="9829800" cy="10895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What is the average monthly income of employees who have left the company</a:t>
            </a:r>
            <a:r>
              <a:rPr lang="en-US" sz="1200" dirty="0">
                <a:solidFill>
                  <a:schemeClr val="bg1"/>
                </a:solidFill>
              </a:rPr>
              <a:t>    </a:t>
            </a:r>
            <a:r>
              <a:rPr lang="en-US" sz="3200" dirty="0">
                <a:solidFill>
                  <a:schemeClr val="bg1"/>
                </a:solidFill>
              </a:rPr>
              <a:t>?</a:t>
            </a:r>
            <a:endParaRPr lang="en-US" sz="66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Graphic 11">
            <a:extLst>
              <a:ext uri="{FF2B5EF4-FFF2-40B4-BE49-F238E27FC236}">
                <a16:creationId xmlns:a16="http://schemas.microsoft.com/office/drawing/2014/main" id="{573D3788-4449-E165-A560-116EEEBAC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Graphic 10">
            <a:extLst>
              <a:ext uri="{FF2B5EF4-FFF2-40B4-BE49-F238E27FC236}">
                <a16:creationId xmlns:a16="http://schemas.microsoft.com/office/drawing/2014/main" id="{62B5AD7B-57E0-709D-098E-76BF69E33D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Graphic 12">
            <a:extLst>
              <a:ext uri="{FF2B5EF4-FFF2-40B4-BE49-F238E27FC236}">
                <a16:creationId xmlns:a16="http://schemas.microsoft.com/office/drawing/2014/main" id="{1284DF1D-4948-5580-C698-E5B755058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F1E230-50D7-A0DF-3BB9-84C2B7600E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241" y="2167406"/>
            <a:ext cx="5961035" cy="3543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4875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BDD49F-A16E-72B2-AA36-5FCBB0F8FB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1482E67-45B9-3794-367E-8BA657119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690688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F2691A-6E78-8B0C-6B60-96AEF5B64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00580"/>
            <a:ext cx="9829800" cy="10895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How does the attrition rate vary with different levels of job involvement?</a:t>
            </a:r>
            <a:endParaRPr lang="en-US" sz="595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Graphic 11">
            <a:extLst>
              <a:ext uri="{FF2B5EF4-FFF2-40B4-BE49-F238E27FC236}">
                <a16:creationId xmlns:a16="http://schemas.microsoft.com/office/drawing/2014/main" id="{71B3C5C7-68A3-81AC-B2FB-2FB0D56CF6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Graphic 10">
            <a:extLst>
              <a:ext uri="{FF2B5EF4-FFF2-40B4-BE49-F238E27FC236}">
                <a16:creationId xmlns:a16="http://schemas.microsoft.com/office/drawing/2014/main" id="{B7226E83-7335-2559-2BD9-735AEDBCA1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Graphic 12">
            <a:extLst>
              <a:ext uri="{FF2B5EF4-FFF2-40B4-BE49-F238E27FC236}">
                <a16:creationId xmlns:a16="http://schemas.microsoft.com/office/drawing/2014/main" id="{586EE288-9D55-380E-8C92-45BEF04AB3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762257-E229-70BD-5318-3FAA859684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4125" y="2247633"/>
            <a:ext cx="6580682" cy="3669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2031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A close up of a blue and black book&#10;&#10;Description automatically generated">
            <a:extLst>
              <a:ext uri="{FF2B5EF4-FFF2-40B4-BE49-F238E27FC236}">
                <a16:creationId xmlns:a16="http://schemas.microsoft.com/office/drawing/2014/main" id="{E00985D3-2B7F-CF0E-E89E-4AE2EE9FCB9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25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257363FD-7E77-4145-9483-331A807A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6802" cy="6858000"/>
          </a:xfrm>
          <a:prstGeom prst="rect">
            <a:avLst/>
          </a:prstGeom>
          <a:gradFill flip="none" rotWithShape="1">
            <a:gsLst>
              <a:gs pos="28000">
                <a:schemeClr val="bg2">
                  <a:alpha val="84000"/>
                </a:schemeClr>
              </a:gs>
              <a:gs pos="74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9C6922-E95E-B422-EAFA-D84325AD1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Conclusion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5CB9B591-776F-B3F9-DCA8-C25B25CD73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590230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115600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E8143B-EE55-17F1-E3F5-CEB1667DB8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EED01C0D-6B0B-7CF8-ED42-AAF70621F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670BEC4-E5C1-5763-23C4-884C886E27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322" y="1589368"/>
            <a:ext cx="0" cy="5259754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DDF11AF-3837-FB95-100C-25A45C24AB7B}"/>
              </a:ext>
            </a:extLst>
          </p:cNvPr>
          <p:cNvSpPr txBox="1"/>
          <p:nvPr/>
        </p:nvSpPr>
        <p:spPr>
          <a:xfrm>
            <a:off x="242910" y="2314460"/>
            <a:ext cx="62815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</a:rPr>
              <a:t>For any suggestion feel free to ask any </a:t>
            </a:r>
          </a:p>
          <a:p>
            <a:r>
              <a:rPr lang="en-IN" sz="2000" b="1" dirty="0">
                <a:solidFill>
                  <a:schemeClr val="bg1"/>
                </a:solidFill>
              </a:rPr>
              <a:t>Question</a:t>
            </a:r>
          </a:p>
        </p:txBody>
      </p:sp>
      <p:pic>
        <p:nvPicPr>
          <p:cNvPr id="6" name="Graphic 5" descr="Email with solid fill">
            <a:extLst>
              <a:ext uri="{FF2B5EF4-FFF2-40B4-BE49-F238E27FC236}">
                <a16:creationId xmlns:a16="http://schemas.microsoft.com/office/drawing/2014/main" id="{6978B45A-9E64-231B-6597-E67E5685EF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2910" y="3360335"/>
            <a:ext cx="575416" cy="57541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4D358B1-B715-D4A1-B9F6-5F967A4572DE}"/>
              </a:ext>
            </a:extLst>
          </p:cNvPr>
          <p:cNvSpPr txBox="1"/>
          <p:nvPr/>
        </p:nvSpPr>
        <p:spPr>
          <a:xfrm>
            <a:off x="818326" y="3464608"/>
            <a:ext cx="3700130" cy="40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</a:rPr>
              <a:t>ravisingh152458@gmail.com</a:t>
            </a:r>
          </a:p>
        </p:txBody>
      </p:sp>
      <p:pic>
        <p:nvPicPr>
          <p:cNvPr id="8" name="Graphic 7" descr="Social network with solid fill">
            <a:extLst>
              <a:ext uri="{FF2B5EF4-FFF2-40B4-BE49-F238E27FC236}">
                <a16:creationId xmlns:a16="http://schemas.microsoft.com/office/drawing/2014/main" id="{15F22463-64F0-B405-6C37-B516781F4E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2910" y="4346512"/>
            <a:ext cx="575416" cy="57541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5BA8870-BD30-D697-1DF1-87CF03160B09}"/>
              </a:ext>
            </a:extLst>
          </p:cNvPr>
          <p:cNvSpPr txBox="1"/>
          <p:nvPr/>
        </p:nvSpPr>
        <p:spPr>
          <a:xfrm>
            <a:off x="818326" y="4431294"/>
            <a:ext cx="2658139" cy="40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err="1">
                <a:solidFill>
                  <a:schemeClr val="bg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Linkedin</a:t>
            </a:r>
            <a:endParaRPr lang="en-IN" sz="2000" b="1" dirty="0">
              <a:solidFill>
                <a:schemeClr val="bg1"/>
              </a:solidFill>
            </a:endParaRPr>
          </a:p>
        </p:txBody>
      </p:sp>
      <p:pic>
        <p:nvPicPr>
          <p:cNvPr id="10" name="Graphic 9" descr="Link with solid fill">
            <a:extLst>
              <a:ext uri="{FF2B5EF4-FFF2-40B4-BE49-F238E27FC236}">
                <a16:creationId xmlns:a16="http://schemas.microsoft.com/office/drawing/2014/main" id="{44673CF9-BBE1-14A6-C425-DFAEE2C705C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42910" y="5238193"/>
            <a:ext cx="575416" cy="57541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5375396-512B-C657-9F17-11F318511154}"/>
              </a:ext>
            </a:extLst>
          </p:cNvPr>
          <p:cNvSpPr txBox="1"/>
          <p:nvPr/>
        </p:nvSpPr>
        <p:spPr>
          <a:xfrm>
            <a:off x="818326" y="5332689"/>
            <a:ext cx="17437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Dashboard</a:t>
            </a:r>
            <a:endParaRPr lang="en-IN" sz="2000" b="1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4FCB45-6704-907E-7A01-8A868B41970F}"/>
              </a:ext>
            </a:extLst>
          </p:cNvPr>
          <p:cNvSpPr txBox="1"/>
          <p:nvPr/>
        </p:nvSpPr>
        <p:spPr>
          <a:xfrm>
            <a:off x="926309" y="1296980"/>
            <a:ext cx="398783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dirty="0">
                <a:latin typeface="+mj-lt"/>
              </a:rPr>
              <a:t>Thank You !</a:t>
            </a:r>
            <a:r>
              <a:rPr lang="en-IN" sz="3200" dirty="0">
                <a:latin typeface="+mj-lt"/>
              </a:rPr>
              <a:t> </a:t>
            </a:r>
          </a:p>
        </p:txBody>
      </p:sp>
      <p:pic>
        <p:nvPicPr>
          <p:cNvPr id="16" name="Graphic 15" descr="Handshake">
            <a:extLst>
              <a:ext uri="{FF2B5EF4-FFF2-40B4-BE49-F238E27FC236}">
                <a16:creationId xmlns:a16="http://schemas.microsoft.com/office/drawing/2014/main" id="{4BA2EA3F-4012-EAD0-7E2D-F8DB05835D1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613905" y="871476"/>
            <a:ext cx="5115048" cy="511504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D718EAB-A44B-64ED-B8EC-71A8C15229A7}"/>
              </a:ext>
            </a:extLst>
          </p:cNvPr>
          <p:cNvSpPr txBox="1"/>
          <p:nvPr/>
        </p:nvSpPr>
        <p:spPr>
          <a:xfrm>
            <a:off x="7974417" y="5738085"/>
            <a:ext cx="4276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RAVI KUMAR</a:t>
            </a:r>
            <a:endParaRPr lang="en-IN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2341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53D9FF-B5AE-2102-E5C2-E799C7375F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E7AA7E8-8006-4E1F-A566-FCF37EE6F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D38D28-0C3A-3FFF-EA5A-928AFCD881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2910" y="1598246"/>
            <a:ext cx="4626709" cy="5122985"/>
          </a:xfrm>
        </p:spPr>
        <p:txBody>
          <a:bodyPr anchor="t">
            <a:normAutofit/>
          </a:bodyPr>
          <a:lstStyle/>
          <a:p>
            <a:pPr algn="r"/>
            <a:r>
              <a:rPr lang="en-US" sz="6800">
                <a:solidFill>
                  <a:srgbClr val="FFFFFF"/>
                </a:solidFill>
              </a:rPr>
              <a:t>C</a:t>
            </a:r>
            <a:r>
              <a:rPr lang="en-IN" sz="6800">
                <a:solidFill>
                  <a:srgbClr val="FFFFFF"/>
                </a:solidFill>
              </a:rPr>
              <a:t>ompany Background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3E3E4F-400F-51A3-40AE-2E5EFB56C4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2994" y="1590840"/>
            <a:ext cx="5672176" cy="5095221"/>
          </a:xfrm>
        </p:spPr>
        <p:txBody>
          <a:bodyPr>
            <a:normAutofit/>
          </a:bodyPr>
          <a:lstStyle/>
          <a:p>
            <a:pPr algn="l"/>
            <a:r>
              <a:rPr lang="en-US" sz="3400">
                <a:solidFill>
                  <a:srgbClr val="FFFFFF"/>
                </a:solidFill>
              </a:rPr>
              <a:t>Adecco India is a medium-sized technology company specializing in software development. It has a diverse workforce spread across various departments, including engineering, marketing, sales, and customer support</a:t>
            </a:r>
            <a:endParaRPr lang="en-IN" sz="3400">
              <a:solidFill>
                <a:srgbClr val="FFFFFF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322" y="1589368"/>
            <a:ext cx="0" cy="5259754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6140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16AC3602-3348-4F31-9E43-076B03514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690688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D980AC-42D8-2958-2720-B41D8E063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00580"/>
            <a:ext cx="9829800" cy="10895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Problem Statement</a:t>
            </a:r>
          </a:p>
        </p:txBody>
      </p:sp>
      <p:sp>
        <p:nvSpPr>
          <p:cNvPr id="42" name="Graphic 11">
            <a:extLst>
              <a:ext uri="{FF2B5EF4-FFF2-40B4-BE49-F238E27FC236}">
                <a16:creationId xmlns:a16="http://schemas.microsoft.com/office/drawing/2014/main" id="{394094B0-A6C9-44BE-9042-66EF0612F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4" name="Graphic 10">
            <a:extLst>
              <a:ext uri="{FF2B5EF4-FFF2-40B4-BE49-F238E27FC236}">
                <a16:creationId xmlns:a16="http://schemas.microsoft.com/office/drawing/2014/main" id="{64C2CA96-0B16-4AA7-B340-33044D238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6" name="Graphic 12">
            <a:extLst>
              <a:ext uri="{FF2B5EF4-FFF2-40B4-BE49-F238E27FC236}">
                <a16:creationId xmlns:a16="http://schemas.microsoft.com/office/drawing/2014/main" id="{1D50D7A8-F1D5-4306-8A9B-DD7A73EB8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36" name="Text Placeholder 2">
            <a:extLst>
              <a:ext uri="{FF2B5EF4-FFF2-40B4-BE49-F238E27FC236}">
                <a16:creationId xmlns:a16="http://schemas.microsoft.com/office/drawing/2014/main" id="{3AD2429D-E1F2-C548-9D7D-EA824E6EDA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66697168"/>
              </p:ext>
            </p:extLst>
          </p:nvPr>
        </p:nvGraphicFramePr>
        <p:xfrm>
          <a:off x="838200" y="2211233"/>
          <a:ext cx="10515600" cy="39657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07599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16AC3602-3348-4F31-9E43-076B03514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690688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6AC176-FA8A-976B-6DF9-A8DAA569D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00580"/>
            <a:ext cx="9829800" cy="10895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Stakeholders</a:t>
            </a:r>
          </a:p>
        </p:txBody>
      </p:sp>
      <p:sp>
        <p:nvSpPr>
          <p:cNvPr id="28" name="Graphic 11">
            <a:extLst>
              <a:ext uri="{FF2B5EF4-FFF2-40B4-BE49-F238E27FC236}">
                <a16:creationId xmlns:a16="http://schemas.microsoft.com/office/drawing/2014/main" id="{394094B0-A6C9-44BE-9042-66EF0612F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" name="Graphic 10">
            <a:extLst>
              <a:ext uri="{FF2B5EF4-FFF2-40B4-BE49-F238E27FC236}">
                <a16:creationId xmlns:a16="http://schemas.microsoft.com/office/drawing/2014/main" id="{64C2CA96-0B16-4AA7-B340-33044D238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" name="Graphic 12">
            <a:extLst>
              <a:ext uri="{FF2B5EF4-FFF2-40B4-BE49-F238E27FC236}">
                <a16:creationId xmlns:a16="http://schemas.microsoft.com/office/drawing/2014/main" id="{1D50D7A8-F1D5-4306-8A9B-DD7A73EB8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F15BD3-FCFB-AEF3-840B-A0CFB1C722D3}"/>
              </a:ext>
            </a:extLst>
          </p:cNvPr>
          <p:cNvSpPr txBox="1"/>
          <p:nvPr/>
        </p:nvSpPr>
        <p:spPr>
          <a:xfrm>
            <a:off x="2282278" y="2859465"/>
            <a:ext cx="494675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FFFFFF"/>
                </a:solidFill>
              </a:rPr>
              <a:t> External Stakeholders: 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IN" sz="2000" dirty="0">
              <a:solidFill>
                <a:srgbClr val="FFFFFF"/>
              </a:solidFill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FFFFFF"/>
                </a:solidFill>
              </a:rPr>
              <a:t>Recruitment Agencies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FFFFFF"/>
                </a:solidFill>
              </a:rPr>
              <a:t>  Training Providers</a:t>
            </a:r>
          </a:p>
          <a:p>
            <a:endParaRPr lang="en-IN" dirty="0"/>
          </a:p>
        </p:txBody>
      </p:sp>
      <p:graphicFrame>
        <p:nvGraphicFramePr>
          <p:cNvPr id="22" name="Text Placeholder 2">
            <a:extLst>
              <a:ext uri="{FF2B5EF4-FFF2-40B4-BE49-F238E27FC236}">
                <a16:creationId xmlns:a16="http://schemas.microsoft.com/office/drawing/2014/main" id="{CB3A6B85-6A5B-108D-63A4-4E05A40365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1340462"/>
              </p:ext>
            </p:extLst>
          </p:nvPr>
        </p:nvGraphicFramePr>
        <p:xfrm>
          <a:off x="838200" y="2211233"/>
          <a:ext cx="10515600" cy="39657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64410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026708-02C7-52DF-4EFF-CA953F824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Requirements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28272C93-C9E2-12E0-BD5B-88244A03887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39663140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44123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16AC3602-3348-4F31-9E43-076B03514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690688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4E1FA4-50F3-3070-E7B1-200942275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00580"/>
            <a:ext cx="9829800" cy="10895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Key Metrics</a:t>
            </a:r>
          </a:p>
        </p:txBody>
      </p:sp>
      <p:sp>
        <p:nvSpPr>
          <p:cNvPr id="26" name="Graphic 11">
            <a:extLst>
              <a:ext uri="{FF2B5EF4-FFF2-40B4-BE49-F238E27FC236}">
                <a16:creationId xmlns:a16="http://schemas.microsoft.com/office/drawing/2014/main" id="{394094B0-A6C9-44BE-9042-66EF0612F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Graphic 10">
            <a:extLst>
              <a:ext uri="{FF2B5EF4-FFF2-40B4-BE49-F238E27FC236}">
                <a16:creationId xmlns:a16="http://schemas.microsoft.com/office/drawing/2014/main" id="{64C2CA96-0B16-4AA7-B340-33044D238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" name="Graphic 12">
            <a:extLst>
              <a:ext uri="{FF2B5EF4-FFF2-40B4-BE49-F238E27FC236}">
                <a16:creationId xmlns:a16="http://schemas.microsoft.com/office/drawing/2014/main" id="{1D50D7A8-F1D5-4306-8A9B-DD7A73EB8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20" name="Text Placeholder 2">
            <a:extLst>
              <a:ext uri="{FF2B5EF4-FFF2-40B4-BE49-F238E27FC236}">
                <a16:creationId xmlns:a16="http://schemas.microsoft.com/office/drawing/2014/main" id="{858107C1-5E36-3543-AC47-139D6427AE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2552694"/>
              </p:ext>
            </p:extLst>
          </p:nvPr>
        </p:nvGraphicFramePr>
        <p:xfrm>
          <a:off x="838200" y="2211233"/>
          <a:ext cx="10515600" cy="39657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08513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6AC3602-3348-4F31-9E43-076B03514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690688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4F5FD6-6F9D-B3AD-A0FA-653308D42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00580"/>
            <a:ext cx="9829800" cy="10895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Insights &amp; Actions</a:t>
            </a:r>
          </a:p>
        </p:txBody>
      </p:sp>
      <p:sp>
        <p:nvSpPr>
          <p:cNvPr id="11" name="Graphic 11">
            <a:extLst>
              <a:ext uri="{FF2B5EF4-FFF2-40B4-BE49-F238E27FC236}">
                <a16:creationId xmlns:a16="http://schemas.microsoft.com/office/drawing/2014/main" id="{394094B0-A6C9-44BE-9042-66EF0612F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Graphic 10">
            <a:extLst>
              <a:ext uri="{FF2B5EF4-FFF2-40B4-BE49-F238E27FC236}">
                <a16:creationId xmlns:a16="http://schemas.microsoft.com/office/drawing/2014/main" id="{64C2CA96-0B16-4AA7-B340-33044D238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Graphic 12">
            <a:extLst>
              <a:ext uri="{FF2B5EF4-FFF2-40B4-BE49-F238E27FC236}">
                <a16:creationId xmlns:a16="http://schemas.microsoft.com/office/drawing/2014/main" id="{1D50D7A8-F1D5-4306-8A9B-DD7A73EB8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5B0654EC-35C1-A5C3-DA23-D616C044C35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55431589"/>
              </p:ext>
            </p:extLst>
          </p:nvPr>
        </p:nvGraphicFramePr>
        <p:xfrm>
          <a:off x="838200" y="2211233"/>
          <a:ext cx="10515600" cy="39657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58962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6AC3602-3348-4F31-9E43-076B03514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690688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DECB1F-24B1-72EB-5DED-CF9F9A7A1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00580"/>
            <a:ext cx="9829800" cy="10895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What is the </a:t>
            </a:r>
            <a:r>
              <a:rPr lang="en-US" sz="3600" dirty="0">
                <a:solidFill>
                  <a:schemeClr val="bg1"/>
                </a:solidFill>
              </a:rPr>
              <a:t>overall</a:t>
            </a:r>
            <a:r>
              <a:rPr lang="en-US" sz="3200" dirty="0">
                <a:solidFill>
                  <a:schemeClr val="bg1"/>
                </a:solidFill>
              </a:rPr>
              <a:t> attrition rate at Adecco India?</a:t>
            </a:r>
            <a:endParaRPr lang="en-US" sz="66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Graphic 11">
            <a:extLst>
              <a:ext uri="{FF2B5EF4-FFF2-40B4-BE49-F238E27FC236}">
                <a16:creationId xmlns:a16="http://schemas.microsoft.com/office/drawing/2014/main" id="{394094B0-A6C9-44BE-9042-66EF0612F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Graphic 10">
            <a:extLst>
              <a:ext uri="{FF2B5EF4-FFF2-40B4-BE49-F238E27FC236}">
                <a16:creationId xmlns:a16="http://schemas.microsoft.com/office/drawing/2014/main" id="{64C2CA96-0B16-4AA7-B340-33044D238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Graphic 12">
            <a:extLst>
              <a:ext uri="{FF2B5EF4-FFF2-40B4-BE49-F238E27FC236}">
                <a16:creationId xmlns:a16="http://schemas.microsoft.com/office/drawing/2014/main" id="{1D50D7A8-F1D5-4306-8A9B-DD7A73EB8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E4940C-74C3-CDE1-BB0B-8F50E11A8F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9056" y="1853903"/>
            <a:ext cx="4946754" cy="4680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56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AF1C14-2043-6C3F-C934-D043231DFB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B08B362-FA8A-5E2B-AF70-8C10CA3192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690688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9D1076-1C79-24D9-AAEE-9D734ED39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00580"/>
            <a:ext cx="9829800" cy="10895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Which department has the highest attrition rate?</a:t>
            </a:r>
            <a:endParaRPr lang="en-US" sz="199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Graphic 11">
            <a:extLst>
              <a:ext uri="{FF2B5EF4-FFF2-40B4-BE49-F238E27FC236}">
                <a16:creationId xmlns:a16="http://schemas.microsoft.com/office/drawing/2014/main" id="{A892C237-8338-0476-CB96-14A7DA6A4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Graphic 10">
            <a:extLst>
              <a:ext uri="{FF2B5EF4-FFF2-40B4-BE49-F238E27FC236}">
                <a16:creationId xmlns:a16="http://schemas.microsoft.com/office/drawing/2014/main" id="{F10450CD-E086-754D-2AC8-63A2E3CA41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Graphic 12">
            <a:extLst>
              <a:ext uri="{FF2B5EF4-FFF2-40B4-BE49-F238E27FC236}">
                <a16:creationId xmlns:a16="http://schemas.microsoft.com/office/drawing/2014/main" id="{68A26435-BCE9-D55A-C55F-AEF5896271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7F795D7-3645-E854-2D91-2ED540B41B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047" y="2139624"/>
            <a:ext cx="6265888" cy="4057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484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108</TotalTime>
  <Words>292</Words>
  <Application>Microsoft Office PowerPoint</Application>
  <PresentationFormat>Widescreen</PresentationFormat>
  <Paragraphs>53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Aptos</vt:lpstr>
      <vt:lpstr>Aptos Display</vt:lpstr>
      <vt:lpstr>Arial</vt:lpstr>
      <vt:lpstr>Calibri</vt:lpstr>
      <vt:lpstr>Office Theme</vt:lpstr>
      <vt:lpstr> HR Analytics     Project</vt:lpstr>
      <vt:lpstr>Company Background</vt:lpstr>
      <vt:lpstr>Problem Statement</vt:lpstr>
      <vt:lpstr>Stakeholders</vt:lpstr>
      <vt:lpstr>Data Requirements</vt:lpstr>
      <vt:lpstr>Key Metrics</vt:lpstr>
      <vt:lpstr>Insights &amp; Actions</vt:lpstr>
      <vt:lpstr>What is the overall attrition rate at Adecco India?</vt:lpstr>
      <vt:lpstr>Which department has the highest attrition rate?</vt:lpstr>
      <vt:lpstr>What is the average age of employees who have left the company?</vt:lpstr>
      <vt:lpstr>How does job satisfaction vary across different job roles?</vt:lpstr>
      <vt:lpstr>Is there a significant difference in attrition rates between male and female employees?</vt:lpstr>
      <vt:lpstr>What is the average monthly income of employees who have left the company    ?</vt:lpstr>
      <vt:lpstr>How does the attrition rate vary with different levels of job involvement?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pankaj singh</dc:creator>
  <cp:lastModifiedBy>pankaj singh</cp:lastModifiedBy>
  <cp:revision>2</cp:revision>
  <dcterms:created xsi:type="dcterms:W3CDTF">2024-11-15T07:09:24Z</dcterms:created>
  <dcterms:modified xsi:type="dcterms:W3CDTF">2024-11-15T08:58:40Z</dcterms:modified>
</cp:coreProperties>
</file>