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73" r:id="rId6"/>
    <p:sldId id="260" r:id="rId7"/>
    <p:sldId id="259" r:id="rId8"/>
    <p:sldId id="279" r:id="rId9"/>
    <p:sldId id="261" r:id="rId10"/>
    <p:sldId id="276" r:id="rId11"/>
    <p:sldId id="275" r:id="rId12"/>
    <p:sldId id="274" r:id="rId13"/>
    <p:sldId id="263" r:id="rId14"/>
    <p:sldId id="264" r:id="rId15"/>
    <p:sldId id="277" r:id="rId16"/>
    <p:sldId id="269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6" autoAdjust="0"/>
  </p:normalViewPr>
  <p:slideViewPr>
    <p:cSldViewPr snapToGrid="0">
      <p:cViewPr varScale="1">
        <p:scale>
          <a:sx n="52" d="100"/>
          <a:sy n="52" d="100"/>
        </p:scale>
        <p:origin x="143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CD17C-D3E7-406D-A28F-60BDC6BF6A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654904-D779-4EC0-AA71-BB72626C4E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 Improve financial performance</a:t>
          </a:r>
        </a:p>
      </dgm:t>
    </dgm:pt>
    <dgm:pt modelId="{F77DF461-EFDF-4272-ADA6-A9E7E5B07622}" type="parTrans" cxnId="{7B5D3F51-35E5-41B7-827C-88AD2F27C122}">
      <dgm:prSet/>
      <dgm:spPr/>
      <dgm:t>
        <a:bodyPr/>
        <a:lstStyle/>
        <a:p>
          <a:endParaRPr lang="en-US"/>
        </a:p>
      </dgm:t>
    </dgm:pt>
    <dgm:pt modelId="{CF2EFB28-32CD-4751-9EFB-DEFF82B37678}" type="sibTrans" cxnId="{7B5D3F51-35E5-41B7-827C-88AD2F27C1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5D52C5-A045-4FBC-B933-4F3208CE47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Enhance customer insights</a:t>
          </a:r>
        </a:p>
      </dgm:t>
    </dgm:pt>
    <dgm:pt modelId="{10C46798-0DD7-4CFA-8690-62FC8D9E2B87}" type="parTrans" cxnId="{3B64BC1B-EE31-4567-BC25-42D3B40BBA98}">
      <dgm:prSet/>
      <dgm:spPr/>
      <dgm:t>
        <a:bodyPr/>
        <a:lstStyle/>
        <a:p>
          <a:endParaRPr lang="en-US"/>
        </a:p>
      </dgm:t>
    </dgm:pt>
    <dgm:pt modelId="{6791DCD5-8B22-445C-9310-A1EE39CF78F1}" type="sibTrans" cxnId="{3B64BC1B-EE31-4567-BC25-42D3B40BBA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B2660D-E753-42D7-A07B-189E5C43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Streamline logistics</a:t>
          </a:r>
        </a:p>
      </dgm:t>
    </dgm:pt>
    <dgm:pt modelId="{B996AE23-A718-4D52-8061-F011C91C18A2}" type="parTrans" cxnId="{40A04E51-71B0-4FCD-A650-EE26D1628418}">
      <dgm:prSet/>
      <dgm:spPr/>
      <dgm:t>
        <a:bodyPr/>
        <a:lstStyle/>
        <a:p>
          <a:endParaRPr lang="en-US"/>
        </a:p>
      </dgm:t>
    </dgm:pt>
    <dgm:pt modelId="{D72B09D6-D623-432A-8A66-0F0449F5BFE2}" type="sibTrans" cxnId="{40A04E51-71B0-4FCD-A650-EE26D16284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616226-E60C-4B29-A45C-A5E5FB9A4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Optimize product management</a:t>
          </a:r>
        </a:p>
      </dgm:t>
    </dgm:pt>
    <dgm:pt modelId="{0E1A11AB-4398-48F9-AE9B-2C6DB8E591BB}" type="parTrans" cxnId="{AF9F2F94-B199-4206-A8C9-B886878DCE3C}">
      <dgm:prSet/>
      <dgm:spPr/>
      <dgm:t>
        <a:bodyPr/>
        <a:lstStyle/>
        <a:p>
          <a:endParaRPr lang="en-US"/>
        </a:p>
      </dgm:t>
    </dgm:pt>
    <dgm:pt modelId="{687E7FC1-D8DB-464A-818A-E47C8C915002}" type="sibTrans" cxnId="{AF9F2F94-B199-4206-A8C9-B886878DCE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85865E-A9E1-4AE3-B06A-71392DF57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Improve customer satisfaction and return rates</a:t>
          </a:r>
        </a:p>
      </dgm:t>
    </dgm:pt>
    <dgm:pt modelId="{FE15BA5C-B381-428A-ACF3-6F0F4FD6FECA}" type="parTrans" cxnId="{DD03EBFD-1DC6-4547-BED6-DC05696C505D}">
      <dgm:prSet/>
      <dgm:spPr/>
      <dgm:t>
        <a:bodyPr/>
        <a:lstStyle/>
        <a:p>
          <a:endParaRPr lang="en-US"/>
        </a:p>
      </dgm:t>
    </dgm:pt>
    <dgm:pt modelId="{4D5A3952-19ED-407C-AA88-D10AAF674ADB}" type="sibTrans" cxnId="{DD03EBFD-1DC6-4547-BED6-DC05696C505D}">
      <dgm:prSet/>
      <dgm:spPr/>
      <dgm:t>
        <a:bodyPr/>
        <a:lstStyle/>
        <a:p>
          <a:endParaRPr lang="en-US"/>
        </a:p>
      </dgm:t>
    </dgm:pt>
    <dgm:pt modelId="{FCE95D10-C567-49F4-8381-AC061FFDE39D}" type="pres">
      <dgm:prSet presAssocID="{11DCD17C-D3E7-406D-A28F-60BDC6BF6AAC}" presName="root" presStyleCnt="0">
        <dgm:presLayoutVars>
          <dgm:dir/>
          <dgm:resizeHandles val="exact"/>
        </dgm:presLayoutVars>
      </dgm:prSet>
      <dgm:spPr/>
    </dgm:pt>
    <dgm:pt modelId="{AF34F99B-9F40-4130-A690-6FEF9DFDCBE6}" type="pres">
      <dgm:prSet presAssocID="{11DCD17C-D3E7-406D-A28F-60BDC6BF6AAC}" presName="container" presStyleCnt="0">
        <dgm:presLayoutVars>
          <dgm:dir/>
          <dgm:resizeHandles val="exact"/>
        </dgm:presLayoutVars>
      </dgm:prSet>
      <dgm:spPr/>
    </dgm:pt>
    <dgm:pt modelId="{BE4845FC-E40A-4AA1-8576-FF211C66ED95}" type="pres">
      <dgm:prSet presAssocID="{DD654904-D779-4EC0-AA71-BB72626C4E39}" presName="compNode" presStyleCnt="0"/>
      <dgm:spPr/>
    </dgm:pt>
    <dgm:pt modelId="{AB226F39-B6A3-4CC3-AE81-B4B93464277A}" type="pres">
      <dgm:prSet presAssocID="{DD654904-D779-4EC0-AA71-BB72626C4E39}" presName="iconBgRect" presStyleLbl="bgShp" presStyleIdx="0" presStyleCnt="5"/>
      <dgm:spPr/>
    </dgm:pt>
    <dgm:pt modelId="{62FBD869-8A1C-4618-B5BB-B9B267E2D707}" type="pres">
      <dgm:prSet presAssocID="{DD654904-D779-4EC0-AA71-BB72626C4E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E7DD96D-0C3E-4C67-8EB1-3B5BA83CB612}" type="pres">
      <dgm:prSet presAssocID="{DD654904-D779-4EC0-AA71-BB72626C4E39}" presName="spaceRect" presStyleCnt="0"/>
      <dgm:spPr/>
    </dgm:pt>
    <dgm:pt modelId="{0C6E4C75-0CAC-45C0-BAD3-A59E43E8D7FB}" type="pres">
      <dgm:prSet presAssocID="{DD654904-D779-4EC0-AA71-BB72626C4E39}" presName="textRect" presStyleLbl="revTx" presStyleIdx="0" presStyleCnt="5">
        <dgm:presLayoutVars>
          <dgm:chMax val="1"/>
          <dgm:chPref val="1"/>
        </dgm:presLayoutVars>
      </dgm:prSet>
      <dgm:spPr/>
    </dgm:pt>
    <dgm:pt modelId="{8F864419-AB4D-4CA7-A01E-CE4D201898F6}" type="pres">
      <dgm:prSet presAssocID="{CF2EFB28-32CD-4751-9EFB-DEFF82B37678}" presName="sibTrans" presStyleLbl="sibTrans2D1" presStyleIdx="0" presStyleCnt="0"/>
      <dgm:spPr/>
    </dgm:pt>
    <dgm:pt modelId="{BA8798FE-B936-435B-AEB2-5650CA12A72D}" type="pres">
      <dgm:prSet presAssocID="{8D5D52C5-A045-4FBC-B933-4F3208CE47EF}" presName="compNode" presStyleCnt="0"/>
      <dgm:spPr/>
    </dgm:pt>
    <dgm:pt modelId="{47F2ADCA-C59B-4564-848E-7A453AC94E86}" type="pres">
      <dgm:prSet presAssocID="{8D5D52C5-A045-4FBC-B933-4F3208CE47EF}" presName="iconBgRect" presStyleLbl="bgShp" presStyleIdx="1" presStyleCnt="5"/>
      <dgm:spPr/>
    </dgm:pt>
    <dgm:pt modelId="{5E748501-413E-43E0-A823-6C6EB8FE75C9}" type="pres">
      <dgm:prSet presAssocID="{8D5D52C5-A045-4FBC-B933-4F3208CE47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E354C64-03C4-4FEB-9C9B-0BF7C96534DF}" type="pres">
      <dgm:prSet presAssocID="{8D5D52C5-A045-4FBC-B933-4F3208CE47EF}" presName="spaceRect" presStyleCnt="0"/>
      <dgm:spPr/>
    </dgm:pt>
    <dgm:pt modelId="{471DC3AB-F5F5-4982-BB41-8570772FB5EE}" type="pres">
      <dgm:prSet presAssocID="{8D5D52C5-A045-4FBC-B933-4F3208CE47EF}" presName="textRect" presStyleLbl="revTx" presStyleIdx="1" presStyleCnt="5">
        <dgm:presLayoutVars>
          <dgm:chMax val="1"/>
          <dgm:chPref val="1"/>
        </dgm:presLayoutVars>
      </dgm:prSet>
      <dgm:spPr/>
    </dgm:pt>
    <dgm:pt modelId="{03D50114-FAE6-4B04-9ADF-5F630CB14BF4}" type="pres">
      <dgm:prSet presAssocID="{6791DCD5-8B22-445C-9310-A1EE39CF78F1}" presName="sibTrans" presStyleLbl="sibTrans2D1" presStyleIdx="0" presStyleCnt="0"/>
      <dgm:spPr/>
    </dgm:pt>
    <dgm:pt modelId="{6CCC22AB-85AE-4709-85B1-230BD3FC8BA2}" type="pres">
      <dgm:prSet presAssocID="{25B2660D-E753-42D7-A07B-189E5C43F2B4}" presName="compNode" presStyleCnt="0"/>
      <dgm:spPr/>
    </dgm:pt>
    <dgm:pt modelId="{2B380F3E-BD31-47BA-946C-CE646D5B5078}" type="pres">
      <dgm:prSet presAssocID="{25B2660D-E753-42D7-A07B-189E5C43F2B4}" presName="iconBgRect" presStyleLbl="bgShp" presStyleIdx="2" presStyleCnt="5"/>
      <dgm:spPr/>
    </dgm:pt>
    <dgm:pt modelId="{4AFBF3CF-2356-41ED-8A68-A363868B5BBC}" type="pres">
      <dgm:prSet presAssocID="{25B2660D-E753-42D7-A07B-189E5C43F2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5CBAA18-9D9D-4299-9FF3-D3BEED781FFF}" type="pres">
      <dgm:prSet presAssocID="{25B2660D-E753-42D7-A07B-189E5C43F2B4}" presName="spaceRect" presStyleCnt="0"/>
      <dgm:spPr/>
    </dgm:pt>
    <dgm:pt modelId="{DAA11FA8-DD33-424B-B1F3-194A02009444}" type="pres">
      <dgm:prSet presAssocID="{25B2660D-E753-42D7-A07B-189E5C43F2B4}" presName="textRect" presStyleLbl="revTx" presStyleIdx="2" presStyleCnt="5">
        <dgm:presLayoutVars>
          <dgm:chMax val="1"/>
          <dgm:chPref val="1"/>
        </dgm:presLayoutVars>
      </dgm:prSet>
      <dgm:spPr/>
    </dgm:pt>
    <dgm:pt modelId="{90B6B5B8-56E3-4777-87DF-4C8F90A6E5FE}" type="pres">
      <dgm:prSet presAssocID="{D72B09D6-D623-432A-8A66-0F0449F5BFE2}" presName="sibTrans" presStyleLbl="sibTrans2D1" presStyleIdx="0" presStyleCnt="0"/>
      <dgm:spPr/>
    </dgm:pt>
    <dgm:pt modelId="{E5DF6888-969D-4C96-9C16-750EF733D947}" type="pres">
      <dgm:prSet presAssocID="{7A616226-E60C-4B29-A45C-A5E5FB9A4201}" presName="compNode" presStyleCnt="0"/>
      <dgm:spPr/>
    </dgm:pt>
    <dgm:pt modelId="{D19E7828-738D-4BF7-A2CE-8B10CAD80B28}" type="pres">
      <dgm:prSet presAssocID="{7A616226-E60C-4B29-A45C-A5E5FB9A4201}" presName="iconBgRect" presStyleLbl="bgShp" presStyleIdx="3" presStyleCnt="5"/>
      <dgm:spPr/>
    </dgm:pt>
    <dgm:pt modelId="{94764435-578C-4F63-9AD5-882ABB9EF2EE}" type="pres">
      <dgm:prSet presAssocID="{7A616226-E60C-4B29-A45C-A5E5FB9A42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5CFFDC-805A-40D2-A703-25EBF8A8640C}" type="pres">
      <dgm:prSet presAssocID="{7A616226-E60C-4B29-A45C-A5E5FB9A4201}" presName="spaceRect" presStyleCnt="0"/>
      <dgm:spPr/>
    </dgm:pt>
    <dgm:pt modelId="{0600DCFF-96B3-48AA-9999-B80BC6E789E8}" type="pres">
      <dgm:prSet presAssocID="{7A616226-E60C-4B29-A45C-A5E5FB9A4201}" presName="textRect" presStyleLbl="revTx" presStyleIdx="3" presStyleCnt="5">
        <dgm:presLayoutVars>
          <dgm:chMax val="1"/>
          <dgm:chPref val="1"/>
        </dgm:presLayoutVars>
      </dgm:prSet>
      <dgm:spPr/>
    </dgm:pt>
    <dgm:pt modelId="{2C8AFE04-FDDC-421F-AB36-B1A3C6FCBE9F}" type="pres">
      <dgm:prSet presAssocID="{687E7FC1-D8DB-464A-818A-E47C8C915002}" presName="sibTrans" presStyleLbl="sibTrans2D1" presStyleIdx="0" presStyleCnt="0"/>
      <dgm:spPr/>
    </dgm:pt>
    <dgm:pt modelId="{6EFB7902-4A67-4FA4-8A90-30190AAF8712}" type="pres">
      <dgm:prSet presAssocID="{3A85865E-A9E1-4AE3-B06A-71392DF57256}" presName="compNode" presStyleCnt="0"/>
      <dgm:spPr/>
    </dgm:pt>
    <dgm:pt modelId="{26B89318-86FD-4DE5-B601-4295F8B0B6D9}" type="pres">
      <dgm:prSet presAssocID="{3A85865E-A9E1-4AE3-B06A-71392DF57256}" presName="iconBgRect" presStyleLbl="bgShp" presStyleIdx="4" presStyleCnt="5"/>
      <dgm:spPr/>
    </dgm:pt>
    <dgm:pt modelId="{36980756-FDD6-46E8-86A4-E0E885933D86}" type="pres">
      <dgm:prSet presAssocID="{3A85865E-A9E1-4AE3-B06A-71392DF572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17425EC-C00E-4FCB-941D-E827FDE4216E}" type="pres">
      <dgm:prSet presAssocID="{3A85865E-A9E1-4AE3-B06A-71392DF57256}" presName="spaceRect" presStyleCnt="0"/>
      <dgm:spPr/>
    </dgm:pt>
    <dgm:pt modelId="{556AC2BD-DB77-4EBD-97EE-16FA984200BF}" type="pres">
      <dgm:prSet presAssocID="{3A85865E-A9E1-4AE3-B06A-71392DF5725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B64BC1B-EE31-4567-BC25-42D3B40BBA98}" srcId="{11DCD17C-D3E7-406D-A28F-60BDC6BF6AAC}" destId="{8D5D52C5-A045-4FBC-B933-4F3208CE47EF}" srcOrd="1" destOrd="0" parTransId="{10C46798-0DD7-4CFA-8690-62FC8D9E2B87}" sibTransId="{6791DCD5-8B22-445C-9310-A1EE39CF78F1}"/>
    <dgm:cxn modelId="{0AC44039-0E4E-4E08-AB32-65985511D75A}" type="presOf" srcId="{D72B09D6-D623-432A-8A66-0F0449F5BFE2}" destId="{90B6B5B8-56E3-4777-87DF-4C8F90A6E5FE}" srcOrd="0" destOrd="0" presId="urn:microsoft.com/office/officeart/2018/2/layout/IconCircleList"/>
    <dgm:cxn modelId="{6BE9C83D-6EF2-4FBB-8223-77921DDF5AC7}" type="presOf" srcId="{3A85865E-A9E1-4AE3-B06A-71392DF57256}" destId="{556AC2BD-DB77-4EBD-97EE-16FA984200BF}" srcOrd="0" destOrd="0" presId="urn:microsoft.com/office/officeart/2018/2/layout/IconCircleList"/>
    <dgm:cxn modelId="{C9EA6365-9835-48E1-AA0B-514908CD16DD}" type="presOf" srcId="{CF2EFB28-32CD-4751-9EFB-DEFF82B37678}" destId="{8F864419-AB4D-4CA7-A01E-CE4D201898F6}" srcOrd="0" destOrd="0" presId="urn:microsoft.com/office/officeart/2018/2/layout/IconCircleList"/>
    <dgm:cxn modelId="{1CF9B550-1D48-4A0C-AC3E-3E8ED21E8EFE}" type="presOf" srcId="{6791DCD5-8B22-445C-9310-A1EE39CF78F1}" destId="{03D50114-FAE6-4B04-9ADF-5F630CB14BF4}" srcOrd="0" destOrd="0" presId="urn:microsoft.com/office/officeart/2018/2/layout/IconCircleList"/>
    <dgm:cxn modelId="{7B5D3F51-35E5-41B7-827C-88AD2F27C122}" srcId="{11DCD17C-D3E7-406D-A28F-60BDC6BF6AAC}" destId="{DD654904-D779-4EC0-AA71-BB72626C4E39}" srcOrd="0" destOrd="0" parTransId="{F77DF461-EFDF-4272-ADA6-A9E7E5B07622}" sibTransId="{CF2EFB28-32CD-4751-9EFB-DEFF82B37678}"/>
    <dgm:cxn modelId="{40A04E51-71B0-4FCD-A650-EE26D1628418}" srcId="{11DCD17C-D3E7-406D-A28F-60BDC6BF6AAC}" destId="{25B2660D-E753-42D7-A07B-189E5C43F2B4}" srcOrd="2" destOrd="0" parTransId="{B996AE23-A718-4D52-8061-F011C91C18A2}" sibTransId="{D72B09D6-D623-432A-8A66-0F0449F5BFE2}"/>
    <dgm:cxn modelId="{A022368E-3719-4D1A-8936-F94A558FCF9E}" type="presOf" srcId="{25B2660D-E753-42D7-A07B-189E5C43F2B4}" destId="{DAA11FA8-DD33-424B-B1F3-194A02009444}" srcOrd="0" destOrd="0" presId="urn:microsoft.com/office/officeart/2018/2/layout/IconCircleList"/>
    <dgm:cxn modelId="{AF9F2F94-B199-4206-A8C9-B886878DCE3C}" srcId="{11DCD17C-D3E7-406D-A28F-60BDC6BF6AAC}" destId="{7A616226-E60C-4B29-A45C-A5E5FB9A4201}" srcOrd="3" destOrd="0" parTransId="{0E1A11AB-4398-48F9-AE9B-2C6DB8E591BB}" sibTransId="{687E7FC1-D8DB-464A-818A-E47C8C915002}"/>
    <dgm:cxn modelId="{322A51AF-B219-4A8F-8106-BDFAA9C6A096}" type="presOf" srcId="{DD654904-D779-4EC0-AA71-BB72626C4E39}" destId="{0C6E4C75-0CAC-45C0-BAD3-A59E43E8D7FB}" srcOrd="0" destOrd="0" presId="urn:microsoft.com/office/officeart/2018/2/layout/IconCircleList"/>
    <dgm:cxn modelId="{08268CBD-7C8F-4FBF-84A2-842A1A7B31F0}" type="presOf" srcId="{687E7FC1-D8DB-464A-818A-E47C8C915002}" destId="{2C8AFE04-FDDC-421F-AB36-B1A3C6FCBE9F}" srcOrd="0" destOrd="0" presId="urn:microsoft.com/office/officeart/2018/2/layout/IconCircleList"/>
    <dgm:cxn modelId="{AAED32C5-D790-4E77-BD37-811057F4C82A}" type="presOf" srcId="{11DCD17C-D3E7-406D-A28F-60BDC6BF6AAC}" destId="{FCE95D10-C567-49F4-8381-AC061FFDE39D}" srcOrd="0" destOrd="0" presId="urn:microsoft.com/office/officeart/2018/2/layout/IconCircleList"/>
    <dgm:cxn modelId="{FCC935DA-89D9-4F76-A391-E284354FB590}" type="presOf" srcId="{8D5D52C5-A045-4FBC-B933-4F3208CE47EF}" destId="{471DC3AB-F5F5-4982-BB41-8570772FB5EE}" srcOrd="0" destOrd="0" presId="urn:microsoft.com/office/officeart/2018/2/layout/IconCircleList"/>
    <dgm:cxn modelId="{E168DEFA-42DA-41F5-B009-DF882A780A69}" type="presOf" srcId="{7A616226-E60C-4B29-A45C-A5E5FB9A4201}" destId="{0600DCFF-96B3-48AA-9999-B80BC6E789E8}" srcOrd="0" destOrd="0" presId="urn:microsoft.com/office/officeart/2018/2/layout/IconCircleList"/>
    <dgm:cxn modelId="{DD03EBFD-1DC6-4547-BED6-DC05696C505D}" srcId="{11DCD17C-D3E7-406D-A28F-60BDC6BF6AAC}" destId="{3A85865E-A9E1-4AE3-B06A-71392DF57256}" srcOrd="4" destOrd="0" parTransId="{FE15BA5C-B381-428A-ACF3-6F0F4FD6FECA}" sibTransId="{4D5A3952-19ED-407C-AA88-D10AAF674ADB}"/>
    <dgm:cxn modelId="{05E462E8-1B8E-4286-8250-15E4787711FC}" type="presParOf" srcId="{FCE95D10-C567-49F4-8381-AC061FFDE39D}" destId="{AF34F99B-9F40-4130-A690-6FEF9DFDCBE6}" srcOrd="0" destOrd="0" presId="urn:microsoft.com/office/officeart/2018/2/layout/IconCircleList"/>
    <dgm:cxn modelId="{2E3F78C2-E2EC-4AA6-8FAC-1E3BE3323897}" type="presParOf" srcId="{AF34F99B-9F40-4130-A690-6FEF9DFDCBE6}" destId="{BE4845FC-E40A-4AA1-8576-FF211C66ED95}" srcOrd="0" destOrd="0" presId="urn:microsoft.com/office/officeart/2018/2/layout/IconCircleList"/>
    <dgm:cxn modelId="{360DDF39-650B-436D-BE17-FD2DB6484435}" type="presParOf" srcId="{BE4845FC-E40A-4AA1-8576-FF211C66ED95}" destId="{AB226F39-B6A3-4CC3-AE81-B4B93464277A}" srcOrd="0" destOrd="0" presId="urn:microsoft.com/office/officeart/2018/2/layout/IconCircleList"/>
    <dgm:cxn modelId="{6065E593-BDDC-4BBB-BC4D-A357EB01E268}" type="presParOf" srcId="{BE4845FC-E40A-4AA1-8576-FF211C66ED95}" destId="{62FBD869-8A1C-4618-B5BB-B9B267E2D707}" srcOrd="1" destOrd="0" presId="urn:microsoft.com/office/officeart/2018/2/layout/IconCircleList"/>
    <dgm:cxn modelId="{DA7F26C2-0A28-4627-A1AC-AD7B525A755F}" type="presParOf" srcId="{BE4845FC-E40A-4AA1-8576-FF211C66ED95}" destId="{DE7DD96D-0C3E-4C67-8EB1-3B5BA83CB612}" srcOrd="2" destOrd="0" presId="urn:microsoft.com/office/officeart/2018/2/layout/IconCircleList"/>
    <dgm:cxn modelId="{FBE7D207-8559-4DC7-97B6-D9703D14469B}" type="presParOf" srcId="{BE4845FC-E40A-4AA1-8576-FF211C66ED95}" destId="{0C6E4C75-0CAC-45C0-BAD3-A59E43E8D7FB}" srcOrd="3" destOrd="0" presId="urn:microsoft.com/office/officeart/2018/2/layout/IconCircleList"/>
    <dgm:cxn modelId="{665980A5-9770-4070-AD63-CBC0AB3D843E}" type="presParOf" srcId="{AF34F99B-9F40-4130-A690-6FEF9DFDCBE6}" destId="{8F864419-AB4D-4CA7-A01E-CE4D201898F6}" srcOrd="1" destOrd="0" presId="urn:microsoft.com/office/officeart/2018/2/layout/IconCircleList"/>
    <dgm:cxn modelId="{1B37E3E4-2D05-44D9-AECB-626C3EF1E299}" type="presParOf" srcId="{AF34F99B-9F40-4130-A690-6FEF9DFDCBE6}" destId="{BA8798FE-B936-435B-AEB2-5650CA12A72D}" srcOrd="2" destOrd="0" presId="urn:microsoft.com/office/officeart/2018/2/layout/IconCircleList"/>
    <dgm:cxn modelId="{197AA9A8-C2C8-424E-87B1-92BAE1961FEF}" type="presParOf" srcId="{BA8798FE-B936-435B-AEB2-5650CA12A72D}" destId="{47F2ADCA-C59B-4564-848E-7A453AC94E86}" srcOrd="0" destOrd="0" presId="urn:microsoft.com/office/officeart/2018/2/layout/IconCircleList"/>
    <dgm:cxn modelId="{7E401276-32A1-4133-AB4D-9AF7C960ADF4}" type="presParOf" srcId="{BA8798FE-B936-435B-AEB2-5650CA12A72D}" destId="{5E748501-413E-43E0-A823-6C6EB8FE75C9}" srcOrd="1" destOrd="0" presId="urn:microsoft.com/office/officeart/2018/2/layout/IconCircleList"/>
    <dgm:cxn modelId="{A9F4DF48-68AC-436A-A58D-C6E4A69FD2C4}" type="presParOf" srcId="{BA8798FE-B936-435B-AEB2-5650CA12A72D}" destId="{EE354C64-03C4-4FEB-9C9B-0BF7C96534DF}" srcOrd="2" destOrd="0" presId="urn:microsoft.com/office/officeart/2018/2/layout/IconCircleList"/>
    <dgm:cxn modelId="{F02135DC-874C-44B2-9335-39E8AB0D081F}" type="presParOf" srcId="{BA8798FE-B936-435B-AEB2-5650CA12A72D}" destId="{471DC3AB-F5F5-4982-BB41-8570772FB5EE}" srcOrd="3" destOrd="0" presId="urn:microsoft.com/office/officeart/2018/2/layout/IconCircleList"/>
    <dgm:cxn modelId="{E8F0E34C-396F-4626-ACB6-5FE74E669083}" type="presParOf" srcId="{AF34F99B-9F40-4130-A690-6FEF9DFDCBE6}" destId="{03D50114-FAE6-4B04-9ADF-5F630CB14BF4}" srcOrd="3" destOrd="0" presId="urn:microsoft.com/office/officeart/2018/2/layout/IconCircleList"/>
    <dgm:cxn modelId="{801F1511-4A8C-4484-9431-48CACA86BB0E}" type="presParOf" srcId="{AF34F99B-9F40-4130-A690-6FEF9DFDCBE6}" destId="{6CCC22AB-85AE-4709-85B1-230BD3FC8BA2}" srcOrd="4" destOrd="0" presId="urn:microsoft.com/office/officeart/2018/2/layout/IconCircleList"/>
    <dgm:cxn modelId="{31AEB765-3DEE-4C7F-8CD9-E10D3A9155A5}" type="presParOf" srcId="{6CCC22AB-85AE-4709-85B1-230BD3FC8BA2}" destId="{2B380F3E-BD31-47BA-946C-CE646D5B5078}" srcOrd="0" destOrd="0" presId="urn:microsoft.com/office/officeart/2018/2/layout/IconCircleList"/>
    <dgm:cxn modelId="{627B2BE9-36EA-48C6-A579-05588C3A116E}" type="presParOf" srcId="{6CCC22AB-85AE-4709-85B1-230BD3FC8BA2}" destId="{4AFBF3CF-2356-41ED-8A68-A363868B5BBC}" srcOrd="1" destOrd="0" presId="urn:microsoft.com/office/officeart/2018/2/layout/IconCircleList"/>
    <dgm:cxn modelId="{8FA99488-0B77-40E9-8895-4147D83FE142}" type="presParOf" srcId="{6CCC22AB-85AE-4709-85B1-230BD3FC8BA2}" destId="{C5CBAA18-9D9D-4299-9FF3-D3BEED781FFF}" srcOrd="2" destOrd="0" presId="urn:microsoft.com/office/officeart/2018/2/layout/IconCircleList"/>
    <dgm:cxn modelId="{0E73F0CE-7FA1-4914-A60D-BAAF3929836F}" type="presParOf" srcId="{6CCC22AB-85AE-4709-85B1-230BD3FC8BA2}" destId="{DAA11FA8-DD33-424B-B1F3-194A02009444}" srcOrd="3" destOrd="0" presId="urn:microsoft.com/office/officeart/2018/2/layout/IconCircleList"/>
    <dgm:cxn modelId="{B76DEE2A-6C73-4507-8236-133AEE1390CC}" type="presParOf" srcId="{AF34F99B-9F40-4130-A690-6FEF9DFDCBE6}" destId="{90B6B5B8-56E3-4777-87DF-4C8F90A6E5FE}" srcOrd="5" destOrd="0" presId="urn:microsoft.com/office/officeart/2018/2/layout/IconCircleList"/>
    <dgm:cxn modelId="{AA7C3E45-C791-4247-999C-62C6673AF968}" type="presParOf" srcId="{AF34F99B-9F40-4130-A690-6FEF9DFDCBE6}" destId="{E5DF6888-969D-4C96-9C16-750EF733D947}" srcOrd="6" destOrd="0" presId="urn:microsoft.com/office/officeart/2018/2/layout/IconCircleList"/>
    <dgm:cxn modelId="{C3D4A455-6375-4E04-AEB0-94EA25B66AAF}" type="presParOf" srcId="{E5DF6888-969D-4C96-9C16-750EF733D947}" destId="{D19E7828-738D-4BF7-A2CE-8B10CAD80B28}" srcOrd="0" destOrd="0" presId="urn:microsoft.com/office/officeart/2018/2/layout/IconCircleList"/>
    <dgm:cxn modelId="{E04E6571-EFEC-4FB6-A6F3-08AA8E1FB7ED}" type="presParOf" srcId="{E5DF6888-969D-4C96-9C16-750EF733D947}" destId="{94764435-578C-4F63-9AD5-882ABB9EF2EE}" srcOrd="1" destOrd="0" presId="urn:microsoft.com/office/officeart/2018/2/layout/IconCircleList"/>
    <dgm:cxn modelId="{CCABB293-B863-4AFE-B7B3-1C567B4A039F}" type="presParOf" srcId="{E5DF6888-969D-4C96-9C16-750EF733D947}" destId="{995CFFDC-805A-40D2-A703-25EBF8A8640C}" srcOrd="2" destOrd="0" presId="urn:microsoft.com/office/officeart/2018/2/layout/IconCircleList"/>
    <dgm:cxn modelId="{299AC63C-F54E-4E09-B5C3-D3A1BA9E3B9B}" type="presParOf" srcId="{E5DF6888-969D-4C96-9C16-750EF733D947}" destId="{0600DCFF-96B3-48AA-9999-B80BC6E789E8}" srcOrd="3" destOrd="0" presId="urn:microsoft.com/office/officeart/2018/2/layout/IconCircleList"/>
    <dgm:cxn modelId="{9E9AFB43-C966-4D53-99F8-5A61DBEE443D}" type="presParOf" srcId="{AF34F99B-9F40-4130-A690-6FEF9DFDCBE6}" destId="{2C8AFE04-FDDC-421F-AB36-B1A3C6FCBE9F}" srcOrd="7" destOrd="0" presId="urn:microsoft.com/office/officeart/2018/2/layout/IconCircleList"/>
    <dgm:cxn modelId="{719E700B-FD68-44E2-A864-CE7BB479A542}" type="presParOf" srcId="{AF34F99B-9F40-4130-A690-6FEF9DFDCBE6}" destId="{6EFB7902-4A67-4FA4-8A90-30190AAF8712}" srcOrd="8" destOrd="0" presId="urn:microsoft.com/office/officeart/2018/2/layout/IconCircleList"/>
    <dgm:cxn modelId="{C1C26E3E-A9A6-450B-8414-9C7B8EB3DA75}" type="presParOf" srcId="{6EFB7902-4A67-4FA4-8A90-30190AAF8712}" destId="{26B89318-86FD-4DE5-B601-4295F8B0B6D9}" srcOrd="0" destOrd="0" presId="urn:microsoft.com/office/officeart/2018/2/layout/IconCircleList"/>
    <dgm:cxn modelId="{0D7A50F3-FF3C-427E-9429-E74BA4C7415B}" type="presParOf" srcId="{6EFB7902-4A67-4FA4-8A90-30190AAF8712}" destId="{36980756-FDD6-46E8-86A4-E0E885933D86}" srcOrd="1" destOrd="0" presId="urn:microsoft.com/office/officeart/2018/2/layout/IconCircleList"/>
    <dgm:cxn modelId="{98B1ADF6-00CE-4A4F-9572-005BE2564894}" type="presParOf" srcId="{6EFB7902-4A67-4FA4-8A90-30190AAF8712}" destId="{617425EC-C00E-4FCB-941D-E827FDE4216E}" srcOrd="2" destOrd="0" presId="urn:microsoft.com/office/officeart/2018/2/layout/IconCircleList"/>
    <dgm:cxn modelId="{36CD2C86-E6DA-4832-9A4D-F78CA12E827F}" type="presParOf" srcId="{6EFB7902-4A67-4FA4-8A90-30190AAF8712}" destId="{556AC2BD-DB77-4EBD-97EE-16FA984200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AEF08-CB38-4E52-9D50-FCB448BAC3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19F61B-6BF4-4786-948F-9FAC3374F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 Order Id               128943</a:t>
          </a:r>
        </a:p>
      </dgm:t>
    </dgm:pt>
    <dgm:pt modelId="{E431E04C-5E32-4F89-A9DE-15E7965A4831}" type="parTrans" cxnId="{0F2BDDED-0A0A-4294-8EE3-1D2446CB3F15}">
      <dgm:prSet/>
      <dgm:spPr/>
      <dgm:t>
        <a:bodyPr/>
        <a:lstStyle/>
        <a:p>
          <a:endParaRPr lang="en-US"/>
        </a:p>
      </dgm:t>
    </dgm:pt>
    <dgm:pt modelId="{92BCB5D7-CD01-4ED0-8173-73648940F305}" type="sibTrans" cxnId="{0F2BDDED-0A0A-4294-8EE3-1D2446CB3F15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4DA257-B184-4C31-9CD5-138811EFA9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Quantity Sold         116648</a:t>
          </a:r>
        </a:p>
      </dgm:t>
    </dgm:pt>
    <dgm:pt modelId="{11858DB8-482E-4A4C-8850-D70C5CE66733}" type="parTrans" cxnId="{E18CCB4D-1778-47E5-BA1C-FA8DA0601603}">
      <dgm:prSet/>
      <dgm:spPr/>
      <dgm:t>
        <a:bodyPr/>
        <a:lstStyle/>
        <a:p>
          <a:endParaRPr lang="en-US"/>
        </a:p>
      </dgm:t>
    </dgm:pt>
    <dgm:pt modelId="{0BCCFC46-963E-420A-A11D-927E86A95718}" type="sibTrans" cxnId="{E18CCB4D-1778-47E5-BA1C-FA8DA0601603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902887-19C5-4DCD-B857-49BF1A23E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Revenue                 71772314</a:t>
          </a:r>
        </a:p>
      </dgm:t>
    </dgm:pt>
    <dgm:pt modelId="{1744896F-023F-4B5E-AD4D-C85758EDC4DC}" type="parTrans" cxnId="{D50C7879-6666-4A5B-81C9-16F28F91E8E0}">
      <dgm:prSet/>
      <dgm:spPr/>
      <dgm:t>
        <a:bodyPr/>
        <a:lstStyle/>
        <a:p>
          <a:endParaRPr lang="en-US"/>
        </a:p>
      </dgm:t>
    </dgm:pt>
    <dgm:pt modelId="{512A2192-D626-45FA-83C9-F890871C47BF}" type="sibTrans" cxnId="{D50C7879-6666-4A5B-81C9-16F28F91E8E0}">
      <dgm:prSet phldrT="4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25BB5E-E66F-44AC-A401-4A1B486E93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Order Value   596.35</a:t>
          </a:r>
        </a:p>
      </dgm:t>
    </dgm:pt>
    <dgm:pt modelId="{9263A41B-B5E3-4524-89F3-49FAF1A6D941}" type="parTrans" cxnId="{84F0E28E-151B-49DC-81B3-A8A7AF4D14D6}">
      <dgm:prSet/>
      <dgm:spPr/>
      <dgm:t>
        <a:bodyPr/>
        <a:lstStyle/>
        <a:p>
          <a:endParaRPr lang="en-US"/>
        </a:p>
      </dgm:t>
    </dgm:pt>
    <dgm:pt modelId="{D37506DA-4308-4E23-A9EC-961108E41BDC}" type="sibTrans" cxnId="{84F0E28E-151B-49DC-81B3-A8A7AF4D14D6}">
      <dgm:prSet phldrT="5" phldr="0"/>
      <dgm:spPr/>
      <dgm:t>
        <a:bodyPr/>
        <a:lstStyle/>
        <a:p>
          <a:endParaRPr lang="en-US"/>
        </a:p>
      </dgm:t>
    </dgm:pt>
    <dgm:pt modelId="{C268935D-8B34-4B74-8086-360BDD9161F7}" type="pres">
      <dgm:prSet presAssocID="{322AEF08-CB38-4E52-9D50-FCB448BAC3B7}" presName="root" presStyleCnt="0">
        <dgm:presLayoutVars>
          <dgm:dir/>
          <dgm:resizeHandles val="exact"/>
        </dgm:presLayoutVars>
      </dgm:prSet>
      <dgm:spPr/>
    </dgm:pt>
    <dgm:pt modelId="{7EAA86D9-90F0-471E-ADA5-0C336DDB2F09}" type="pres">
      <dgm:prSet presAssocID="{322AEF08-CB38-4E52-9D50-FCB448BAC3B7}" presName="container" presStyleCnt="0">
        <dgm:presLayoutVars>
          <dgm:dir/>
          <dgm:resizeHandles val="exact"/>
        </dgm:presLayoutVars>
      </dgm:prSet>
      <dgm:spPr/>
    </dgm:pt>
    <dgm:pt modelId="{17E7957B-79D9-4785-9B3C-824819E49876}" type="pres">
      <dgm:prSet presAssocID="{6619F61B-6BF4-4786-948F-9FAC3374F287}" presName="compNode" presStyleCnt="0"/>
      <dgm:spPr/>
    </dgm:pt>
    <dgm:pt modelId="{B1868C53-C3B1-48FC-8D17-EF1B76E1B012}" type="pres">
      <dgm:prSet presAssocID="{6619F61B-6BF4-4786-948F-9FAC3374F287}" presName="iconBgRect" presStyleLbl="bgShp" presStyleIdx="0" presStyleCnt="4"/>
      <dgm:spPr/>
    </dgm:pt>
    <dgm:pt modelId="{B64D5267-31A2-41DC-9F7F-104FB3B76E91}" type="pres">
      <dgm:prSet presAssocID="{6619F61B-6BF4-4786-948F-9FAC3374F2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61CF664-0A24-4CDC-A27B-4B1BE4A6F32D}" type="pres">
      <dgm:prSet presAssocID="{6619F61B-6BF4-4786-948F-9FAC3374F287}" presName="spaceRect" presStyleCnt="0"/>
      <dgm:spPr/>
    </dgm:pt>
    <dgm:pt modelId="{5578117B-651B-4F2F-84C3-114D06FE46BD}" type="pres">
      <dgm:prSet presAssocID="{6619F61B-6BF4-4786-948F-9FAC3374F287}" presName="textRect" presStyleLbl="revTx" presStyleIdx="0" presStyleCnt="4">
        <dgm:presLayoutVars>
          <dgm:chMax val="1"/>
          <dgm:chPref val="1"/>
        </dgm:presLayoutVars>
      </dgm:prSet>
      <dgm:spPr/>
    </dgm:pt>
    <dgm:pt modelId="{E261653E-2462-4ACA-92DE-2E9FB965F70D}" type="pres">
      <dgm:prSet presAssocID="{92BCB5D7-CD01-4ED0-8173-73648940F305}" presName="sibTrans" presStyleLbl="sibTrans2D1" presStyleIdx="0" presStyleCnt="0"/>
      <dgm:spPr/>
    </dgm:pt>
    <dgm:pt modelId="{BBEC8592-258F-4394-B09D-B80C30B8BE17}" type="pres">
      <dgm:prSet presAssocID="{2E4DA257-B184-4C31-9CD5-138811EFA928}" presName="compNode" presStyleCnt="0"/>
      <dgm:spPr/>
    </dgm:pt>
    <dgm:pt modelId="{9A20F19C-A34F-4413-BF41-72BF30944759}" type="pres">
      <dgm:prSet presAssocID="{2E4DA257-B184-4C31-9CD5-138811EFA928}" presName="iconBgRect" presStyleLbl="bgShp" presStyleIdx="1" presStyleCnt="4"/>
      <dgm:spPr/>
    </dgm:pt>
    <dgm:pt modelId="{97BEB079-11A4-4B45-9F56-780EE1FD5261}" type="pres">
      <dgm:prSet presAssocID="{2E4DA257-B184-4C31-9CD5-138811EFA9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E0E46D6-7B44-4B77-A363-EB588A08FC07}" type="pres">
      <dgm:prSet presAssocID="{2E4DA257-B184-4C31-9CD5-138811EFA928}" presName="spaceRect" presStyleCnt="0"/>
      <dgm:spPr/>
    </dgm:pt>
    <dgm:pt modelId="{39EA77B2-1CD4-4C18-A5E1-A324D77E48B7}" type="pres">
      <dgm:prSet presAssocID="{2E4DA257-B184-4C31-9CD5-138811EFA928}" presName="textRect" presStyleLbl="revTx" presStyleIdx="1" presStyleCnt="4">
        <dgm:presLayoutVars>
          <dgm:chMax val="1"/>
          <dgm:chPref val="1"/>
        </dgm:presLayoutVars>
      </dgm:prSet>
      <dgm:spPr/>
    </dgm:pt>
    <dgm:pt modelId="{6F0B151E-30D4-435D-8552-B4E60F279D39}" type="pres">
      <dgm:prSet presAssocID="{0BCCFC46-963E-420A-A11D-927E86A95718}" presName="sibTrans" presStyleLbl="sibTrans2D1" presStyleIdx="0" presStyleCnt="0"/>
      <dgm:spPr/>
    </dgm:pt>
    <dgm:pt modelId="{82B58F36-7413-46F0-B6F3-0261344628A0}" type="pres">
      <dgm:prSet presAssocID="{0E902887-19C5-4DCD-B857-49BF1A23EABD}" presName="compNode" presStyleCnt="0"/>
      <dgm:spPr/>
    </dgm:pt>
    <dgm:pt modelId="{96AD0D5A-A069-4F0F-BEC5-56C64FC7FD0C}" type="pres">
      <dgm:prSet presAssocID="{0E902887-19C5-4DCD-B857-49BF1A23EABD}" presName="iconBgRect" presStyleLbl="bgShp" presStyleIdx="2" presStyleCnt="4"/>
      <dgm:spPr/>
    </dgm:pt>
    <dgm:pt modelId="{9DD711BE-25D2-4A14-B1E9-5EC37331E03D}" type="pres">
      <dgm:prSet presAssocID="{0E902887-19C5-4DCD-B857-49BF1A23EA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FC724F1-19C1-4A6E-8121-E1A1A97F508E}" type="pres">
      <dgm:prSet presAssocID="{0E902887-19C5-4DCD-B857-49BF1A23EABD}" presName="spaceRect" presStyleCnt="0"/>
      <dgm:spPr/>
    </dgm:pt>
    <dgm:pt modelId="{F63FF104-D525-47E4-B53A-0528D8F93CAE}" type="pres">
      <dgm:prSet presAssocID="{0E902887-19C5-4DCD-B857-49BF1A23EABD}" presName="textRect" presStyleLbl="revTx" presStyleIdx="2" presStyleCnt="4">
        <dgm:presLayoutVars>
          <dgm:chMax val="1"/>
          <dgm:chPref val="1"/>
        </dgm:presLayoutVars>
      </dgm:prSet>
      <dgm:spPr/>
    </dgm:pt>
    <dgm:pt modelId="{8EA2116A-61B5-438E-849C-B4576CF18823}" type="pres">
      <dgm:prSet presAssocID="{512A2192-D626-45FA-83C9-F890871C47BF}" presName="sibTrans" presStyleLbl="sibTrans2D1" presStyleIdx="0" presStyleCnt="0"/>
      <dgm:spPr/>
    </dgm:pt>
    <dgm:pt modelId="{9E85C0A2-015B-40B7-BE6B-C10277070375}" type="pres">
      <dgm:prSet presAssocID="{5E25BB5E-E66F-44AC-A401-4A1B486E9371}" presName="compNode" presStyleCnt="0"/>
      <dgm:spPr/>
    </dgm:pt>
    <dgm:pt modelId="{31AE880A-74D5-45BD-A2E1-0503247FBB61}" type="pres">
      <dgm:prSet presAssocID="{5E25BB5E-E66F-44AC-A401-4A1B486E9371}" presName="iconBgRect" presStyleLbl="bgShp" presStyleIdx="3" presStyleCnt="4"/>
      <dgm:spPr/>
    </dgm:pt>
    <dgm:pt modelId="{0E659334-DFBC-4437-8782-3F6AB1D8EFDA}" type="pres">
      <dgm:prSet presAssocID="{5E25BB5E-E66F-44AC-A401-4A1B486E93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5E89BCD-B8ED-4ADF-9855-949342FA6BEF}" type="pres">
      <dgm:prSet presAssocID="{5E25BB5E-E66F-44AC-A401-4A1B486E9371}" presName="spaceRect" presStyleCnt="0"/>
      <dgm:spPr/>
    </dgm:pt>
    <dgm:pt modelId="{723992A6-D14B-4663-8AC9-36D45D580821}" type="pres">
      <dgm:prSet presAssocID="{5E25BB5E-E66F-44AC-A401-4A1B486E93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85DA39-54EB-4B7C-89CF-2BE029ECCEA3}" type="presOf" srcId="{5E25BB5E-E66F-44AC-A401-4A1B486E9371}" destId="{723992A6-D14B-4663-8AC9-36D45D580821}" srcOrd="0" destOrd="0" presId="urn:microsoft.com/office/officeart/2018/2/layout/IconCircleList"/>
    <dgm:cxn modelId="{E18CCB4D-1778-47E5-BA1C-FA8DA0601603}" srcId="{322AEF08-CB38-4E52-9D50-FCB448BAC3B7}" destId="{2E4DA257-B184-4C31-9CD5-138811EFA928}" srcOrd="1" destOrd="0" parTransId="{11858DB8-482E-4A4C-8850-D70C5CE66733}" sibTransId="{0BCCFC46-963E-420A-A11D-927E86A95718}"/>
    <dgm:cxn modelId="{D50C7879-6666-4A5B-81C9-16F28F91E8E0}" srcId="{322AEF08-CB38-4E52-9D50-FCB448BAC3B7}" destId="{0E902887-19C5-4DCD-B857-49BF1A23EABD}" srcOrd="2" destOrd="0" parTransId="{1744896F-023F-4B5E-AD4D-C85758EDC4DC}" sibTransId="{512A2192-D626-45FA-83C9-F890871C47BF}"/>
    <dgm:cxn modelId="{2482BA79-773E-482D-9CE6-102518167E6E}" type="presOf" srcId="{2E4DA257-B184-4C31-9CD5-138811EFA928}" destId="{39EA77B2-1CD4-4C18-A5E1-A324D77E48B7}" srcOrd="0" destOrd="0" presId="urn:microsoft.com/office/officeart/2018/2/layout/IconCircleList"/>
    <dgm:cxn modelId="{84F0E28E-151B-49DC-81B3-A8A7AF4D14D6}" srcId="{322AEF08-CB38-4E52-9D50-FCB448BAC3B7}" destId="{5E25BB5E-E66F-44AC-A401-4A1B486E9371}" srcOrd="3" destOrd="0" parTransId="{9263A41B-B5E3-4524-89F3-49FAF1A6D941}" sibTransId="{D37506DA-4308-4E23-A9EC-961108E41BDC}"/>
    <dgm:cxn modelId="{AB7F599C-0F0E-4200-8049-735E6D9896A2}" type="presOf" srcId="{512A2192-D626-45FA-83C9-F890871C47BF}" destId="{8EA2116A-61B5-438E-849C-B4576CF18823}" srcOrd="0" destOrd="0" presId="urn:microsoft.com/office/officeart/2018/2/layout/IconCircleList"/>
    <dgm:cxn modelId="{FB0359B6-9B68-40C5-922E-6B580A07D046}" type="presOf" srcId="{0E902887-19C5-4DCD-B857-49BF1A23EABD}" destId="{F63FF104-D525-47E4-B53A-0528D8F93CAE}" srcOrd="0" destOrd="0" presId="urn:microsoft.com/office/officeart/2018/2/layout/IconCircleList"/>
    <dgm:cxn modelId="{50F596B9-212B-4BD1-BDFD-22FBB5B12273}" type="presOf" srcId="{6619F61B-6BF4-4786-948F-9FAC3374F287}" destId="{5578117B-651B-4F2F-84C3-114D06FE46BD}" srcOrd="0" destOrd="0" presId="urn:microsoft.com/office/officeart/2018/2/layout/IconCircleList"/>
    <dgm:cxn modelId="{47E68ECC-DFCA-4F41-B29D-C8430C86075F}" type="presOf" srcId="{92BCB5D7-CD01-4ED0-8173-73648940F305}" destId="{E261653E-2462-4ACA-92DE-2E9FB965F70D}" srcOrd="0" destOrd="0" presId="urn:microsoft.com/office/officeart/2018/2/layout/IconCircleList"/>
    <dgm:cxn modelId="{93A62FE0-5FBC-4421-87B8-60913EE63C19}" type="presOf" srcId="{0BCCFC46-963E-420A-A11D-927E86A95718}" destId="{6F0B151E-30D4-435D-8552-B4E60F279D39}" srcOrd="0" destOrd="0" presId="urn:microsoft.com/office/officeart/2018/2/layout/IconCircleList"/>
    <dgm:cxn modelId="{6A6758EB-8807-49FD-AB6C-A0D932353FA0}" type="presOf" srcId="{322AEF08-CB38-4E52-9D50-FCB448BAC3B7}" destId="{C268935D-8B34-4B74-8086-360BDD9161F7}" srcOrd="0" destOrd="0" presId="urn:microsoft.com/office/officeart/2018/2/layout/IconCircleList"/>
    <dgm:cxn modelId="{0F2BDDED-0A0A-4294-8EE3-1D2446CB3F15}" srcId="{322AEF08-CB38-4E52-9D50-FCB448BAC3B7}" destId="{6619F61B-6BF4-4786-948F-9FAC3374F287}" srcOrd="0" destOrd="0" parTransId="{E431E04C-5E32-4F89-A9DE-15E7965A4831}" sibTransId="{92BCB5D7-CD01-4ED0-8173-73648940F305}"/>
    <dgm:cxn modelId="{8F6A8078-F5CE-4358-8689-AB02C04F6497}" type="presParOf" srcId="{C268935D-8B34-4B74-8086-360BDD9161F7}" destId="{7EAA86D9-90F0-471E-ADA5-0C336DDB2F09}" srcOrd="0" destOrd="0" presId="urn:microsoft.com/office/officeart/2018/2/layout/IconCircleList"/>
    <dgm:cxn modelId="{62C570F5-E48D-4ACB-BD2B-087F87FDBE50}" type="presParOf" srcId="{7EAA86D9-90F0-471E-ADA5-0C336DDB2F09}" destId="{17E7957B-79D9-4785-9B3C-824819E49876}" srcOrd="0" destOrd="0" presId="urn:microsoft.com/office/officeart/2018/2/layout/IconCircleList"/>
    <dgm:cxn modelId="{C4351AAC-C0AA-44E4-A168-D4AD97A136CF}" type="presParOf" srcId="{17E7957B-79D9-4785-9B3C-824819E49876}" destId="{B1868C53-C3B1-48FC-8D17-EF1B76E1B012}" srcOrd="0" destOrd="0" presId="urn:microsoft.com/office/officeart/2018/2/layout/IconCircleList"/>
    <dgm:cxn modelId="{5DB24643-08AF-4ED0-AA06-DA8F73EA89E5}" type="presParOf" srcId="{17E7957B-79D9-4785-9B3C-824819E49876}" destId="{B64D5267-31A2-41DC-9F7F-104FB3B76E91}" srcOrd="1" destOrd="0" presId="urn:microsoft.com/office/officeart/2018/2/layout/IconCircleList"/>
    <dgm:cxn modelId="{863DC9E9-162D-41BA-8A8B-4E54766797E9}" type="presParOf" srcId="{17E7957B-79D9-4785-9B3C-824819E49876}" destId="{B61CF664-0A24-4CDC-A27B-4B1BE4A6F32D}" srcOrd="2" destOrd="0" presId="urn:microsoft.com/office/officeart/2018/2/layout/IconCircleList"/>
    <dgm:cxn modelId="{0E589A94-5DEF-4B17-B51F-0C0050BABC2D}" type="presParOf" srcId="{17E7957B-79D9-4785-9B3C-824819E49876}" destId="{5578117B-651B-4F2F-84C3-114D06FE46BD}" srcOrd="3" destOrd="0" presId="urn:microsoft.com/office/officeart/2018/2/layout/IconCircleList"/>
    <dgm:cxn modelId="{9408517D-1B9E-49A7-A342-84206007223E}" type="presParOf" srcId="{7EAA86D9-90F0-471E-ADA5-0C336DDB2F09}" destId="{E261653E-2462-4ACA-92DE-2E9FB965F70D}" srcOrd="1" destOrd="0" presId="urn:microsoft.com/office/officeart/2018/2/layout/IconCircleList"/>
    <dgm:cxn modelId="{6B27BBBC-744B-4EA6-8F9F-7AEB528683BC}" type="presParOf" srcId="{7EAA86D9-90F0-471E-ADA5-0C336DDB2F09}" destId="{BBEC8592-258F-4394-B09D-B80C30B8BE17}" srcOrd="2" destOrd="0" presId="urn:microsoft.com/office/officeart/2018/2/layout/IconCircleList"/>
    <dgm:cxn modelId="{D6B0EF02-B929-4874-9893-06C7C59A6A30}" type="presParOf" srcId="{BBEC8592-258F-4394-B09D-B80C30B8BE17}" destId="{9A20F19C-A34F-4413-BF41-72BF30944759}" srcOrd="0" destOrd="0" presId="urn:microsoft.com/office/officeart/2018/2/layout/IconCircleList"/>
    <dgm:cxn modelId="{D7B5DC78-085D-4A56-8BC2-219716C1CFE7}" type="presParOf" srcId="{BBEC8592-258F-4394-B09D-B80C30B8BE17}" destId="{97BEB079-11A4-4B45-9F56-780EE1FD5261}" srcOrd="1" destOrd="0" presId="urn:microsoft.com/office/officeart/2018/2/layout/IconCircleList"/>
    <dgm:cxn modelId="{B66F7F92-321E-4496-9C0F-B0398AD73BA7}" type="presParOf" srcId="{BBEC8592-258F-4394-B09D-B80C30B8BE17}" destId="{5E0E46D6-7B44-4B77-A363-EB588A08FC07}" srcOrd="2" destOrd="0" presId="urn:microsoft.com/office/officeart/2018/2/layout/IconCircleList"/>
    <dgm:cxn modelId="{5DF4AF7A-F602-439A-858E-E9F31CD82B4F}" type="presParOf" srcId="{BBEC8592-258F-4394-B09D-B80C30B8BE17}" destId="{39EA77B2-1CD4-4C18-A5E1-A324D77E48B7}" srcOrd="3" destOrd="0" presId="urn:microsoft.com/office/officeart/2018/2/layout/IconCircleList"/>
    <dgm:cxn modelId="{F2878594-4668-4932-B15D-D8C80077E1D7}" type="presParOf" srcId="{7EAA86D9-90F0-471E-ADA5-0C336DDB2F09}" destId="{6F0B151E-30D4-435D-8552-B4E60F279D39}" srcOrd="3" destOrd="0" presId="urn:microsoft.com/office/officeart/2018/2/layout/IconCircleList"/>
    <dgm:cxn modelId="{036D9A23-48CD-4DD3-8D76-DC883BE8D4AE}" type="presParOf" srcId="{7EAA86D9-90F0-471E-ADA5-0C336DDB2F09}" destId="{82B58F36-7413-46F0-B6F3-0261344628A0}" srcOrd="4" destOrd="0" presId="urn:microsoft.com/office/officeart/2018/2/layout/IconCircleList"/>
    <dgm:cxn modelId="{2E5A45A7-5A85-4104-968A-2B90B0DF2F9C}" type="presParOf" srcId="{82B58F36-7413-46F0-B6F3-0261344628A0}" destId="{96AD0D5A-A069-4F0F-BEC5-56C64FC7FD0C}" srcOrd="0" destOrd="0" presId="urn:microsoft.com/office/officeart/2018/2/layout/IconCircleList"/>
    <dgm:cxn modelId="{C0553E90-544C-4592-AC05-596F27B5E3ED}" type="presParOf" srcId="{82B58F36-7413-46F0-B6F3-0261344628A0}" destId="{9DD711BE-25D2-4A14-B1E9-5EC37331E03D}" srcOrd="1" destOrd="0" presId="urn:microsoft.com/office/officeart/2018/2/layout/IconCircleList"/>
    <dgm:cxn modelId="{537A24CC-B8E6-4A3D-86AF-2BCA123C26C1}" type="presParOf" srcId="{82B58F36-7413-46F0-B6F3-0261344628A0}" destId="{AFC724F1-19C1-4A6E-8121-E1A1A97F508E}" srcOrd="2" destOrd="0" presId="urn:microsoft.com/office/officeart/2018/2/layout/IconCircleList"/>
    <dgm:cxn modelId="{4B7CBCB6-7B63-4853-923E-9C01BA25896B}" type="presParOf" srcId="{82B58F36-7413-46F0-B6F3-0261344628A0}" destId="{F63FF104-D525-47E4-B53A-0528D8F93CAE}" srcOrd="3" destOrd="0" presId="urn:microsoft.com/office/officeart/2018/2/layout/IconCircleList"/>
    <dgm:cxn modelId="{5D127025-C07D-4895-B12A-7BA78E9D8E38}" type="presParOf" srcId="{7EAA86D9-90F0-471E-ADA5-0C336DDB2F09}" destId="{8EA2116A-61B5-438E-849C-B4576CF18823}" srcOrd="5" destOrd="0" presId="urn:microsoft.com/office/officeart/2018/2/layout/IconCircleList"/>
    <dgm:cxn modelId="{E90A5920-EFB9-4B4B-A14B-E00DA5084E82}" type="presParOf" srcId="{7EAA86D9-90F0-471E-ADA5-0C336DDB2F09}" destId="{9E85C0A2-015B-40B7-BE6B-C10277070375}" srcOrd="6" destOrd="0" presId="urn:microsoft.com/office/officeart/2018/2/layout/IconCircleList"/>
    <dgm:cxn modelId="{DE2702DD-F2BB-4181-9803-2A45EC5D94D4}" type="presParOf" srcId="{9E85C0A2-015B-40B7-BE6B-C10277070375}" destId="{31AE880A-74D5-45BD-A2E1-0503247FBB61}" srcOrd="0" destOrd="0" presId="urn:microsoft.com/office/officeart/2018/2/layout/IconCircleList"/>
    <dgm:cxn modelId="{13DD3C34-7F48-4D79-A0C0-E8C8B0B09E75}" type="presParOf" srcId="{9E85C0A2-015B-40B7-BE6B-C10277070375}" destId="{0E659334-DFBC-4437-8782-3F6AB1D8EFDA}" srcOrd="1" destOrd="0" presId="urn:microsoft.com/office/officeart/2018/2/layout/IconCircleList"/>
    <dgm:cxn modelId="{75B1BCE2-1888-440B-900F-7CE6A25FCB71}" type="presParOf" srcId="{9E85C0A2-015B-40B7-BE6B-C10277070375}" destId="{85E89BCD-B8ED-4ADF-9855-949342FA6BEF}" srcOrd="2" destOrd="0" presId="urn:microsoft.com/office/officeart/2018/2/layout/IconCircleList"/>
    <dgm:cxn modelId="{D35DD7C0-A8AB-41B3-BB1B-3C20BC2A75FA}" type="presParOf" srcId="{9E85C0A2-015B-40B7-BE6B-C10277070375}" destId="{723992A6-D14B-4663-8AC9-36D45D5808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26F39-B6A3-4CC3-AE81-B4B93464277A}">
      <dsp:nvSpPr>
        <dsp:cNvPr id="0" name=""/>
        <dsp:cNvSpPr/>
      </dsp:nvSpPr>
      <dsp:spPr>
        <a:xfrm>
          <a:off x="173481" y="557061"/>
          <a:ext cx="907914" cy="9079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BD869-8A1C-4618-B5BB-B9B267E2D707}">
      <dsp:nvSpPr>
        <dsp:cNvPr id="0" name=""/>
        <dsp:cNvSpPr/>
      </dsp:nvSpPr>
      <dsp:spPr>
        <a:xfrm>
          <a:off x="364143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4C75-0CAC-45C0-BAD3-A59E43E8D7FB}">
      <dsp:nvSpPr>
        <dsp:cNvPr id="0" name=""/>
        <dsp:cNvSpPr/>
      </dsp:nvSpPr>
      <dsp:spPr>
        <a:xfrm>
          <a:off x="1275948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Improve financial performance</a:t>
          </a:r>
        </a:p>
      </dsp:txBody>
      <dsp:txXfrm>
        <a:off x="1275948" y="557061"/>
        <a:ext cx="2140082" cy="907914"/>
      </dsp:txXfrm>
    </dsp:sp>
    <dsp:sp modelId="{47F2ADCA-C59B-4564-848E-7A453AC94E86}">
      <dsp:nvSpPr>
        <dsp:cNvPr id="0" name=""/>
        <dsp:cNvSpPr/>
      </dsp:nvSpPr>
      <dsp:spPr>
        <a:xfrm>
          <a:off x="3788925" y="557061"/>
          <a:ext cx="907914" cy="9079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48501-413E-43E0-A823-6C6EB8FE75C9}">
      <dsp:nvSpPr>
        <dsp:cNvPr id="0" name=""/>
        <dsp:cNvSpPr/>
      </dsp:nvSpPr>
      <dsp:spPr>
        <a:xfrm>
          <a:off x="3979586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DC3AB-F5F5-4982-BB41-8570772FB5EE}">
      <dsp:nvSpPr>
        <dsp:cNvPr id="0" name=""/>
        <dsp:cNvSpPr/>
      </dsp:nvSpPr>
      <dsp:spPr>
        <a:xfrm>
          <a:off x="4891392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Enhance customer insights</a:t>
          </a:r>
        </a:p>
      </dsp:txBody>
      <dsp:txXfrm>
        <a:off x="4891392" y="557061"/>
        <a:ext cx="2140082" cy="907914"/>
      </dsp:txXfrm>
    </dsp:sp>
    <dsp:sp modelId="{2B380F3E-BD31-47BA-946C-CE646D5B5078}">
      <dsp:nvSpPr>
        <dsp:cNvPr id="0" name=""/>
        <dsp:cNvSpPr/>
      </dsp:nvSpPr>
      <dsp:spPr>
        <a:xfrm>
          <a:off x="7404368" y="557061"/>
          <a:ext cx="907914" cy="9079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BF3CF-2356-41ED-8A68-A363868B5BBC}">
      <dsp:nvSpPr>
        <dsp:cNvPr id="0" name=""/>
        <dsp:cNvSpPr/>
      </dsp:nvSpPr>
      <dsp:spPr>
        <a:xfrm>
          <a:off x="7595030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11FA8-DD33-424B-B1F3-194A02009444}">
      <dsp:nvSpPr>
        <dsp:cNvPr id="0" name=""/>
        <dsp:cNvSpPr/>
      </dsp:nvSpPr>
      <dsp:spPr>
        <a:xfrm>
          <a:off x="8506835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Streamline logistics</a:t>
          </a:r>
        </a:p>
      </dsp:txBody>
      <dsp:txXfrm>
        <a:off x="8506835" y="557061"/>
        <a:ext cx="2140082" cy="907914"/>
      </dsp:txXfrm>
    </dsp:sp>
    <dsp:sp modelId="{D19E7828-738D-4BF7-A2CE-8B10CAD80B28}">
      <dsp:nvSpPr>
        <dsp:cNvPr id="0" name=""/>
        <dsp:cNvSpPr/>
      </dsp:nvSpPr>
      <dsp:spPr>
        <a:xfrm>
          <a:off x="173481" y="2065086"/>
          <a:ext cx="907914" cy="9079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64435-578C-4F63-9AD5-882ABB9EF2EE}">
      <dsp:nvSpPr>
        <dsp:cNvPr id="0" name=""/>
        <dsp:cNvSpPr/>
      </dsp:nvSpPr>
      <dsp:spPr>
        <a:xfrm>
          <a:off x="364143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0DCFF-96B3-48AA-9999-B80BC6E789E8}">
      <dsp:nvSpPr>
        <dsp:cNvPr id="0" name=""/>
        <dsp:cNvSpPr/>
      </dsp:nvSpPr>
      <dsp:spPr>
        <a:xfrm>
          <a:off x="1275948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Optimize product management</a:t>
          </a:r>
        </a:p>
      </dsp:txBody>
      <dsp:txXfrm>
        <a:off x="1275948" y="2065086"/>
        <a:ext cx="2140082" cy="907914"/>
      </dsp:txXfrm>
    </dsp:sp>
    <dsp:sp modelId="{26B89318-86FD-4DE5-B601-4295F8B0B6D9}">
      <dsp:nvSpPr>
        <dsp:cNvPr id="0" name=""/>
        <dsp:cNvSpPr/>
      </dsp:nvSpPr>
      <dsp:spPr>
        <a:xfrm>
          <a:off x="3788925" y="2065086"/>
          <a:ext cx="907914" cy="9079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80756-FDD6-46E8-86A4-E0E885933D86}">
      <dsp:nvSpPr>
        <dsp:cNvPr id="0" name=""/>
        <dsp:cNvSpPr/>
      </dsp:nvSpPr>
      <dsp:spPr>
        <a:xfrm>
          <a:off x="3979586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C2BD-DB77-4EBD-97EE-16FA984200BF}">
      <dsp:nvSpPr>
        <dsp:cNvPr id="0" name=""/>
        <dsp:cNvSpPr/>
      </dsp:nvSpPr>
      <dsp:spPr>
        <a:xfrm>
          <a:off x="4891392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Improve customer satisfaction and return rates</a:t>
          </a:r>
        </a:p>
      </dsp:txBody>
      <dsp:txXfrm>
        <a:off x="4891392" y="2065086"/>
        <a:ext cx="2140082" cy="907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68C53-C3B1-48FC-8D17-EF1B76E1B012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D5267-31A2-41DC-9F7F-104FB3B76E91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8117B-651B-4F2F-84C3-114D06FE46BD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 Order Id               128943</a:t>
          </a:r>
        </a:p>
      </dsp:txBody>
      <dsp:txXfrm>
        <a:off x="1918575" y="102390"/>
        <a:ext cx="3211807" cy="1362585"/>
      </dsp:txXfrm>
    </dsp:sp>
    <dsp:sp modelId="{9A20F19C-A34F-4413-BF41-72BF30944759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EB079-11A4-4B45-9F56-780EE1FD5261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77B2-1CD4-4C18-A5E1-A324D77E48B7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Quantity Sold         116648</a:t>
          </a:r>
        </a:p>
      </dsp:txBody>
      <dsp:txXfrm>
        <a:off x="7344584" y="102390"/>
        <a:ext cx="3211807" cy="1362585"/>
      </dsp:txXfrm>
    </dsp:sp>
    <dsp:sp modelId="{96AD0D5A-A069-4F0F-BEC5-56C64FC7FD0C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711BE-25D2-4A14-B1E9-5EC37331E03D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FF104-D525-47E4-B53A-0528D8F93CAE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Revenue                 71772314</a:t>
          </a:r>
        </a:p>
      </dsp:txBody>
      <dsp:txXfrm>
        <a:off x="1918575" y="2065086"/>
        <a:ext cx="3211807" cy="1362585"/>
      </dsp:txXfrm>
    </dsp:sp>
    <dsp:sp modelId="{31AE880A-74D5-45BD-A2E1-0503247FBB61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59334-DFBC-4437-8782-3F6AB1D8EFDA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992A6-D14B-4663-8AC9-36D45D580821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Order Value   596.35</a:t>
          </a:r>
        </a:p>
      </dsp:txBody>
      <dsp:txXfrm>
        <a:off x="7344584" y="2065086"/>
        <a:ext cx="3211807" cy="136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10-23T04:17:49.5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1710 9276 0,'71'0'156,"143"214"-154,71 0 28,72 72-29,-1-1 30,215-71-30,-286 0 29,0-143-28,-142-71-2,142 72 30,143-72-29,285 0 45,356-214-45,-855 142 30,143-70-30,-286 142 0,71-72 27,72 1-26,-142 71-2,213-214 30,-71 143-28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10-23T04:17:50.2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8341 9990 0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607DB-A702-4A3F-AD4E-0657320651A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560C9-6089-4FFB-96E0-AE97CF3D2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71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96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27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74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9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55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28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80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2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9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1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3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560C9-6089-4FFB-96E0-AE97CF3D2B0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9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8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91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4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42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7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6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7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6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EAB0-BAAE-6297-603D-B20A5968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91734-4C5D-6F80-7F34-4CED2806C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74A7-0B6A-32A0-1BA8-AE0E0688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4198-0577-A13F-338D-14E56DC9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A82EE-0961-6AE6-B5A0-7027124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49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CFD-B20C-9CEC-27AF-2EDE5BC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586CB-BF26-9690-73E4-C78E0D2E91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7EB4A2-D577-3D55-D333-06DDFED464E3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2F023-3EFF-D14D-022C-47B12171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D760-4528-AE61-01BD-374C3951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7A482-3200-53CA-BC39-8C26E1EE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2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2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6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6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9502-1575-4EED-A6A9-01A7DCEE7C6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7D75-64B5-45D1-8A48-B13AC5C73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2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2.sv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36.svg"/><Relationship Id="rId11" Type="http://schemas.openxmlformats.org/officeDocument/2006/relationships/hyperlink" Target="https://www.linkedin.com/in/ravi-kumar-28a905256/" TargetMode="External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1.png"/><Relationship Id="rId9" Type="http://schemas.openxmlformats.org/officeDocument/2006/relationships/image" Target="../media/image39.png"/><Relationship Id="rId14" Type="http://schemas.openxmlformats.org/officeDocument/2006/relationships/hyperlink" Target="https://peerlist.io/ravisingh/project/ecommerce-insights-a-datadriven-path-to-growt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1.xml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4.png"/><Relationship Id="rId5" Type="http://schemas.openxmlformats.org/officeDocument/2006/relationships/diagramData" Target="../diagrams/data1.xml"/><Relationship Id="rId10" Type="http://schemas.openxmlformats.org/officeDocument/2006/relationships/customXml" Target="../ink/ink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5" Type="http://schemas.openxmlformats.org/officeDocument/2006/relationships/image" Target="../media/image20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7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9A6A5-5970-9CEA-3B0D-6E054A485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E-commerce Company Path to Sustainable Growth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DE3B-294A-7826-26A5-CF23DFFE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IN" b="1" dirty="0"/>
              <a:t>Operational Analysis and Optimization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CD8A0A-C5CB-C711-B6CC-F3CAE108DDD9}"/>
              </a:ext>
            </a:extLst>
          </p:cNvPr>
          <p:cNvSpPr txBox="1"/>
          <p:nvPr/>
        </p:nvSpPr>
        <p:spPr>
          <a:xfrm>
            <a:off x="4976028" y="5110175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PROJECT BY – RAVI KUMAR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136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AA91E-84E9-2454-8CF6-56CF2EEF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2. Identify the top 5 locations by customers </a:t>
            </a:r>
            <a:r>
              <a:rPr lang="en-US" sz="3700" b="1" dirty="0" err="1"/>
              <a:t>purchaes</a:t>
            </a:r>
            <a:r>
              <a:rPr lang="en-US" sz="3700" b="1" dirty="0"/>
              <a:t> rate is high?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1B034-915E-6FEB-6C22-49C4D3B03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653" y="1494991"/>
            <a:ext cx="6177937" cy="40073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22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AA91E-84E9-2454-8CF6-56CF2EEF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5712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3. Find the trend of the sales data by Revenue for analysis purpose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CC293-2A4A-A4BF-A3E5-4E9376D74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393" y="1907827"/>
            <a:ext cx="8156970" cy="3758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6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AA91E-84E9-2454-8CF6-56CF2EEF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dirty="0"/>
              <a:t>4. Evaluating the percentage of orders fulfilled by Amazon versus Merchant will provide insights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1377B-5755-B134-72D8-A5ABF8E68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373" y="1473170"/>
            <a:ext cx="6608669" cy="4184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36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CDA47-4BEE-8D7E-DF30-F8236CC0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dirty="0"/>
              <a:t>5. Identify the peak sales days to contribute  more efficient resource management?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EB579-57F8-47E0-879B-01591994A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653" y="1688308"/>
            <a:ext cx="6582974" cy="3858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08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F77C96-0C11-B859-9ADB-0DE897C6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dirty="0"/>
              <a:t>6. Find the average quantity ordered per product category to analyze the inventory management better ?</a:t>
            </a:r>
            <a:r>
              <a:rPr lang="en-US" sz="26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DF9BA2-8A5B-9C73-4468-7699C549E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908" y="1136645"/>
            <a:ext cx="7321218" cy="4769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5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2AE0-7F12-DF06-1EED-60511391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5AFCB-BB87-4C63-932E-A89C4842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1243930" cy="4482687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Total Revenue: The total revenue generated during the analyzed period is ₹71,772,313.62 .suggesting seasonal growth likely due to sales events or holidays.</a:t>
            </a:r>
          </a:p>
          <a:p>
            <a:pPr algn="l"/>
            <a:r>
              <a:rPr 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Top-Selling Product Categories: The Set category led the sales, contributing to a significant portion of the total revenue. It was followed by Kurta and Western Dress categories, which also performed well.</a:t>
            </a:r>
          </a:p>
          <a:p>
            <a:pPr algn="l"/>
            <a:r>
              <a:rPr 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Average Order Value (AOV): The average order value is calculated to be ₹596.3 , indicating the typical spending pattern of customers per order.</a:t>
            </a:r>
          </a:p>
          <a:p>
            <a:pPr algn="l"/>
            <a:r>
              <a:rPr lang="en-US" sz="24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Fulfillment Methods: Orders fulfilled by Amazon generated higher revenue compared to those fulfilled by Merchants. Amazon’s fulfillment accounted for 69.5% of total Orders, highlighting its efficiency in managing orders. Refer the pie chart for better understanding.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0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2AE0-7F12-DF06-1EED-60511391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5AFCB-BB87-4C63-932E-A89C4842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1307726" cy="44188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Peak Sales Days : The Day of Sunday saw the highest sales volume, while Tuesday and Wednesday also showed strong performance. Thursday had significantly lower sales . Refer the Column chart for better understanding.</a:t>
            </a:r>
          </a:p>
          <a:p>
            <a:pPr algn="l"/>
            <a:r>
              <a:rPr lang="en-US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Return and Cancellation Rates: The overall cancellation rate stands at approximately 16% , affecting the company’s profitability. A deeper analysis indicates that Set and Kurta items had the highest return and cancellation rates .</a:t>
            </a:r>
          </a:p>
          <a:p>
            <a:pPr algn="l"/>
            <a:r>
              <a:rPr lang="en-US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Top Cities for Sales: , Bangalore, Hyderabad and Mumbai were the top-performing cities in terms of sales, collectively contributing to total revenue. These cities were key markets for the company’s growth.</a:t>
            </a:r>
          </a:p>
          <a:p>
            <a:pPr algn="l"/>
            <a:r>
              <a:rPr lang="en-US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B2B vs B2C Sales: B2C customers exhibited higher average order values, with bulk orders for Kurta and Set items. B2B customers were more price-sensitive, reflected in smaller, more frequent orders. These conclusions provide actionable insights for improving logistics, customer satisfaction, and overall revenue growth(Problem Statement).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2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A04D-6E6F-8CA2-FA27-E4777B45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BB7C-DA7A-61FF-2E90-71B9253B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48268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Address High return rates, especially in clothing, by improving product descriptions with detailed sizing guides and introducing size recommendation tools or virtual fitting rooms.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Capitalize on peak sales periods, By planning targeted marketing campaigns and offering discounts during off-peak months to balance revenue across the year.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Implement loyalty programs, personalized offers, and smaller bundle packages to increase average order value and customer retention in the B2C segment.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Invest in localized marketing and improved delivery options (e.g., same-day delivery) in top cities like Mumbai, Bangalore, and Chennai to enhance the customer experience.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Reduce order cancellations by introducing real-time stock tracking and sending timely notifications to customers about delayed or out-of-stock items.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Regularly collect and analyze customer feedback to address pain points related to returns, cancellations, and overall satisfaction, leading to improved retention.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93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6D81E-9AFF-5B48-48D2-2608D0C85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961" y="1077034"/>
            <a:ext cx="4509462" cy="1598627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IN" sz="4800" b="1" dirty="0"/>
              <a:t>Thank You !</a:t>
            </a:r>
            <a:r>
              <a:rPr lang="en-IN" sz="4800" dirty="0"/>
              <a:t> 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FAAF95B-85B2-AEFA-529F-60F571E93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3905" y="871476"/>
            <a:ext cx="5115048" cy="5115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310B9A-B38B-DDF3-D5A4-C914A4E71EB1}"/>
              </a:ext>
            </a:extLst>
          </p:cNvPr>
          <p:cNvSpPr txBox="1"/>
          <p:nvPr/>
        </p:nvSpPr>
        <p:spPr>
          <a:xfrm>
            <a:off x="743021" y="2675661"/>
            <a:ext cx="628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For any suggestion feel free to ask any Question</a:t>
            </a:r>
          </a:p>
        </p:txBody>
      </p:sp>
      <p:pic>
        <p:nvPicPr>
          <p:cNvPr id="7" name="Graphic 6" descr="Email with solid fill">
            <a:extLst>
              <a:ext uri="{FF2B5EF4-FFF2-40B4-BE49-F238E27FC236}">
                <a16:creationId xmlns:a16="http://schemas.microsoft.com/office/drawing/2014/main" id="{E120A7F2-8AD3-0565-B00F-9030D4593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021" y="3378813"/>
            <a:ext cx="575416" cy="575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CF115-0B44-C847-E452-BFF398E3DC2B}"/>
              </a:ext>
            </a:extLst>
          </p:cNvPr>
          <p:cNvSpPr txBox="1"/>
          <p:nvPr/>
        </p:nvSpPr>
        <p:spPr>
          <a:xfrm>
            <a:off x="1318437" y="3483086"/>
            <a:ext cx="370013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ravisingh152458@gmail.com</a:t>
            </a:r>
          </a:p>
        </p:txBody>
      </p:sp>
      <p:pic>
        <p:nvPicPr>
          <p:cNvPr id="18" name="Graphic 17" descr="Social network with solid fill">
            <a:extLst>
              <a:ext uri="{FF2B5EF4-FFF2-40B4-BE49-F238E27FC236}">
                <a16:creationId xmlns:a16="http://schemas.microsoft.com/office/drawing/2014/main" id="{F60A143D-7B6B-FAB7-5BCF-4C7899D963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21" y="4191414"/>
            <a:ext cx="575416" cy="575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5ED88-34AC-61A6-03E1-4E22DD3C48A1}"/>
              </a:ext>
            </a:extLst>
          </p:cNvPr>
          <p:cNvSpPr txBox="1"/>
          <p:nvPr/>
        </p:nvSpPr>
        <p:spPr>
          <a:xfrm>
            <a:off x="1318437" y="4276196"/>
            <a:ext cx="26581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IN" sz="2000" b="1" dirty="0"/>
          </a:p>
        </p:txBody>
      </p:sp>
      <p:pic>
        <p:nvPicPr>
          <p:cNvPr id="21" name="Graphic 20" descr="Link with solid fill">
            <a:extLst>
              <a:ext uri="{FF2B5EF4-FFF2-40B4-BE49-F238E27FC236}">
                <a16:creationId xmlns:a16="http://schemas.microsoft.com/office/drawing/2014/main" id="{B0CD36D1-C140-8F13-22A5-B6A73FAA42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3021" y="4946661"/>
            <a:ext cx="575416" cy="5754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0006ED-3DD6-ADE1-7DF3-8EECB004C97F}"/>
              </a:ext>
            </a:extLst>
          </p:cNvPr>
          <p:cNvSpPr txBox="1"/>
          <p:nvPr/>
        </p:nvSpPr>
        <p:spPr>
          <a:xfrm>
            <a:off x="1318437" y="5041157"/>
            <a:ext cx="174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A541A-B985-9C3A-B7D9-E5E607F6DFBF}"/>
              </a:ext>
            </a:extLst>
          </p:cNvPr>
          <p:cNvSpPr txBox="1"/>
          <p:nvPr/>
        </p:nvSpPr>
        <p:spPr>
          <a:xfrm>
            <a:off x="7974417" y="5738085"/>
            <a:ext cx="42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RAVI KUMAR</a:t>
            </a:r>
            <a:endParaRPr lang="en-IN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7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A70ED-20E3-3761-FAA9-FE126C87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b="1" dirty="0"/>
              <a:t>Company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38B5-24E2-B5D5-C1F5-653D2CCC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70" y="2947504"/>
            <a:ext cx="3977639" cy="30918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Abadi" panose="020B0604020104020204" pitchFamily="34" charset="0"/>
              </a:rPr>
              <a:t>An e-commerce company is experiencing various operational challenges that hinder its sustainable growth and customer satisfaction.</a:t>
            </a:r>
          </a:p>
          <a:p>
            <a:pPr marL="0" indent="0">
              <a:buNone/>
            </a:pPr>
            <a:endParaRPr lang="en-US" sz="1800" cap="all" dirty="0">
              <a:latin typeface="Abadi" panose="020B0604020104020204" pitchFamily="34" charset="0"/>
              <a:ea typeface="+mj-ea"/>
              <a:cs typeface="+mj-cs"/>
            </a:endParaRPr>
          </a:p>
          <a:p>
            <a:r>
              <a:rPr lang="en-US" sz="1800" dirty="0">
                <a:latin typeface="Abadi" panose="020B0604020104020204" pitchFamily="34" charset="0"/>
              </a:rPr>
              <a:t>To address these challenges, the company has decided to take a data-driven approach to optimize its key areas of operation</a:t>
            </a:r>
            <a:r>
              <a:rPr lang="en-US" sz="1600" dirty="0">
                <a:latin typeface="Abadi" panose="020B0604020104020204" pitchFamily="34" charset="0"/>
              </a:rPr>
              <a:t>.</a:t>
            </a:r>
            <a:endParaRPr lang="en-US" sz="2000" cap="all" dirty="0">
              <a:latin typeface="Abadi" panose="020B0604020104020204" pitchFamily="34" charset="0"/>
              <a:ea typeface="+mj-ea"/>
              <a:cs typeface="+mj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A0059758-0268-4936-EBB4-E376CE0A2A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910" r="15054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3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37CFD-AF39-56FC-3104-BD472D51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Key Challenges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9D49E45-3F2C-86C9-62E8-EE5D300D9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514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DB4BD5-341F-D2DA-785A-E2B3FE41D928}"/>
                  </a:ext>
                </a:extLst>
              </p14:cNvPr>
              <p14:cNvContentPartPr/>
              <p14:nvPr/>
            </p14:nvContentPartPr>
            <p14:xfrm>
              <a:off x="615600" y="3339360"/>
              <a:ext cx="2387520" cy="565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DB4BD5-341F-D2DA-785A-E2B3FE41D9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760" y="3276000"/>
                <a:ext cx="241884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7D0C75-FD9D-26A3-0067-CA8C591E1CB5}"/>
                  </a:ext>
                </a:extLst>
              </p14:cNvPr>
              <p14:cNvContentPartPr/>
              <p14:nvPr/>
            </p14:nvContentPartPr>
            <p14:xfrm>
              <a:off x="3002760" y="359640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7D0C75-FD9D-26A3-0067-CA8C591E1C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6920" y="353304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281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30749-801C-3DFC-5353-235CFCF2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8869-0DEA-8AC3-2D60-7990FCAA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3" y="2194560"/>
            <a:ext cx="6188162" cy="3717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By conducting this comprehensive analysis, the company aims to make informed decisions, streamline operations, and implement strategies that will lead to increased revenue, better customer satisfaction, and a competitive edge in the retail landscape. </a:t>
            </a:r>
          </a:p>
        </p:txBody>
      </p:sp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F1B53C84-FD45-7CFB-2252-535862BB3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08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D16DC-A866-C7B5-0C96-560E30C3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24583B-3150-8A21-C975-A3F671472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2" y="1768840"/>
            <a:ext cx="6457985" cy="4976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Company Leadership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Finance Team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Marketing Team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Logistics and Fulfillment Team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Product Management Team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Customer Support Team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IT/Data Analytics Team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Customers (B2B and B2C)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Suppliers and Vendors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Third-Party Fulfillment Partners (e.g., Amazon)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Warehouse/Inventory Management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Customer Feedback and Quality Assurance Teams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2CF34804-611E-0006-0F43-B495364A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150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8DC564E-6B80-DE08-623E-1B3BE13F89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404D6-72D8-2AA0-BD5B-4C85FDDB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Technical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C256F-B600-BFB9-7AFB-0D23E4B0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By using Python Library </a:t>
            </a:r>
          </a:p>
          <a:p>
            <a:pPr marL="0"/>
            <a:endParaRPr lang="en-US" dirty="0"/>
          </a:p>
          <a:p>
            <a:r>
              <a:rPr lang="en-US" b="1" dirty="0"/>
              <a:t>Pandas </a:t>
            </a:r>
            <a:r>
              <a:rPr lang="en-US" dirty="0"/>
              <a:t>      : Data cleaning , Duplicate remove , Replace null values and   </a:t>
            </a:r>
          </a:p>
          <a:p>
            <a:pPr marL="0" indent="0">
              <a:buNone/>
            </a:pPr>
            <a:r>
              <a:rPr lang="en-US" dirty="0"/>
              <a:t>                         Data analytics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Matplotlib</a:t>
            </a:r>
            <a:r>
              <a:rPr lang="en-US" dirty="0"/>
              <a:t>  : Visualization , Graphs , Interactive charts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Power BI   </a:t>
            </a:r>
            <a:r>
              <a:rPr lang="en-US" dirty="0"/>
              <a:t>  : Dashboard , Data Visualization , Insights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2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FEEDE-CCFE-F35B-B3AA-5258BD2E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583" y="794936"/>
            <a:ext cx="8610600" cy="1293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KEY PERFORMANCE INDICATOR (KPI)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5394E55-60A5-6F58-A539-07BA6D920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440269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2016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2D88-8AD2-56F6-0BF0-6E389CD8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Important Problems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0B894-A8BF-A28B-9C42-BC71A6BA4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 Identify the top 5 selling products category by Revenue ?</a:t>
            </a:r>
          </a:p>
          <a:p>
            <a:r>
              <a:rPr lang="en-US" sz="2400" b="1" dirty="0"/>
              <a:t> Identify the top 5 locations by customers purchase rate is high?</a:t>
            </a:r>
          </a:p>
          <a:p>
            <a:r>
              <a:rPr lang="en-US" sz="2400" b="1" dirty="0"/>
              <a:t> Find the trend of the sales data by Revenue for analysis purpose ?</a:t>
            </a:r>
          </a:p>
          <a:p>
            <a:r>
              <a:rPr lang="en-US" sz="2400" b="1" dirty="0"/>
              <a:t> Evaluating the percentage of orders fulfilled by Amazon versus   </a:t>
            </a:r>
          </a:p>
          <a:p>
            <a:pPr marL="0" indent="0">
              <a:buNone/>
            </a:pPr>
            <a:r>
              <a:rPr lang="en-US" sz="2400" b="1" dirty="0"/>
              <a:t>    Merchant will provide insights ?</a:t>
            </a:r>
          </a:p>
          <a:p>
            <a:r>
              <a:rPr lang="en-US" sz="2400" b="1" dirty="0"/>
              <a:t> Identify the peak sales days to contribute  more efficient resource       </a:t>
            </a:r>
          </a:p>
          <a:p>
            <a:pPr marL="0" indent="0">
              <a:buNone/>
            </a:pPr>
            <a:r>
              <a:rPr lang="en-US" sz="2400" b="1" dirty="0"/>
              <a:t>    management?</a:t>
            </a:r>
          </a:p>
          <a:p>
            <a:r>
              <a:rPr lang="en-US" sz="2400" b="1" dirty="0"/>
              <a:t> Find the average quantity ordered per product category to analyze t       </a:t>
            </a:r>
          </a:p>
          <a:p>
            <a:pPr marL="0" indent="0">
              <a:buNone/>
            </a:pPr>
            <a:r>
              <a:rPr lang="en-US" sz="2400" b="1" dirty="0"/>
              <a:t>    the inventory management better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38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AA91E-84E9-2454-8CF6-56CF2EEF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1. Identify the top 5 selling products category by Revenue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40FF6-2E8D-688B-893A-BDF447175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653" y="1465311"/>
            <a:ext cx="6177937" cy="40666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63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8|1.4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3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5|0.5|0.5|0.7|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4|0.8|0.7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4|0.8|0.7|0.9|0.9|1.4|1|0.9|1.2|0.9|1.4|1.2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3.4|2.3|9.5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6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897</TotalTime>
  <Words>902</Words>
  <Application>Microsoft Office PowerPoint</Application>
  <PresentationFormat>Widescreen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Abadi</vt:lpstr>
      <vt:lpstr>Aptos</vt:lpstr>
      <vt:lpstr>Arial</vt:lpstr>
      <vt:lpstr>Century Gothic</vt:lpstr>
      <vt:lpstr>Roboto</vt:lpstr>
      <vt:lpstr>Wingdings</vt:lpstr>
      <vt:lpstr>Vapor Trail</vt:lpstr>
      <vt:lpstr>E-commerce Company Path to Sustainable Growth</vt:lpstr>
      <vt:lpstr>Company Background</vt:lpstr>
      <vt:lpstr>Key Challenges</vt:lpstr>
      <vt:lpstr>outcome</vt:lpstr>
      <vt:lpstr>Stakeholders</vt:lpstr>
      <vt:lpstr>Technical Processes</vt:lpstr>
      <vt:lpstr> KEY PERFORMANCE INDICATOR (KPI)</vt:lpstr>
      <vt:lpstr>Important Problems</vt:lpstr>
      <vt:lpstr>1. Identify the top 5 selling products category by Revenue ?</vt:lpstr>
      <vt:lpstr>2. Identify the top 5 locations by customers purchaes rate is high?</vt:lpstr>
      <vt:lpstr>3. Find the trend of the sales data by Revenue for analysis purpose ?</vt:lpstr>
      <vt:lpstr>4. Evaluating the percentage of orders fulfilled by Amazon versus Merchant will provide insights ?</vt:lpstr>
      <vt:lpstr>5. Identify the peak sales days to contribute  more efficient resource management?</vt:lpstr>
      <vt:lpstr>6. Find the average quantity ordered per product category to analyze the inventory management better ? </vt:lpstr>
      <vt:lpstr>Conclusion</vt:lpstr>
      <vt:lpstr>Conclusion</vt:lpstr>
      <vt:lpstr>recommendations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singh</dc:creator>
  <cp:lastModifiedBy>pankaj singh</cp:lastModifiedBy>
  <cp:revision>38</cp:revision>
  <cp:lastPrinted>2024-10-14T15:01:41Z</cp:lastPrinted>
  <dcterms:created xsi:type="dcterms:W3CDTF">2024-10-14T11:39:17Z</dcterms:created>
  <dcterms:modified xsi:type="dcterms:W3CDTF">2024-10-28T14:31:32Z</dcterms:modified>
</cp:coreProperties>
</file>