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  <p:sldId id="259" r:id="rId3"/>
    <p:sldId id="260" r:id="rId4"/>
    <p:sldId id="261" r:id="rId5"/>
    <p:sldId id="256" r:id="rId6"/>
    <p:sldId id="263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659"/>
  </p:normalViewPr>
  <p:slideViewPr>
    <p:cSldViewPr snapToGrid="0" snapToObjects="1">
      <p:cViewPr>
        <p:scale>
          <a:sx n="106" d="100"/>
          <a:sy n="106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9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7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A2A5BA-A4F1-DF4D-97A8-67B6F4AFDB5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0A99DF-0052-0442-8640-D4B6ED31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14400"/>
            <a:ext cx="10018713" cy="1653436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CO206-</a:t>
            </a:r>
            <a:r>
              <a:rPr lang="en-US" dirty="0" smtClean="0"/>
              <a:t>Design and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805829"/>
            <a:ext cx="10018713" cy="315655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Project Topic </a:t>
            </a:r>
            <a:r>
              <a:rPr lang="mr-IN" sz="2800" dirty="0" smtClean="0"/>
              <a:t>–</a:t>
            </a:r>
            <a:r>
              <a:rPr lang="en-US" sz="2800" dirty="0" smtClean="0"/>
              <a:t> Implementing a simple encryption algorithm 							   using some basic ciphers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r">
              <a:buNone/>
            </a:pPr>
            <a:r>
              <a:rPr lang="en-US" dirty="0" smtClean="0"/>
              <a:t>Dhiraj Saharia (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CSB17026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r>
              <a:rPr lang="en-US" dirty="0" smtClean="0"/>
              <a:t>Ravi Kumar (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CSB17078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17740"/>
          </a:xfrm>
        </p:spPr>
        <p:txBody>
          <a:bodyPr/>
          <a:lstStyle/>
          <a:p>
            <a:r>
              <a:rPr lang="en-US" smtClean="0"/>
              <a:t>XOR Cipher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627" y="1017740"/>
            <a:ext cx="10018713" cy="398014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hard to crack by brute-force method, </a:t>
            </a:r>
            <a:r>
              <a:rPr lang="en-US" dirty="0" smtClean="0"/>
              <a:t>i.e. using random keys.</a:t>
            </a:r>
          </a:p>
          <a:p>
            <a:r>
              <a:rPr lang="en-US" dirty="0" smtClean="0"/>
              <a:t>first </a:t>
            </a:r>
            <a:r>
              <a:rPr lang="en-US" dirty="0"/>
              <a:t>define a XOR – encryption key and then to perform XOR operation of the characters in the String with this key which </a:t>
            </a:r>
            <a:r>
              <a:rPr lang="en-US" dirty="0" smtClean="0"/>
              <a:t>we want </a:t>
            </a:r>
            <a:r>
              <a:rPr lang="en-US" dirty="0"/>
              <a:t>to encrypt. </a:t>
            </a:r>
            <a:endParaRPr lang="en-US" dirty="0" smtClean="0"/>
          </a:p>
          <a:p>
            <a:r>
              <a:rPr lang="en-US" dirty="0"/>
              <a:t>For decryption we have to perform XOR operation again with the defined key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dirty="0" smtClean="0"/>
              <a:t>we don’t </a:t>
            </a:r>
            <a:r>
              <a:rPr lang="en-US" dirty="0"/>
              <a:t>know the XOR-encryption key before decrypting the encrypted data, it is impossible to decrypt the data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5245274"/>
            <a:ext cx="4457700" cy="120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3" y="5283374"/>
            <a:ext cx="4559300" cy="116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3512" y="4936914"/>
            <a:ext cx="21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53439" y="4936914"/>
            <a:ext cx="204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24186" y="5473874"/>
            <a:ext cx="1440493" cy="676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947" y="0"/>
            <a:ext cx="10018713" cy="892479"/>
          </a:xfrm>
        </p:spPr>
        <p:txBody>
          <a:bodyPr/>
          <a:lstStyle/>
          <a:p>
            <a:r>
              <a:rPr lang="en-US" smtClean="0"/>
              <a:t>Algorithm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984225"/>
            <a:ext cx="2173241" cy="11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 TEXT</a:t>
            </a:r>
          </a:p>
          <a:p>
            <a:pPr algn="ctr"/>
            <a:r>
              <a:rPr lang="en-US" dirty="0" smtClean="0"/>
              <a:t>E.g. - CAT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373572" y="1546442"/>
            <a:ext cx="1353730" cy="56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8947" y="2279737"/>
            <a:ext cx="333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/>
              <a:t>01000011 </a:t>
            </a:r>
            <a:r>
              <a:rPr lang="is-IS" sz="2000" dirty="0" smtClean="0"/>
              <a:t>01000001 01010100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019809" y="2679847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8-bit ASCII code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8833" y="892479"/>
            <a:ext cx="2054269" cy="138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Cipher Text #1</a:t>
            </a:r>
          </a:p>
          <a:p>
            <a:pPr algn="ctr"/>
            <a:r>
              <a:rPr lang="en-US" dirty="0" smtClean="0"/>
              <a:t>E.g. </a:t>
            </a:r>
            <a:r>
              <a:rPr lang="mr-IN" dirty="0" smtClean="0"/>
              <a:t>–</a:t>
            </a:r>
            <a:r>
              <a:rPr lang="en-US" dirty="0" smtClean="0"/>
              <a:t> ROT1</a:t>
            </a:r>
          </a:p>
          <a:p>
            <a:pPr algn="ctr"/>
            <a:r>
              <a:rPr lang="en-US" dirty="0" smtClean="0"/>
              <a:t>C -&gt; D</a:t>
            </a:r>
          </a:p>
          <a:p>
            <a:pPr algn="ctr"/>
            <a:r>
              <a:rPr lang="en-US" dirty="0" smtClean="0"/>
              <a:t>A -&gt; B</a:t>
            </a:r>
          </a:p>
          <a:p>
            <a:pPr algn="ctr"/>
            <a:r>
              <a:rPr lang="en-US" dirty="0" smtClean="0"/>
              <a:t>T -&gt; 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5023" y="985943"/>
            <a:ext cx="173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Caesar Cipher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1733" y="2348381"/>
            <a:ext cx="333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/>
              <a:t>01000100 01000010 01010101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361880" y="2679847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8-bit ASCII code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69048" y="1586108"/>
            <a:ext cx="1353730" cy="56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32801" y="709286"/>
            <a:ext cx="1903956" cy="1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</a:t>
            </a:r>
            <a:r>
              <a:rPr lang="en-US" smtClean="0"/>
              <a:t>1’s Complement</a:t>
            </a:r>
            <a:endParaRPr lang="en-US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3998027" y="2574399"/>
            <a:ext cx="1274982" cy="3043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0271" y="2326468"/>
            <a:ext cx="333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/>
              <a:t>10111011 10111101 10101010</a:t>
            </a:r>
            <a:endParaRPr lang="en-US" sz="2000" dirty="0"/>
          </a:p>
        </p:txBody>
      </p:sp>
      <p:sp>
        <p:nvSpPr>
          <p:cNvPr id="24" name="Down Arrow 23"/>
          <p:cNvSpPr/>
          <p:nvPr/>
        </p:nvSpPr>
        <p:spPr>
          <a:xfrm>
            <a:off x="10703951" y="2904720"/>
            <a:ext cx="375780" cy="980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74909" y="4610476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Transmitted Code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722778" y="4233797"/>
            <a:ext cx="2202000" cy="136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8-bit XOR-key is selected at random</a:t>
            </a:r>
          </a:p>
          <a:p>
            <a:pPr algn="ctr"/>
            <a:r>
              <a:rPr lang="en-US" dirty="0" smtClean="0"/>
              <a:t>E.g. - 10110011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0" y="476687"/>
            <a:ext cx="211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Encryption</a:t>
            </a:r>
            <a:endParaRPr lang="en-US" sz="2400" dirty="0"/>
          </a:p>
        </p:txBody>
      </p:sp>
      <p:sp>
        <p:nvSpPr>
          <p:cNvPr id="28" name="Left Arrow 27"/>
          <p:cNvSpPr/>
          <p:nvPr/>
        </p:nvSpPr>
        <p:spPr>
          <a:xfrm>
            <a:off x="8369048" y="4916465"/>
            <a:ext cx="1075577" cy="419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6626" y="4233797"/>
            <a:ext cx="2054269" cy="142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Cipher Text #2</a:t>
            </a:r>
          </a:p>
          <a:p>
            <a:pPr algn="ctr"/>
            <a:r>
              <a:rPr lang="en-US" dirty="0" smtClean="0"/>
              <a:t>The key is </a:t>
            </a:r>
            <a:r>
              <a:rPr lang="en-US" dirty="0" err="1" smtClean="0"/>
              <a:t>XORed</a:t>
            </a:r>
            <a:r>
              <a:rPr lang="en-US" dirty="0" smtClean="0"/>
              <a:t> with the previous bit pattern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64930" y="4241144"/>
            <a:ext cx="12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XOR Cipher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98926" y="5783087"/>
            <a:ext cx="345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00001000 00001110 00011001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3916289" y="4979808"/>
            <a:ext cx="1435444" cy="919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18147" y="6300592"/>
            <a:ext cx="721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mtClean="0"/>
              <a:t>The </a:t>
            </a:r>
            <a:r>
              <a:rPr lang="en-US" dirty="0" smtClean="0"/>
              <a:t>same process is done in reverse </a:t>
            </a:r>
            <a:r>
              <a:rPr lang="en-US" smtClean="0"/>
              <a:t>for decrypting </a:t>
            </a:r>
            <a:r>
              <a:rPr lang="en-US" dirty="0" smtClean="0"/>
              <a:t>the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39036"/>
          </a:xfrm>
        </p:spPr>
        <p:txBody>
          <a:bodyPr/>
          <a:lstStyle/>
          <a:p>
            <a:r>
              <a:rPr lang="en-US" dirty="0" smtClean="0"/>
              <a:t>Motivation for </a:t>
            </a:r>
            <a:r>
              <a:rPr lang="en-US" smtClean="0"/>
              <a:t>the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130" y="964505"/>
            <a:ext cx="10237894" cy="4826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encryption algorithms are very mathematical.</a:t>
            </a:r>
          </a:p>
          <a:p>
            <a:r>
              <a:rPr lang="en-US" dirty="0" smtClean="0"/>
              <a:t>Not everyone could implement the complex algorithms.</a:t>
            </a:r>
          </a:p>
          <a:p>
            <a:r>
              <a:rPr lang="en-US" dirty="0" smtClean="0"/>
              <a:t>Since algorithms are first tested and run on an abstract machine, the machine architecture sometimes becomes complicated.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 we made an algorithm that was -</a:t>
            </a:r>
          </a:p>
          <a:p>
            <a:pPr lvl="1"/>
            <a:r>
              <a:rPr lang="en-US" dirty="0" smtClean="0"/>
              <a:t>Easy to implement.</a:t>
            </a:r>
          </a:p>
          <a:p>
            <a:pPr lvl="1"/>
            <a:r>
              <a:rPr lang="en-US" dirty="0" smtClean="0"/>
              <a:t>Easy to check by hand.</a:t>
            </a:r>
          </a:p>
          <a:p>
            <a:pPr lvl="1"/>
            <a:r>
              <a:rPr lang="en-US" dirty="0" smtClean="0"/>
              <a:t>Require minimum concepts of mathematics.</a:t>
            </a:r>
          </a:p>
          <a:p>
            <a:pPr lvl="1"/>
            <a:r>
              <a:rPr lang="en-US" dirty="0" smtClean="0"/>
              <a:t>Without the XOR key, it is hard to crack the code and since only the recipient will know the correct process and the use of 1’s complement in the algorithm.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04797"/>
          </a:xfrm>
        </p:spPr>
        <p:txBody>
          <a:bodyPr/>
          <a:lstStyle/>
          <a:p>
            <a:r>
              <a:rPr lang="en-US" smtClean="0"/>
              <a:t>Applications-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78697"/>
            <a:ext cx="10018713" cy="4045906"/>
          </a:xfrm>
        </p:spPr>
        <p:txBody>
          <a:bodyPr/>
          <a:lstStyle/>
          <a:p>
            <a:r>
              <a:rPr lang="en-US" dirty="0" smtClean="0"/>
              <a:t>We could use it to encrypt Emails, messages or any information.</a:t>
            </a:r>
          </a:p>
          <a:p>
            <a:r>
              <a:rPr lang="en-US" dirty="0" smtClean="0"/>
              <a:t>We could use it to encrypt the networking interfaces </a:t>
            </a:r>
            <a:r>
              <a:rPr lang="en-US" dirty="0"/>
              <a:t>between raspberry </a:t>
            </a:r>
            <a:r>
              <a:rPr lang="en-US" dirty="0" smtClean="0"/>
              <a:t>pi an any other peripheral devices.</a:t>
            </a:r>
          </a:p>
          <a:p>
            <a:r>
              <a:rPr lang="en-US" dirty="0" smtClean="0"/>
              <a:t>Since not very resource intensive, it could be used on limited hardware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43" y="2326710"/>
            <a:ext cx="10018713" cy="1752599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5073"/>
            <a:ext cx="10018713" cy="1343416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9425"/>
            <a:ext cx="10018713" cy="3661775"/>
          </a:xfrm>
        </p:spPr>
        <p:txBody>
          <a:bodyPr/>
          <a:lstStyle/>
          <a:p>
            <a:r>
              <a:rPr lang="en-US" dirty="0" smtClean="0"/>
              <a:t>Need for network security.</a:t>
            </a:r>
          </a:p>
          <a:p>
            <a:r>
              <a:rPr lang="en-US" dirty="0" smtClean="0"/>
              <a:t>Basic terms.</a:t>
            </a:r>
          </a:p>
          <a:p>
            <a:r>
              <a:rPr lang="en-US" dirty="0" smtClean="0"/>
              <a:t>What is cryptography?</a:t>
            </a:r>
          </a:p>
          <a:p>
            <a:r>
              <a:rPr lang="en-US" dirty="0" smtClean="0"/>
              <a:t>Encryption and Decryption process.</a:t>
            </a:r>
          </a:p>
          <a:p>
            <a:r>
              <a:rPr lang="en-US" dirty="0" smtClean="0"/>
              <a:t>Techniques used in our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Motivation for the algorithm.</a:t>
            </a:r>
          </a:p>
          <a:p>
            <a:r>
              <a:rPr lang="en-US" dirty="0" smtClean="0"/>
              <a:t>Some applications.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68468"/>
          </a:xfrm>
        </p:spPr>
        <p:txBody>
          <a:bodyPr>
            <a:noAutofit/>
          </a:bodyPr>
          <a:lstStyle/>
          <a:p>
            <a:r>
              <a:rPr lang="en-US" sz="2800" dirty="0" smtClean="0"/>
              <a:t>Need for Network Security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network needs security against attackers and hackers.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1951"/>
            <a:ext cx="10018713" cy="3649249"/>
          </a:xfrm>
        </p:spPr>
        <p:txBody>
          <a:bodyPr/>
          <a:lstStyle/>
          <a:p>
            <a:r>
              <a:rPr lang="en-US" dirty="0" smtClean="0"/>
              <a:t>To protect the information from unwanted editing.</a:t>
            </a:r>
          </a:p>
          <a:p>
            <a:r>
              <a:rPr lang="en-US" dirty="0" smtClean="0"/>
              <a:t>To protect the identity of users.</a:t>
            </a:r>
          </a:p>
          <a:p>
            <a:r>
              <a:rPr lang="en-US" dirty="0" smtClean="0"/>
              <a:t>To protect the network from packet loss and congestion.</a:t>
            </a:r>
          </a:p>
          <a:p>
            <a:r>
              <a:rPr lang="en-US" dirty="0" smtClean="0"/>
              <a:t>To protect the network’s ability to function properly and efficiently.</a:t>
            </a:r>
          </a:p>
          <a:p>
            <a:r>
              <a:rPr lang="en-US" dirty="0" smtClean="0"/>
              <a:t>To protect the devices connected to the network.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774" y="0"/>
            <a:ext cx="8423777" cy="1055318"/>
          </a:xfrm>
        </p:spPr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279" y="1055318"/>
            <a:ext cx="9987375" cy="530790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Plain Text </a:t>
            </a:r>
            <a:r>
              <a:rPr lang="mr-IN" sz="2800" dirty="0" smtClean="0"/>
              <a:t>–</a:t>
            </a:r>
            <a:r>
              <a:rPr lang="en-US" sz="2800" dirty="0" smtClean="0"/>
              <a:t> is a readable, plain message that anyone can read.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Cipher Text </a:t>
            </a:r>
            <a:r>
              <a:rPr lang="mr-IN" sz="2800" dirty="0" smtClean="0"/>
              <a:t>–</a:t>
            </a:r>
            <a:r>
              <a:rPr lang="en-US" sz="2800" dirty="0" smtClean="0"/>
              <a:t> is the result of encryption process. ”Random Characters”.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Cipher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is an algorithm for performing the encryption or decryption.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Encryption and Decryption </a:t>
            </a:r>
            <a:r>
              <a:rPr lang="mr-IN" sz="2800" dirty="0" smtClean="0"/>
              <a:t>–</a:t>
            </a:r>
            <a:r>
              <a:rPr lang="en-US" sz="2800" dirty="0"/>
              <a:t> process of transforming information so it is unintelligible to anyone but the intended </a:t>
            </a:r>
            <a:r>
              <a:rPr lang="en-US" sz="2800" dirty="0" smtClean="0"/>
              <a:t>recipient.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Cryptography </a:t>
            </a:r>
            <a:r>
              <a:rPr lang="mr-IN" sz="2800" dirty="0" smtClean="0"/>
              <a:t>–</a:t>
            </a:r>
            <a:r>
              <a:rPr lang="en-US" sz="2800" dirty="0" smtClean="0"/>
              <a:t> science of encryption and decryption.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Keys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tell the algorithm how to transform the plain text to cipher text.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0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617" y="0"/>
            <a:ext cx="8196151" cy="176442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 is Cryptography?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7392" y="1764429"/>
            <a:ext cx="8304755" cy="4334006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Derived from the Greek Word which meant for “secret writing”.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It is the ability to send information between particulars in a way that it prevents others from reading it.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Two fundamental principles-</a:t>
            </a:r>
          </a:p>
          <a:p>
            <a:pPr marL="800100" lvl="1" indent="-342900" algn="l">
              <a:buFont typeface="Wingdings" charset="2"/>
              <a:buChar char="§"/>
            </a:pPr>
            <a:r>
              <a:rPr lang="en-US" dirty="0" smtClean="0"/>
              <a:t>Redundancy in the message.</a:t>
            </a:r>
          </a:p>
          <a:p>
            <a:pPr marL="800100" lvl="1" indent="-342900" algn="l">
              <a:buFont typeface="Wingdings" charset="2"/>
              <a:buChar char="§"/>
            </a:pPr>
            <a:r>
              <a:rPr lang="en-US" dirty="0" smtClean="0"/>
              <a:t>Freshness of a message. (Timestamp Validation).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To mainly protect information.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Mainly three types of cryptographic algorithms.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Wingdings" charset="2"/>
              <a:buChar char="§"/>
            </a:pPr>
            <a:endParaRPr lang="en-US" dirty="0"/>
          </a:p>
          <a:p>
            <a:pPr marL="800100" lvl="1" indent="-342900" algn="l">
              <a:buFont typeface="Wingdings" charset="2"/>
              <a:buChar char="§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2050" name="Picture 2" descr="mage result for cryptography"/>
          <p:cNvPicPr>
            <a:picLocks noChangeAspect="1" noChangeArrowheads="1"/>
          </p:cNvPicPr>
          <p:nvPr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688" y="0"/>
            <a:ext cx="1674312" cy="12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62838"/>
            <a:ext cx="10018713" cy="1323583"/>
          </a:xfrm>
        </p:spPr>
        <p:txBody>
          <a:bodyPr/>
          <a:lstStyle/>
          <a:p>
            <a:r>
              <a:rPr lang="en-US" dirty="0" smtClean="0"/>
              <a:t>Types of Cryptographic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6421"/>
            <a:ext cx="10018713" cy="5014587"/>
          </a:xfrm>
        </p:spPr>
        <p:txBody>
          <a:bodyPr/>
          <a:lstStyle/>
          <a:p>
            <a:r>
              <a:rPr lang="en-US" dirty="0" smtClean="0"/>
              <a:t>Secret key cryptographic (</a:t>
            </a:r>
            <a:r>
              <a:rPr lang="en-US" dirty="0"/>
              <a:t>SKC) </a:t>
            </a:r>
            <a:r>
              <a:rPr lang="mr-IN" dirty="0" smtClean="0"/>
              <a:t>–</a:t>
            </a:r>
            <a:r>
              <a:rPr lang="en-US" dirty="0" smtClean="0"/>
              <a:t> Uses </a:t>
            </a:r>
            <a:r>
              <a:rPr lang="en-US" dirty="0"/>
              <a:t>a single key for both encryption and decryption; also called </a:t>
            </a:r>
            <a:r>
              <a:rPr lang="en-US" i="1" dirty="0"/>
              <a:t>symmetric encryption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E.g. </a:t>
            </a:r>
            <a:r>
              <a:rPr lang="mr-IN" dirty="0" smtClean="0"/>
              <a:t>–</a:t>
            </a:r>
            <a:r>
              <a:rPr lang="en-US" dirty="0" smtClean="0"/>
              <a:t> DES, AES etc. </a:t>
            </a:r>
          </a:p>
          <a:p>
            <a:r>
              <a:rPr lang="en-US" dirty="0" smtClean="0"/>
              <a:t>Public key cryptographic (PKC) </a:t>
            </a:r>
            <a:r>
              <a:rPr lang="mr-IN" dirty="0" smtClean="0"/>
              <a:t>–</a:t>
            </a:r>
            <a:r>
              <a:rPr lang="en-US" dirty="0"/>
              <a:t> Uses one key for encryption and another for decryption; also called </a:t>
            </a:r>
            <a:r>
              <a:rPr lang="en-US" i="1" dirty="0"/>
              <a:t>asymmetric encryption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E.g.- RSA, </a:t>
            </a:r>
            <a:r>
              <a:rPr lang="en-US" i="1" dirty="0" err="1" smtClean="0"/>
              <a:t>Diffie</a:t>
            </a:r>
            <a:r>
              <a:rPr lang="en-US" i="1" dirty="0" smtClean="0"/>
              <a:t>-Hellman key exchange etc.</a:t>
            </a:r>
            <a:endParaRPr lang="en-US" dirty="0" smtClean="0"/>
          </a:p>
          <a:p>
            <a:r>
              <a:rPr lang="en-US" dirty="0" smtClean="0"/>
              <a:t>Hash Functions </a:t>
            </a:r>
            <a:r>
              <a:rPr lang="mr-IN" dirty="0" smtClean="0"/>
              <a:t>–</a:t>
            </a:r>
            <a:r>
              <a:rPr lang="en-US" dirty="0"/>
              <a:t> Uses a mathematical transformation to irreversibly "encrypt" information</a:t>
            </a:r>
            <a:r>
              <a:rPr lang="en-US" dirty="0" smtClean="0"/>
              <a:t>, mainly for message integrity.</a:t>
            </a:r>
          </a:p>
          <a:p>
            <a:pPr lvl="1"/>
            <a:r>
              <a:rPr lang="en-US" dirty="0" smtClean="0"/>
              <a:t>E.g.- SHA, MD5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94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Encryption and Decryption</a:t>
            </a:r>
            <a:endParaRPr lang="en-US" sz="4400" dirty="0"/>
          </a:p>
        </p:txBody>
      </p:sp>
      <p:pic>
        <p:nvPicPr>
          <p:cNvPr id="1026" name="Picture 2" descr="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43" y="1469571"/>
            <a:ext cx="9843370" cy="4551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8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05630"/>
          </a:xfrm>
        </p:spPr>
        <p:txBody>
          <a:bodyPr/>
          <a:lstStyle/>
          <a:p>
            <a:r>
              <a:rPr lang="en-US" dirty="0" smtClean="0"/>
              <a:t>Techniques used in 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05631"/>
            <a:ext cx="10018713" cy="4585570"/>
          </a:xfrm>
        </p:spPr>
        <p:txBody>
          <a:bodyPr/>
          <a:lstStyle/>
          <a:p>
            <a:r>
              <a:rPr lang="en-US" dirty="0" smtClean="0"/>
              <a:t>We will use a two step encryption algorithm consisting of two very basic cipher techniques.</a:t>
            </a:r>
          </a:p>
          <a:p>
            <a:pPr lvl="1"/>
            <a:r>
              <a:rPr lang="en-US" dirty="0" smtClean="0"/>
              <a:t>Caesar Cipher and</a:t>
            </a:r>
          </a:p>
          <a:p>
            <a:pPr lvl="1"/>
            <a:r>
              <a:rPr lang="en-US" dirty="0" smtClean="0"/>
              <a:t>XOR Cipher.</a:t>
            </a:r>
          </a:p>
          <a:p>
            <a:pPr lvl="1"/>
            <a:r>
              <a:rPr lang="en-US" dirty="0" smtClean="0"/>
              <a:t>And also we will use 1’s complement.</a:t>
            </a:r>
          </a:p>
          <a:p>
            <a:endParaRPr lang="en-US" dirty="0"/>
          </a:p>
          <a:p>
            <a:r>
              <a:rPr lang="en-US" dirty="0" smtClean="0"/>
              <a:t>So, What are Caesar and XOR Ciphers?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999" y="0"/>
            <a:ext cx="10018713" cy="1080370"/>
          </a:xfrm>
        </p:spPr>
        <p:txBody>
          <a:bodyPr/>
          <a:lstStyle/>
          <a:p>
            <a:r>
              <a:rPr lang="en-US" smtClean="0"/>
              <a:t>Caesar Cipher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623" y="1339240"/>
            <a:ext cx="10018713" cy="506156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earliest known cipher technique used by Roman soldiers.</a:t>
            </a:r>
          </a:p>
          <a:p>
            <a:r>
              <a:rPr lang="en-US" dirty="0" smtClean="0"/>
              <a:t>Type of substitution cipher.</a:t>
            </a:r>
          </a:p>
          <a:p>
            <a:r>
              <a:rPr lang="en-US" dirty="0" smtClean="0"/>
              <a:t>In which </a:t>
            </a:r>
            <a:r>
              <a:rPr lang="en-US" dirty="0"/>
              <a:t>each letter in the plaintext is 'shifted' a certain number of places down the alphabet. </a:t>
            </a:r>
            <a:endParaRPr lang="en-US" dirty="0" smtClean="0"/>
          </a:p>
          <a:p>
            <a:r>
              <a:rPr lang="en-US" dirty="0" smtClean="0"/>
              <a:t>For E.g.- </a:t>
            </a:r>
            <a:r>
              <a:rPr lang="en-US" dirty="0"/>
              <a:t>with a shift of 1, A would be replaced by B, B would become C,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very secure and could be broken by hand also. Since, only 25 shifts are possible.</a:t>
            </a:r>
          </a:p>
          <a:p>
            <a:r>
              <a:rPr lang="en-US" dirty="0" smtClean="0"/>
              <a:t>Mainly used with other cipher techniques.</a:t>
            </a:r>
          </a:p>
        </p:txBody>
      </p:sp>
    </p:spTree>
    <p:extLst>
      <p:ext uri="{BB962C8B-B14F-4D97-AF65-F5344CB8AC3E}">
        <p14:creationId xmlns:p14="http://schemas.microsoft.com/office/powerpoint/2010/main" val="16323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387</TotalTime>
  <Words>784</Words>
  <Application>Microsoft Macintosh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Corbel</vt:lpstr>
      <vt:lpstr>Mangal</vt:lpstr>
      <vt:lpstr>Times</vt:lpstr>
      <vt:lpstr>Wingdings</vt:lpstr>
      <vt:lpstr>Arial</vt:lpstr>
      <vt:lpstr>Parallax</vt:lpstr>
      <vt:lpstr>CO206-Design and analysis of algorithms</vt:lpstr>
      <vt:lpstr>Contents</vt:lpstr>
      <vt:lpstr>Need for Network Security  The network needs security against attackers and hackers. </vt:lpstr>
      <vt:lpstr>Basic terms</vt:lpstr>
      <vt:lpstr>What is Cryptography?</vt:lpstr>
      <vt:lpstr>Types of Cryptographic algorithms</vt:lpstr>
      <vt:lpstr>Encryption and Decryption</vt:lpstr>
      <vt:lpstr>Techniques used in our algorithm</vt:lpstr>
      <vt:lpstr>Caesar Cipher</vt:lpstr>
      <vt:lpstr>XOR Cipher</vt:lpstr>
      <vt:lpstr>Algorithm</vt:lpstr>
      <vt:lpstr>Motivation for the algorithm</vt:lpstr>
      <vt:lpstr>Applications-</vt:lpstr>
      <vt:lpstr>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Dhiraj Saharia</dc:creator>
  <cp:lastModifiedBy>Dhiraj Saharia</cp:lastModifiedBy>
  <cp:revision>42</cp:revision>
  <dcterms:created xsi:type="dcterms:W3CDTF">2019-03-26T13:49:21Z</dcterms:created>
  <dcterms:modified xsi:type="dcterms:W3CDTF">2019-03-29T19:50:56Z</dcterms:modified>
</cp:coreProperties>
</file>