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3" r:id="rId18"/>
    <p:sldId id="278" r:id="rId19"/>
    <p:sldId id="292" r:id="rId20"/>
    <p:sldId id="279" r:id="rId21"/>
    <p:sldId id="280" r:id="rId22"/>
    <p:sldId id="281" r:id="rId23"/>
    <p:sldId id="282" r:id="rId24"/>
    <p:sldId id="283" r:id="rId25"/>
    <p:sldId id="287" r:id="rId26"/>
    <p:sldId id="288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4165" y="132029"/>
            <a:ext cx="496366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20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1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04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7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37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73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69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9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9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289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709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044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817" y="16001"/>
            <a:ext cx="11402364" cy="1144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753" y="2105914"/>
            <a:ext cx="6589395" cy="445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0365" y="6522593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3A4A3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26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1431" y="426743"/>
            <a:ext cx="3340735" cy="3340735"/>
          </a:xfrm>
          <a:custGeom>
            <a:avLst/>
            <a:gdLst/>
            <a:ahLst/>
            <a:cxnLst/>
            <a:rect l="l" t="t" r="r" b="b"/>
            <a:pathLst>
              <a:path w="3340734" h="3340735">
                <a:moveTo>
                  <a:pt x="1692633" y="0"/>
                </a:moveTo>
                <a:lnTo>
                  <a:pt x="1647641" y="0"/>
                </a:lnTo>
                <a:lnTo>
                  <a:pt x="1602662" y="1204"/>
                </a:lnTo>
                <a:lnTo>
                  <a:pt x="1557722" y="3613"/>
                </a:lnTo>
                <a:lnTo>
                  <a:pt x="1512848" y="7227"/>
                </a:lnTo>
                <a:lnTo>
                  <a:pt x="1468066" y="12045"/>
                </a:lnTo>
                <a:lnTo>
                  <a:pt x="1423401" y="18068"/>
                </a:lnTo>
                <a:lnTo>
                  <a:pt x="1378881" y="25295"/>
                </a:lnTo>
                <a:lnTo>
                  <a:pt x="1334531" y="33727"/>
                </a:lnTo>
                <a:lnTo>
                  <a:pt x="1290378" y="43364"/>
                </a:lnTo>
                <a:lnTo>
                  <a:pt x="1246448" y="54205"/>
                </a:lnTo>
                <a:lnTo>
                  <a:pt x="1202767" y="66251"/>
                </a:lnTo>
                <a:lnTo>
                  <a:pt x="1159362" y="79501"/>
                </a:lnTo>
                <a:lnTo>
                  <a:pt x="1116258" y="93956"/>
                </a:lnTo>
                <a:lnTo>
                  <a:pt x="1073483" y="109615"/>
                </a:lnTo>
                <a:lnTo>
                  <a:pt x="1031061" y="126479"/>
                </a:lnTo>
                <a:lnTo>
                  <a:pt x="989020" y="144547"/>
                </a:lnTo>
                <a:lnTo>
                  <a:pt x="947386" y="163820"/>
                </a:lnTo>
                <a:lnTo>
                  <a:pt x="906185" y="184298"/>
                </a:lnTo>
                <a:lnTo>
                  <a:pt x="865443" y="205980"/>
                </a:lnTo>
                <a:lnTo>
                  <a:pt x="825186" y="228867"/>
                </a:lnTo>
                <a:lnTo>
                  <a:pt x="785441" y="252958"/>
                </a:lnTo>
                <a:lnTo>
                  <a:pt x="746234" y="278254"/>
                </a:lnTo>
                <a:lnTo>
                  <a:pt x="707591" y="304754"/>
                </a:lnTo>
                <a:lnTo>
                  <a:pt x="669539" y="332459"/>
                </a:lnTo>
                <a:lnTo>
                  <a:pt x="632104" y="361369"/>
                </a:lnTo>
                <a:lnTo>
                  <a:pt x="595311" y="391483"/>
                </a:lnTo>
                <a:lnTo>
                  <a:pt x="559187" y="422802"/>
                </a:lnTo>
                <a:lnTo>
                  <a:pt x="523759" y="455325"/>
                </a:lnTo>
                <a:lnTo>
                  <a:pt x="489053" y="489053"/>
                </a:lnTo>
                <a:lnTo>
                  <a:pt x="455325" y="523759"/>
                </a:lnTo>
                <a:lnTo>
                  <a:pt x="422802" y="559187"/>
                </a:lnTo>
                <a:lnTo>
                  <a:pt x="391483" y="595311"/>
                </a:lnTo>
                <a:lnTo>
                  <a:pt x="361369" y="632104"/>
                </a:lnTo>
                <a:lnTo>
                  <a:pt x="332459" y="669539"/>
                </a:lnTo>
                <a:lnTo>
                  <a:pt x="304754" y="707591"/>
                </a:lnTo>
                <a:lnTo>
                  <a:pt x="278254" y="746234"/>
                </a:lnTo>
                <a:lnTo>
                  <a:pt x="252958" y="785441"/>
                </a:lnTo>
                <a:lnTo>
                  <a:pt x="228867" y="825186"/>
                </a:lnTo>
                <a:lnTo>
                  <a:pt x="205980" y="865443"/>
                </a:lnTo>
                <a:lnTo>
                  <a:pt x="184298" y="906185"/>
                </a:lnTo>
                <a:lnTo>
                  <a:pt x="163820" y="947386"/>
                </a:lnTo>
                <a:lnTo>
                  <a:pt x="144547" y="989020"/>
                </a:lnTo>
                <a:lnTo>
                  <a:pt x="126479" y="1031061"/>
                </a:lnTo>
                <a:lnTo>
                  <a:pt x="109615" y="1073483"/>
                </a:lnTo>
                <a:lnTo>
                  <a:pt x="93956" y="1116258"/>
                </a:lnTo>
                <a:lnTo>
                  <a:pt x="79501" y="1159362"/>
                </a:lnTo>
                <a:lnTo>
                  <a:pt x="66251" y="1202767"/>
                </a:lnTo>
                <a:lnTo>
                  <a:pt x="54205" y="1246448"/>
                </a:lnTo>
                <a:lnTo>
                  <a:pt x="43364" y="1290378"/>
                </a:lnTo>
                <a:lnTo>
                  <a:pt x="33727" y="1334531"/>
                </a:lnTo>
                <a:lnTo>
                  <a:pt x="25295" y="1378881"/>
                </a:lnTo>
                <a:lnTo>
                  <a:pt x="18068" y="1423401"/>
                </a:lnTo>
                <a:lnTo>
                  <a:pt x="12045" y="1468066"/>
                </a:lnTo>
                <a:lnTo>
                  <a:pt x="7227" y="1512848"/>
                </a:lnTo>
                <a:lnTo>
                  <a:pt x="3613" y="1557722"/>
                </a:lnTo>
                <a:lnTo>
                  <a:pt x="1204" y="1602662"/>
                </a:lnTo>
                <a:lnTo>
                  <a:pt x="0" y="1647641"/>
                </a:lnTo>
                <a:lnTo>
                  <a:pt x="0" y="1692633"/>
                </a:lnTo>
                <a:lnTo>
                  <a:pt x="1204" y="1737612"/>
                </a:lnTo>
                <a:lnTo>
                  <a:pt x="3613" y="1782551"/>
                </a:lnTo>
                <a:lnTo>
                  <a:pt x="7227" y="1827425"/>
                </a:lnTo>
                <a:lnTo>
                  <a:pt x="12045" y="1872206"/>
                </a:lnTo>
                <a:lnTo>
                  <a:pt x="18068" y="1916869"/>
                </a:lnTo>
                <a:lnTo>
                  <a:pt x="25295" y="1961388"/>
                </a:lnTo>
                <a:lnTo>
                  <a:pt x="33727" y="2005736"/>
                </a:lnTo>
                <a:lnTo>
                  <a:pt x="43364" y="2049888"/>
                </a:lnTo>
                <a:lnTo>
                  <a:pt x="54205" y="2093816"/>
                </a:lnTo>
                <a:lnTo>
                  <a:pt x="66251" y="2137494"/>
                </a:lnTo>
                <a:lnTo>
                  <a:pt x="79501" y="2180897"/>
                </a:lnTo>
                <a:lnTo>
                  <a:pt x="93956" y="2223998"/>
                </a:lnTo>
                <a:lnTo>
                  <a:pt x="109615" y="2266770"/>
                </a:lnTo>
                <a:lnTo>
                  <a:pt x="126479" y="2309188"/>
                </a:lnTo>
                <a:lnTo>
                  <a:pt x="144547" y="2351226"/>
                </a:lnTo>
                <a:lnTo>
                  <a:pt x="163820" y="2392856"/>
                </a:lnTo>
                <a:lnTo>
                  <a:pt x="184298" y="2434053"/>
                </a:lnTo>
                <a:lnTo>
                  <a:pt x="205980" y="2474791"/>
                </a:lnTo>
                <a:lnTo>
                  <a:pt x="228867" y="2515043"/>
                </a:lnTo>
                <a:lnTo>
                  <a:pt x="252958" y="2554784"/>
                </a:lnTo>
                <a:lnTo>
                  <a:pt x="278254" y="2593986"/>
                </a:lnTo>
                <a:lnTo>
                  <a:pt x="304754" y="2632623"/>
                </a:lnTo>
                <a:lnTo>
                  <a:pt x="332459" y="2670670"/>
                </a:lnTo>
                <a:lnTo>
                  <a:pt x="361369" y="2708100"/>
                </a:lnTo>
                <a:lnTo>
                  <a:pt x="391483" y="2744887"/>
                </a:lnTo>
                <a:lnTo>
                  <a:pt x="422802" y="2781004"/>
                </a:lnTo>
                <a:lnTo>
                  <a:pt x="455325" y="2816426"/>
                </a:lnTo>
                <a:lnTo>
                  <a:pt x="489053" y="2851126"/>
                </a:lnTo>
                <a:lnTo>
                  <a:pt x="523759" y="2884860"/>
                </a:lnTo>
                <a:lnTo>
                  <a:pt x="559187" y="2917390"/>
                </a:lnTo>
                <a:lnTo>
                  <a:pt x="595311" y="2948715"/>
                </a:lnTo>
                <a:lnTo>
                  <a:pt x="632104" y="2978835"/>
                </a:lnTo>
                <a:lnTo>
                  <a:pt x="669539" y="3007750"/>
                </a:lnTo>
                <a:lnTo>
                  <a:pt x="707591" y="3035460"/>
                </a:lnTo>
                <a:lnTo>
                  <a:pt x="746234" y="3061966"/>
                </a:lnTo>
                <a:lnTo>
                  <a:pt x="785441" y="3087267"/>
                </a:lnTo>
                <a:lnTo>
                  <a:pt x="825186" y="3111363"/>
                </a:lnTo>
                <a:lnTo>
                  <a:pt x="865443" y="3134254"/>
                </a:lnTo>
                <a:lnTo>
                  <a:pt x="906185" y="3155940"/>
                </a:lnTo>
                <a:lnTo>
                  <a:pt x="947386" y="3176422"/>
                </a:lnTo>
                <a:lnTo>
                  <a:pt x="989020" y="3195699"/>
                </a:lnTo>
                <a:lnTo>
                  <a:pt x="1031061" y="3213771"/>
                </a:lnTo>
                <a:lnTo>
                  <a:pt x="1073483" y="3230638"/>
                </a:lnTo>
                <a:lnTo>
                  <a:pt x="1116258" y="3246300"/>
                </a:lnTo>
                <a:lnTo>
                  <a:pt x="1159362" y="3260758"/>
                </a:lnTo>
                <a:lnTo>
                  <a:pt x="1202767" y="3274011"/>
                </a:lnTo>
                <a:lnTo>
                  <a:pt x="1246448" y="3286059"/>
                </a:lnTo>
                <a:lnTo>
                  <a:pt x="1290378" y="3296902"/>
                </a:lnTo>
                <a:lnTo>
                  <a:pt x="1334531" y="3306540"/>
                </a:lnTo>
                <a:lnTo>
                  <a:pt x="1378881" y="3314974"/>
                </a:lnTo>
                <a:lnTo>
                  <a:pt x="1423401" y="3322203"/>
                </a:lnTo>
                <a:lnTo>
                  <a:pt x="1468066" y="3328227"/>
                </a:lnTo>
                <a:lnTo>
                  <a:pt x="1512848" y="3333046"/>
                </a:lnTo>
                <a:lnTo>
                  <a:pt x="1557722" y="3336660"/>
                </a:lnTo>
                <a:lnTo>
                  <a:pt x="1602662" y="3339070"/>
                </a:lnTo>
                <a:lnTo>
                  <a:pt x="1647641" y="3340275"/>
                </a:lnTo>
                <a:lnTo>
                  <a:pt x="1692633" y="3340275"/>
                </a:lnTo>
                <a:lnTo>
                  <a:pt x="1737612" y="3339070"/>
                </a:lnTo>
                <a:lnTo>
                  <a:pt x="1782551" y="3336660"/>
                </a:lnTo>
                <a:lnTo>
                  <a:pt x="1827425" y="3333046"/>
                </a:lnTo>
                <a:lnTo>
                  <a:pt x="1872206" y="3328227"/>
                </a:lnTo>
                <a:lnTo>
                  <a:pt x="1916869" y="3322203"/>
                </a:lnTo>
                <a:lnTo>
                  <a:pt x="1961388" y="3314974"/>
                </a:lnTo>
                <a:lnTo>
                  <a:pt x="2005736" y="3306540"/>
                </a:lnTo>
                <a:lnTo>
                  <a:pt x="2049888" y="3296902"/>
                </a:lnTo>
                <a:lnTo>
                  <a:pt x="2093816" y="3286059"/>
                </a:lnTo>
                <a:lnTo>
                  <a:pt x="2137494" y="3274011"/>
                </a:lnTo>
                <a:lnTo>
                  <a:pt x="2180897" y="3260758"/>
                </a:lnTo>
                <a:lnTo>
                  <a:pt x="2223998" y="3246300"/>
                </a:lnTo>
                <a:lnTo>
                  <a:pt x="2266770" y="3230638"/>
                </a:lnTo>
                <a:lnTo>
                  <a:pt x="2309188" y="3213771"/>
                </a:lnTo>
                <a:lnTo>
                  <a:pt x="2351226" y="3195699"/>
                </a:lnTo>
                <a:lnTo>
                  <a:pt x="2392856" y="3176422"/>
                </a:lnTo>
                <a:lnTo>
                  <a:pt x="2434053" y="3155940"/>
                </a:lnTo>
                <a:lnTo>
                  <a:pt x="2474791" y="3134254"/>
                </a:lnTo>
                <a:lnTo>
                  <a:pt x="2515043" y="3111363"/>
                </a:lnTo>
                <a:lnTo>
                  <a:pt x="2554784" y="3087267"/>
                </a:lnTo>
                <a:lnTo>
                  <a:pt x="2593986" y="3061966"/>
                </a:lnTo>
                <a:lnTo>
                  <a:pt x="2632623" y="3035460"/>
                </a:lnTo>
                <a:lnTo>
                  <a:pt x="2670670" y="3007750"/>
                </a:lnTo>
                <a:lnTo>
                  <a:pt x="2708100" y="2978835"/>
                </a:lnTo>
                <a:lnTo>
                  <a:pt x="2744887" y="2948715"/>
                </a:lnTo>
                <a:lnTo>
                  <a:pt x="2781004" y="2917390"/>
                </a:lnTo>
                <a:lnTo>
                  <a:pt x="2816426" y="2884860"/>
                </a:lnTo>
                <a:lnTo>
                  <a:pt x="2851126" y="2851126"/>
                </a:lnTo>
                <a:lnTo>
                  <a:pt x="2884854" y="2816426"/>
                </a:lnTo>
                <a:lnTo>
                  <a:pt x="2917377" y="2781004"/>
                </a:lnTo>
                <a:lnTo>
                  <a:pt x="2948696" y="2744887"/>
                </a:lnTo>
                <a:lnTo>
                  <a:pt x="2978810" y="2708100"/>
                </a:lnTo>
                <a:lnTo>
                  <a:pt x="3007719" y="2670670"/>
                </a:lnTo>
                <a:lnTo>
                  <a:pt x="3035424" y="2632623"/>
                </a:lnTo>
                <a:lnTo>
                  <a:pt x="3061925" y="2593986"/>
                </a:lnTo>
                <a:lnTo>
                  <a:pt x="3087221" y="2554784"/>
                </a:lnTo>
                <a:lnTo>
                  <a:pt x="3111312" y="2515043"/>
                </a:lnTo>
                <a:lnTo>
                  <a:pt x="3134199" y="2474791"/>
                </a:lnTo>
                <a:lnTo>
                  <a:pt x="3155881" y="2434053"/>
                </a:lnTo>
                <a:lnTo>
                  <a:pt x="3176359" y="2392856"/>
                </a:lnTo>
                <a:lnTo>
                  <a:pt x="3195632" y="2351226"/>
                </a:lnTo>
                <a:lnTo>
                  <a:pt x="3213700" y="2309188"/>
                </a:lnTo>
                <a:lnTo>
                  <a:pt x="3230564" y="2266770"/>
                </a:lnTo>
                <a:lnTo>
                  <a:pt x="3246223" y="2223998"/>
                </a:lnTo>
                <a:lnTo>
                  <a:pt x="3260678" y="2180897"/>
                </a:lnTo>
                <a:lnTo>
                  <a:pt x="3273928" y="2137494"/>
                </a:lnTo>
                <a:lnTo>
                  <a:pt x="3285974" y="2093816"/>
                </a:lnTo>
                <a:lnTo>
                  <a:pt x="3296815" y="2049888"/>
                </a:lnTo>
                <a:lnTo>
                  <a:pt x="3306452" y="2005736"/>
                </a:lnTo>
                <a:lnTo>
                  <a:pt x="3314883" y="1961388"/>
                </a:lnTo>
                <a:lnTo>
                  <a:pt x="3322111" y="1916869"/>
                </a:lnTo>
                <a:lnTo>
                  <a:pt x="3328134" y="1872206"/>
                </a:lnTo>
                <a:lnTo>
                  <a:pt x="3332952" y="1827425"/>
                </a:lnTo>
                <a:lnTo>
                  <a:pt x="3336566" y="1782551"/>
                </a:lnTo>
                <a:lnTo>
                  <a:pt x="3338975" y="1737612"/>
                </a:lnTo>
                <a:lnTo>
                  <a:pt x="3340179" y="1692633"/>
                </a:lnTo>
                <a:lnTo>
                  <a:pt x="3340179" y="1647641"/>
                </a:lnTo>
                <a:lnTo>
                  <a:pt x="3338975" y="1602662"/>
                </a:lnTo>
                <a:lnTo>
                  <a:pt x="3336566" y="1557722"/>
                </a:lnTo>
                <a:lnTo>
                  <a:pt x="3332952" y="1512848"/>
                </a:lnTo>
                <a:lnTo>
                  <a:pt x="3328134" y="1468066"/>
                </a:lnTo>
                <a:lnTo>
                  <a:pt x="3322111" y="1423401"/>
                </a:lnTo>
                <a:lnTo>
                  <a:pt x="3314883" y="1378881"/>
                </a:lnTo>
                <a:lnTo>
                  <a:pt x="3306452" y="1334531"/>
                </a:lnTo>
                <a:lnTo>
                  <a:pt x="3296815" y="1290378"/>
                </a:lnTo>
                <a:lnTo>
                  <a:pt x="3285974" y="1246448"/>
                </a:lnTo>
                <a:lnTo>
                  <a:pt x="3273928" y="1202767"/>
                </a:lnTo>
                <a:lnTo>
                  <a:pt x="3260678" y="1159362"/>
                </a:lnTo>
                <a:lnTo>
                  <a:pt x="3246223" y="1116258"/>
                </a:lnTo>
                <a:lnTo>
                  <a:pt x="3230564" y="1073483"/>
                </a:lnTo>
                <a:lnTo>
                  <a:pt x="3213700" y="1031061"/>
                </a:lnTo>
                <a:lnTo>
                  <a:pt x="3195632" y="989020"/>
                </a:lnTo>
                <a:lnTo>
                  <a:pt x="3176359" y="947386"/>
                </a:lnTo>
                <a:lnTo>
                  <a:pt x="3155881" y="906185"/>
                </a:lnTo>
                <a:lnTo>
                  <a:pt x="3134199" y="865443"/>
                </a:lnTo>
                <a:lnTo>
                  <a:pt x="3111312" y="825186"/>
                </a:lnTo>
                <a:lnTo>
                  <a:pt x="3087221" y="785441"/>
                </a:lnTo>
                <a:lnTo>
                  <a:pt x="3061925" y="746234"/>
                </a:lnTo>
                <a:lnTo>
                  <a:pt x="3035424" y="707591"/>
                </a:lnTo>
                <a:lnTo>
                  <a:pt x="3007719" y="669539"/>
                </a:lnTo>
                <a:lnTo>
                  <a:pt x="2978810" y="632104"/>
                </a:lnTo>
                <a:lnTo>
                  <a:pt x="2948696" y="595311"/>
                </a:lnTo>
                <a:lnTo>
                  <a:pt x="2917377" y="559187"/>
                </a:lnTo>
                <a:lnTo>
                  <a:pt x="2884854" y="523759"/>
                </a:lnTo>
                <a:lnTo>
                  <a:pt x="2851126" y="489053"/>
                </a:lnTo>
                <a:lnTo>
                  <a:pt x="2816426" y="455325"/>
                </a:lnTo>
                <a:lnTo>
                  <a:pt x="2781004" y="422802"/>
                </a:lnTo>
                <a:lnTo>
                  <a:pt x="2744887" y="391483"/>
                </a:lnTo>
                <a:lnTo>
                  <a:pt x="2708100" y="361369"/>
                </a:lnTo>
                <a:lnTo>
                  <a:pt x="2670670" y="332459"/>
                </a:lnTo>
                <a:lnTo>
                  <a:pt x="2632623" y="304754"/>
                </a:lnTo>
                <a:lnTo>
                  <a:pt x="2593986" y="278254"/>
                </a:lnTo>
                <a:lnTo>
                  <a:pt x="2554784" y="252958"/>
                </a:lnTo>
                <a:lnTo>
                  <a:pt x="2515043" y="228867"/>
                </a:lnTo>
                <a:lnTo>
                  <a:pt x="2474791" y="205980"/>
                </a:lnTo>
                <a:lnTo>
                  <a:pt x="2434053" y="184298"/>
                </a:lnTo>
                <a:lnTo>
                  <a:pt x="2392856" y="163820"/>
                </a:lnTo>
                <a:lnTo>
                  <a:pt x="2351226" y="144547"/>
                </a:lnTo>
                <a:lnTo>
                  <a:pt x="2309188" y="126479"/>
                </a:lnTo>
                <a:lnTo>
                  <a:pt x="2266770" y="109615"/>
                </a:lnTo>
                <a:lnTo>
                  <a:pt x="2223998" y="93956"/>
                </a:lnTo>
                <a:lnTo>
                  <a:pt x="2180897" y="79501"/>
                </a:lnTo>
                <a:lnTo>
                  <a:pt x="2137494" y="66251"/>
                </a:lnTo>
                <a:lnTo>
                  <a:pt x="2093816" y="54205"/>
                </a:lnTo>
                <a:lnTo>
                  <a:pt x="2049888" y="43364"/>
                </a:lnTo>
                <a:lnTo>
                  <a:pt x="2005736" y="33727"/>
                </a:lnTo>
                <a:lnTo>
                  <a:pt x="1961388" y="25295"/>
                </a:lnTo>
                <a:lnTo>
                  <a:pt x="1916869" y="18068"/>
                </a:lnTo>
                <a:lnTo>
                  <a:pt x="1872206" y="12045"/>
                </a:lnTo>
                <a:lnTo>
                  <a:pt x="1827425" y="7227"/>
                </a:lnTo>
                <a:lnTo>
                  <a:pt x="1782551" y="3613"/>
                </a:lnTo>
                <a:lnTo>
                  <a:pt x="1737612" y="1204"/>
                </a:lnTo>
                <a:lnTo>
                  <a:pt x="1692633" y="0"/>
                </a:lnTo>
                <a:close/>
              </a:path>
            </a:pathLst>
          </a:custGeom>
          <a:solidFill>
            <a:srgbClr val="437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136" y="7492"/>
            <a:ext cx="3734435" cy="6851015"/>
            <a:chOff x="8458136" y="7492"/>
            <a:chExt cx="3734435" cy="6851015"/>
          </a:xfrm>
        </p:grpSpPr>
        <p:sp>
          <p:nvSpPr>
            <p:cNvPr id="4" name="object 4"/>
            <p:cNvSpPr/>
            <p:nvPr/>
          </p:nvSpPr>
          <p:spPr>
            <a:xfrm>
              <a:off x="9322180" y="2610485"/>
              <a:ext cx="2870200" cy="4247515"/>
            </a:xfrm>
            <a:custGeom>
              <a:avLst/>
              <a:gdLst/>
              <a:ahLst/>
              <a:cxnLst/>
              <a:rect l="l" t="t" r="r" b="b"/>
              <a:pathLst>
                <a:path w="2870200" h="4247515">
                  <a:moveTo>
                    <a:pt x="2457322" y="0"/>
                  </a:moveTo>
                  <a:lnTo>
                    <a:pt x="2412405" y="407"/>
                  </a:lnTo>
                  <a:lnTo>
                    <a:pt x="2367500" y="1631"/>
                  </a:lnTo>
                  <a:lnTo>
                    <a:pt x="2322618" y="3671"/>
                  </a:lnTo>
                  <a:lnTo>
                    <a:pt x="2277773" y="6527"/>
                  </a:lnTo>
                  <a:lnTo>
                    <a:pt x="2232977" y="10199"/>
                  </a:lnTo>
                  <a:lnTo>
                    <a:pt x="2188240" y="14687"/>
                  </a:lnTo>
                  <a:lnTo>
                    <a:pt x="2143576" y="19991"/>
                  </a:lnTo>
                  <a:lnTo>
                    <a:pt x="2098997" y="26111"/>
                  </a:lnTo>
                  <a:lnTo>
                    <a:pt x="2054514" y="33047"/>
                  </a:lnTo>
                  <a:lnTo>
                    <a:pt x="2010139" y="40799"/>
                  </a:lnTo>
                  <a:lnTo>
                    <a:pt x="1965885" y="49367"/>
                  </a:lnTo>
                  <a:lnTo>
                    <a:pt x="1921764" y="58751"/>
                  </a:lnTo>
                  <a:lnTo>
                    <a:pt x="1877788" y="68951"/>
                  </a:lnTo>
                  <a:lnTo>
                    <a:pt x="1833969" y="79967"/>
                  </a:lnTo>
                  <a:lnTo>
                    <a:pt x="1790318" y="91799"/>
                  </a:lnTo>
                  <a:lnTo>
                    <a:pt x="1746849" y="104447"/>
                  </a:lnTo>
                  <a:lnTo>
                    <a:pt x="1703573" y="117911"/>
                  </a:lnTo>
                  <a:lnTo>
                    <a:pt x="1660502" y="132191"/>
                  </a:lnTo>
                  <a:lnTo>
                    <a:pt x="1617648" y="147287"/>
                  </a:lnTo>
                  <a:lnTo>
                    <a:pt x="1575023" y="163199"/>
                  </a:lnTo>
                  <a:lnTo>
                    <a:pt x="1532639" y="179927"/>
                  </a:lnTo>
                  <a:lnTo>
                    <a:pt x="1490509" y="197471"/>
                  </a:lnTo>
                  <a:lnTo>
                    <a:pt x="1448645" y="215831"/>
                  </a:lnTo>
                  <a:lnTo>
                    <a:pt x="1407058" y="235007"/>
                  </a:lnTo>
                  <a:lnTo>
                    <a:pt x="1365761" y="254998"/>
                  </a:lnTo>
                  <a:lnTo>
                    <a:pt x="1324765" y="275806"/>
                  </a:lnTo>
                  <a:lnTo>
                    <a:pt x="1284083" y="297430"/>
                  </a:lnTo>
                  <a:lnTo>
                    <a:pt x="1243727" y="319870"/>
                  </a:lnTo>
                  <a:lnTo>
                    <a:pt x="1203709" y="343126"/>
                  </a:lnTo>
                  <a:lnTo>
                    <a:pt x="1164040" y="367198"/>
                  </a:lnTo>
                  <a:lnTo>
                    <a:pt x="1124734" y="392086"/>
                  </a:lnTo>
                  <a:lnTo>
                    <a:pt x="1085802" y="417790"/>
                  </a:lnTo>
                  <a:lnTo>
                    <a:pt x="1047256" y="444310"/>
                  </a:lnTo>
                  <a:lnTo>
                    <a:pt x="1009108" y="471646"/>
                  </a:lnTo>
                  <a:lnTo>
                    <a:pt x="971370" y="499797"/>
                  </a:lnTo>
                  <a:lnTo>
                    <a:pt x="934055" y="528765"/>
                  </a:lnTo>
                  <a:lnTo>
                    <a:pt x="897174" y="558549"/>
                  </a:lnTo>
                  <a:lnTo>
                    <a:pt x="860740" y="589149"/>
                  </a:lnTo>
                  <a:lnTo>
                    <a:pt x="824764" y="620565"/>
                  </a:lnTo>
                  <a:lnTo>
                    <a:pt x="789259" y="652797"/>
                  </a:lnTo>
                  <a:lnTo>
                    <a:pt x="754236" y="685845"/>
                  </a:lnTo>
                  <a:lnTo>
                    <a:pt x="719709" y="719709"/>
                  </a:lnTo>
                  <a:lnTo>
                    <a:pt x="685845" y="754236"/>
                  </a:lnTo>
                  <a:lnTo>
                    <a:pt x="652797" y="789259"/>
                  </a:lnTo>
                  <a:lnTo>
                    <a:pt x="620565" y="824764"/>
                  </a:lnTo>
                  <a:lnTo>
                    <a:pt x="589149" y="860740"/>
                  </a:lnTo>
                  <a:lnTo>
                    <a:pt x="558549" y="897174"/>
                  </a:lnTo>
                  <a:lnTo>
                    <a:pt x="528765" y="934055"/>
                  </a:lnTo>
                  <a:lnTo>
                    <a:pt x="499797" y="971370"/>
                  </a:lnTo>
                  <a:lnTo>
                    <a:pt x="471646" y="1009108"/>
                  </a:lnTo>
                  <a:lnTo>
                    <a:pt x="444310" y="1047255"/>
                  </a:lnTo>
                  <a:lnTo>
                    <a:pt x="417790" y="1085801"/>
                  </a:lnTo>
                  <a:lnTo>
                    <a:pt x="392086" y="1124734"/>
                  </a:lnTo>
                  <a:lnTo>
                    <a:pt x="367198" y="1164040"/>
                  </a:lnTo>
                  <a:lnTo>
                    <a:pt x="343126" y="1203708"/>
                  </a:lnTo>
                  <a:lnTo>
                    <a:pt x="319870" y="1243726"/>
                  </a:lnTo>
                  <a:lnTo>
                    <a:pt x="297430" y="1284082"/>
                  </a:lnTo>
                  <a:lnTo>
                    <a:pt x="275806" y="1324764"/>
                  </a:lnTo>
                  <a:lnTo>
                    <a:pt x="254998" y="1365760"/>
                  </a:lnTo>
                  <a:lnTo>
                    <a:pt x="235007" y="1407057"/>
                  </a:lnTo>
                  <a:lnTo>
                    <a:pt x="215831" y="1448644"/>
                  </a:lnTo>
                  <a:lnTo>
                    <a:pt x="197471" y="1490509"/>
                  </a:lnTo>
                  <a:lnTo>
                    <a:pt x="179927" y="1532638"/>
                  </a:lnTo>
                  <a:lnTo>
                    <a:pt x="163199" y="1575022"/>
                  </a:lnTo>
                  <a:lnTo>
                    <a:pt x="147287" y="1617647"/>
                  </a:lnTo>
                  <a:lnTo>
                    <a:pt x="132191" y="1660501"/>
                  </a:lnTo>
                  <a:lnTo>
                    <a:pt x="117911" y="1703572"/>
                  </a:lnTo>
                  <a:lnTo>
                    <a:pt x="104447" y="1746848"/>
                  </a:lnTo>
                  <a:lnTo>
                    <a:pt x="91799" y="1790317"/>
                  </a:lnTo>
                  <a:lnTo>
                    <a:pt x="79967" y="1833968"/>
                  </a:lnTo>
                  <a:lnTo>
                    <a:pt x="68951" y="1877787"/>
                  </a:lnTo>
                  <a:lnTo>
                    <a:pt x="58751" y="1921764"/>
                  </a:lnTo>
                  <a:lnTo>
                    <a:pt x="49367" y="1965885"/>
                  </a:lnTo>
                  <a:lnTo>
                    <a:pt x="40799" y="2010139"/>
                  </a:lnTo>
                  <a:lnTo>
                    <a:pt x="33047" y="2054513"/>
                  </a:lnTo>
                  <a:lnTo>
                    <a:pt x="26111" y="2098996"/>
                  </a:lnTo>
                  <a:lnTo>
                    <a:pt x="19991" y="2143576"/>
                  </a:lnTo>
                  <a:lnTo>
                    <a:pt x="14687" y="2188240"/>
                  </a:lnTo>
                  <a:lnTo>
                    <a:pt x="10199" y="2232977"/>
                  </a:lnTo>
                  <a:lnTo>
                    <a:pt x="6527" y="2277774"/>
                  </a:lnTo>
                  <a:lnTo>
                    <a:pt x="3671" y="2322619"/>
                  </a:lnTo>
                  <a:lnTo>
                    <a:pt x="1631" y="2367501"/>
                  </a:lnTo>
                  <a:lnTo>
                    <a:pt x="407" y="2412406"/>
                  </a:lnTo>
                  <a:lnTo>
                    <a:pt x="0" y="2457324"/>
                  </a:lnTo>
                  <a:lnTo>
                    <a:pt x="407" y="2502242"/>
                  </a:lnTo>
                  <a:lnTo>
                    <a:pt x="1631" y="2547148"/>
                  </a:lnTo>
                  <a:lnTo>
                    <a:pt x="3671" y="2592029"/>
                  </a:lnTo>
                  <a:lnTo>
                    <a:pt x="6527" y="2636875"/>
                  </a:lnTo>
                  <a:lnTo>
                    <a:pt x="10199" y="2681672"/>
                  </a:lnTo>
                  <a:lnTo>
                    <a:pt x="14687" y="2726409"/>
                  </a:lnTo>
                  <a:lnTo>
                    <a:pt x="19991" y="2771073"/>
                  </a:lnTo>
                  <a:lnTo>
                    <a:pt x="26111" y="2815654"/>
                  </a:lnTo>
                  <a:lnTo>
                    <a:pt x="33047" y="2860137"/>
                  </a:lnTo>
                  <a:lnTo>
                    <a:pt x="40799" y="2904512"/>
                  </a:lnTo>
                  <a:lnTo>
                    <a:pt x="49367" y="2948767"/>
                  </a:lnTo>
                  <a:lnTo>
                    <a:pt x="58751" y="2992888"/>
                  </a:lnTo>
                  <a:lnTo>
                    <a:pt x="68951" y="3036865"/>
                  </a:lnTo>
                  <a:lnTo>
                    <a:pt x="79967" y="3080686"/>
                  </a:lnTo>
                  <a:lnTo>
                    <a:pt x="91799" y="3124337"/>
                  </a:lnTo>
                  <a:lnTo>
                    <a:pt x="104447" y="3167807"/>
                  </a:lnTo>
                  <a:lnTo>
                    <a:pt x="117911" y="3211084"/>
                  </a:lnTo>
                  <a:lnTo>
                    <a:pt x="132191" y="3254156"/>
                  </a:lnTo>
                  <a:lnTo>
                    <a:pt x="147287" y="3297011"/>
                  </a:lnTo>
                  <a:lnTo>
                    <a:pt x="163199" y="3339637"/>
                  </a:lnTo>
                  <a:lnTo>
                    <a:pt x="179927" y="3382022"/>
                  </a:lnTo>
                  <a:lnTo>
                    <a:pt x="197471" y="3424153"/>
                  </a:lnTo>
                  <a:lnTo>
                    <a:pt x="215831" y="3466018"/>
                  </a:lnTo>
                  <a:lnTo>
                    <a:pt x="235007" y="3507607"/>
                  </a:lnTo>
                  <a:lnTo>
                    <a:pt x="254998" y="3548905"/>
                  </a:lnTo>
                  <a:lnTo>
                    <a:pt x="275806" y="3589902"/>
                  </a:lnTo>
                  <a:lnTo>
                    <a:pt x="297430" y="3630585"/>
                  </a:lnTo>
                  <a:lnTo>
                    <a:pt x="319870" y="3670943"/>
                  </a:lnTo>
                  <a:lnTo>
                    <a:pt x="343126" y="3710963"/>
                  </a:lnTo>
                  <a:lnTo>
                    <a:pt x="367198" y="3750633"/>
                  </a:lnTo>
                  <a:lnTo>
                    <a:pt x="392086" y="3789940"/>
                  </a:lnTo>
                  <a:lnTo>
                    <a:pt x="417790" y="3828874"/>
                  </a:lnTo>
                  <a:lnTo>
                    <a:pt x="444310" y="3867422"/>
                  </a:lnTo>
                  <a:lnTo>
                    <a:pt x="471646" y="3905572"/>
                  </a:lnTo>
                  <a:lnTo>
                    <a:pt x="499797" y="3943311"/>
                  </a:lnTo>
                  <a:lnTo>
                    <a:pt x="528765" y="3980628"/>
                  </a:lnTo>
                  <a:lnTo>
                    <a:pt x="558549" y="4017511"/>
                  </a:lnTo>
                  <a:lnTo>
                    <a:pt x="589149" y="4053947"/>
                  </a:lnTo>
                  <a:lnTo>
                    <a:pt x="620565" y="4089925"/>
                  </a:lnTo>
                  <a:lnTo>
                    <a:pt x="652797" y="4125433"/>
                  </a:lnTo>
                  <a:lnTo>
                    <a:pt x="685845" y="4160457"/>
                  </a:lnTo>
                  <a:lnTo>
                    <a:pt x="719709" y="4194987"/>
                  </a:lnTo>
                  <a:lnTo>
                    <a:pt x="754236" y="4228849"/>
                  </a:lnTo>
                  <a:lnTo>
                    <a:pt x="774015" y="4247511"/>
                  </a:lnTo>
                  <a:lnTo>
                    <a:pt x="2869819" y="4247511"/>
                  </a:lnTo>
                  <a:lnTo>
                    <a:pt x="2869819" y="34740"/>
                  </a:lnTo>
                  <a:lnTo>
                    <a:pt x="2860131" y="33047"/>
                  </a:lnTo>
                  <a:lnTo>
                    <a:pt x="2815648" y="26111"/>
                  </a:lnTo>
                  <a:lnTo>
                    <a:pt x="2771069" y="19991"/>
                  </a:lnTo>
                  <a:lnTo>
                    <a:pt x="2726405" y="14687"/>
                  </a:lnTo>
                  <a:lnTo>
                    <a:pt x="2681668" y="10199"/>
                  </a:lnTo>
                  <a:lnTo>
                    <a:pt x="2636872" y="6527"/>
                  </a:lnTo>
                  <a:lnTo>
                    <a:pt x="2592027" y="3671"/>
                  </a:lnTo>
                  <a:lnTo>
                    <a:pt x="2547145" y="1631"/>
                  </a:lnTo>
                  <a:lnTo>
                    <a:pt x="2502240" y="407"/>
                  </a:lnTo>
                  <a:lnTo>
                    <a:pt x="2457322" y="0"/>
                  </a:lnTo>
                  <a:close/>
                </a:path>
              </a:pathLst>
            </a:custGeom>
            <a:solidFill>
              <a:srgbClr val="C500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136" y="7492"/>
              <a:ext cx="3734435" cy="3837940"/>
            </a:xfrm>
            <a:custGeom>
              <a:avLst/>
              <a:gdLst/>
              <a:ahLst/>
              <a:cxnLst/>
              <a:rect l="l" t="t" r="r" b="b"/>
              <a:pathLst>
                <a:path w="3734434" h="3837940">
                  <a:moveTo>
                    <a:pt x="1917065" y="0"/>
                  </a:moveTo>
                  <a:lnTo>
                    <a:pt x="1872465" y="516"/>
                  </a:lnTo>
                  <a:lnTo>
                    <a:pt x="1827884" y="2064"/>
                  </a:lnTo>
                  <a:lnTo>
                    <a:pt x="1783343" y="4644"/>
                  </a:lnTo>
                  <a:lnTo>
                    <a:pt x="1738860" y="8256"/>
                  </a:lnTo>
                  <a:lnTo>
                    <a:pt x="1694454" y="12901"/>
                  </a:lnTo>
                  <a:lnTo>
                    <a:pt x="1650145" y="18577"/>
                  </a:lnTo>
                  <a:lnTo>
                    <a:pt x="1605953" y="25286"/>
                  </a:lnTo>
                  <a:lnTo>
                    <a:pt x="1561897" y="33026"/>
                  </a:lnTo>
                  <a:lnTo>
                    <a:pt x="1517996" y="41799"/>
                  </a:lnTo>
                  <a:lnTo>
                    <a:pt x="1474269" y="51604"/>
                  </a:lnTo>
                  <a:lnTo>
                    <a:pt x="1430737" y="62441"/>
                  </a:lnTo>
                  <a:lnTo>
                    <a:pt x="1387418" y="74310"/>
                  </a:lnTo>
                  <a:lnTo>
                    <a:pt x="1344332" y="87211"/>
                  </a:lnTo>
                  <a:lnTo>
                    <a:pt x="1301498" y="101145"/>
                  </a:lnTo>
                  <a:lnTo>
                    <a:pt x="1258936" y="116110"/>
                  </a:lnTo>
                  <a:lnTo>
                    <a:pt x="1216665" y="132107"/>
                  </a:lnTo>
                  <a:lnTo>
                    <a:pt x="1174705" y="149137"/>
                  </a:lnTo>
                  <a:lnTo>
                    <a:pt x="1133074" y="167199"/>
                  </a:lnTo>
                  <a:lnTo>
                    <a:pt x="1091793" y="186292"/>
                  </a:lnTo>
                  <a:lnTo>
                    <a:pt x="1050881" y="206418"/>
                  </a:lnTo>
                  <a:lnTo>
                    <a:pt x="1010356" y="227576"/>
                  </a:lnTo>
                  <a:lnTo>
                    <a:pt x="970240" y="249766"/>
                  </a:lnTo>
                  <a:lnTo>
                    <a:pt x="930550" y="272988"/>
                  </a:lnTo>
                  <a:lnTo>
                    <a:pt x="891306" y="297242"/>
                  </a:lnTo>
                  <a:lnTo>
                    <a:pt x="852528" y="322529"/>
                  </a:lnTo>
                  <a:lnTo>
                    <a:pt x="814236" y="348847"/>
                  </a:lnTo>
                  <a:lnTo>
                    <a:pt x="776448" y="376198"/>
                  </a:lnTo>
                  <a:lnTo>
                    <a:pt x="739184" y="404580"/>
                  </a:lnTo>
                  <a:lnTo>
                    <a:pt x="702463" y="433995"/>
                  </a:lnTo>
                  <a:lnTo>
                    <a:pt x="666306" y="464442"/>
                  </a:lnTo>
                  <a:lnTo>
                    <a:pt x="630730" y="495921"/>
                  </a:lnTo>
                  <a:lnTo>
                    <a:pt x="595756" y="528431"/>
                  </a:lnTo>
                  <a:lnTo>
                    <a:pt x="561403" y="561975"/>
                  </a:lnTo>
                  <a:lnTo>
                    <a:pt x="527894" y="596351"/>
                  </a:lnTo>
                  <a:lnTo>
                    <a:pt x="495416" y="631349"/>
                  </a:lnTo>
                  <a:lnTo>
                    <a:pt x="463969" y="666949"/>
                  </a:lnTo>
                  <a:lnTo>
                    <a:pt x="433554" y="703133"/>
                  </a:lnTo>
                  <a:lnTo>
                    <a:pt x="404169" y="739879"/>
                  </a:lnTo>
                  <a:lnTo>
                    <a:pt x="375815" y="777170"/>
                  </a:lnTo>
                  <a:lnTo>
                    <a:pt x="348492" y="814985"/>
                  </a:lnTo>
                  <a:lnTo>
                    <a:pt x="322201" y="853305"/>
                  </a:lnTo>
                  <a:lnTo>
                    <a:pt x="296940" y="892111"/>
                  </a:lnTo>
                  <a:lnTo>
                    <a:pt x="272711" y="931384"/>
                  </a:lnTo>
                  <a:lnTo>
                    <a:pt x="249512" y="971103"/>
                  </a:lnTo>
                  <a:lnTo>
                    <a:pt x="227345" y="1011249"/>
                  </a:lnTo>
                  <a:lnTo>
                    <a:pt x="206208" y="1051804"/>
                  </a:lnTo>
                  <a:lnTo>
                    <a:pt x="186103" y="1092747"/>
                  </a:lnTo>
                  <a:lnTo>
                    <a:pt x="167029" y="1134059"/>
                  </a:lnTo>
                  <a:lnTo>
                    <a:pt x="148985" y="1175721"/>
                  </a:lnTo>
                  <a:lnTo>
                    <a:pt x="131973" y="1217713"/>
                  </a:lnTo>
                  <a:lnTo>
                    <a:pt x="115992" y="1260016"/>
                  </a:lnTo>
                  <a:lnTo>
                    <a:pt x="101042" y="1302610"/>
                  </a:lnTo>
                  <a:lnTo>
                    <a:pt x="87123" y="1345477"/>
                  </a:lnTo>
                  <a:lnTo>
                    <a:pt x="74235" y="1388596"/>
                  </a:lnTo>
                  <a:lnTo>
                    <a:pt x="62378" y="1431948"/>
                  </a:lnTo>
                  <a:lnTo>
                    <a:pt x="51552" y="1475514"/>
                  </a:lnTo>
                  <a:lnTo>
                    <a:pt x="41757" y="1519274"/>
                  </a:lnTo>
                  <a:lnTo>
                    <a:pt x="32993" y="1563209"/>
                  </a:lnTo>
                  <a:lnTo>
                    <a:pt x="25260" y="1607299"/>
                  </a:lnTo>
                  <a:lnTo>
                    <a:pt x="18558" y="1651526"/>
                  </a:lnTo>
                  <a:lnTo>
                    <a:pt x="12888" y="1695869"/>
                  </a:lnTo>
                  <a:lnTo>
                    <a:pt x="8248" y="1740309"/>
                  </a:lnTo>
                  <a:lnTo>
                    <a:pt x="4639" y="1784827"/>
                  </a:lnTo>
                  <a:lnTo>
                    <a:pt x="2062" y="1829403"/>
                  </a:lnTo>
                  <a:lnTo>
                    <a:pt x="515" y="1874018"/>
                  </a:lnTo>
                  <a:lnTo>
                    <a:pt x="0" y="1918652"/>
                  </a:lnTo>
                  <a:lnTo>
                    <a:pt x="515" y="1963286"/>
                  </a:lnTo>
                  <a:lnTo>
                    <a:pt x="2062" y="2007901"/>
                  </a:lnTo>
                  <a:lnTo>
                    <a:pt x="4639" y="2052477"/>
                  </a:lnTo>
                  <a:lnTo>
                    <a:pt x="8248" y="2096995"/>
                  </a:lnTo>
                  <a:lnTo>
                    <a:pt x="12888" y="2141435"/>
                  </a:lnTo>
                  <a:lnTo>
                    <a:pt x="18558" y="2185778"/>
                  </a:lnTo>
                  <a:lnTo>
                    <a:pt x="25260" y="2230005"/>
                  </a:lnTo>
                  <a:lnTo>
                    <a:pt x="32993" y="2274095"/>
                  </a:lnTo>
                  <a:lnTo>
                    <a:pt x="41757" y="2318030"/>
                  </a:lnTo>
                  <a:lnTo>
                    <a:pt x="51552" y="2361790"/>
                  </a:lnTo>
                  <a:lnTo>
                    <a:pt x="62378" y="2405356"/>
                  </a:lnTo>
                  <a:lnTo>
                    <a:pt x="74235" y="2448708"/>
                  </a:lnTo>
                  <a:lnTo>
                    <a:pt x="87123" y="2491827"/>
                  </a:lnTo>
                  <a:lnTo>
                    <a:pt x="101042" y="2534694"/>
                  </a:lnTo>
                  <a:lnTo>
                    <a:pt x="115992" y="2577288"/>
                  </a:lnTo>
                  <a:lnTo>
                    <a:pt x="131973" y="2619591"/>
                  </a:lnTo>
                  <a:lnTo>
                    <a:pt x="148985" y="2661583"/>
                  </a:lnTo>
                  <a:lnTo>
                    <a:pt x="167029" y="2703245"/>
                  </a:lnTo>
                  <a:lnTo>
                    <a:pt x="186103" y="2744557"/>
                  </a:lnTo>
                  <a:lnTo>
                    <a:pt x="206208" y="2785500"/>
                  </a:lnTo>
                  <a:lnTo>
                    <a:pt x="227345" y="2826055"/>
                  </a:lnTo>
                  <a:lnTo>
                    <a:pt x="249512" y="2866201"/>
                  </a:lnTo>
                  <a:lnTo>
                    <a:pt x="272711" y="2905920"/>
                  </a:lnTo>
                  <a:lnTo>
                    <a:pt x="296940" y="2945193"/>
                  </a:lnTo>
                  <a:lnTo>
                    <a:pt x="322201" y="2983999"/>
                  </a:lnTo>
                  <a:lnTo>
                    <a:pt x="348492" y="3022319"/>
                  </a:lnTo>
                  <a:lnTo>
                    <a:pt x="375815" y="3060134"/>
                  </a:lnTo>
                  <a:lnTo>
                    <a:pt x="404169" y="3097425"/>
                  </a:lnTo>
                  <a:lnTo>
                    <a:pt x="433554" y="3134171"/>
                  </a:lnTo>
                  <a:lnTo>
                    <a:pt x="463969" y="3170355"/>
                  </a:lnTo>
                  <a:lnTo>
                    <a:pt x="495416" y="3205955"/>
                  </a:lnTo>
                  <a:lnTo>
                    <a:pt x="527894" y="3240953"/>
                  </a:lnTo>
                  <a:lnTo>
                    <a:pt x="561403" y="3275330"/>
                  </a:lnTo>
                  <a:lnTo>
                    <a:pt x="595756" y="3308878"/>
                  </a:lnTo>
                  <a:lnTo>
                    <a:pt x="630730" y="3341395"/>
                  </a:lnTo>
                  <a:lnTo>
                    <a:pt x="666306" y="3372879"/>
                  </a:lnTo>
                  <a:lnTo>
                    <a:pt x="702463" y="3403331"/>
                  </a:lnTo>
                  <a:lnTo>
                    <a:pt x="739184" y="3432750"/>
                  </a:lnTo>
                  <a:lnTo>
                    <a:pt x="776448" y="3461138"/>
                  </a:lnTo>
                  <a:lnTo>
                    <a:pt x="814236" y="3488493"/>
                  </a:lnTo>
                  <a:lnTo>
                    <a:pt x="852528" y="3514816"/>
                  </a:lnTo>
                  <a:lnTo>
                    <a:pt x="891306" y="3540106"/>
                  </a:lnTo>
                  <a:lnTo>
                    <a:pt x="930550" y="3564365"/>
                  </a:lnTo>
                  <a:lnTo>
                    <a:pt x="970240" y="3587591"/>
                  </a:lnTo>
                  <a:lnTo>
                    <a:pt x="1010356" y="3609785"/>
                  </a:lnTo>
                  <a:lnTo>
                    <a:pt x="1050881" y="3630946"/>
                  </a:lnTo>
                  <a:lnTo>
                    <a:pt x="1091793" y="3651075"/>
                  </a:lnTo>
                  <a:lnTo>
                    <a:pt x="1133074" y="3670172"/>
                  </a:lnTo>
                  <a:lnTo>
                    <a:pt x="1174705" y="3688237"/>
                  </a:lnTo>
                  <a:lnTo>
                    <a:pt x="1216665" y="3705269"/>
                  </a:lnTo>
                  <a:lnTo>
                    <a:pt x="1258936" y="3721270"/>
                  </a:lnTo>
                  <a:lnTo>
                    <a:pt x="1301498" y="3736237"/>
                  </a:lnTo>
                  <a:lnTo>
                    <a:pt x="1344332" y="3750173"/>
                  </a:lnTo>
                  <a:lnTo>
                    <a:pt x="1387418" y="3763076"/>
                  </a:lnTo>
                  <a:lnTo>
                    <a:pt x="1430737" y="3774948"/>
                  </a:lnTo>
                  <a:lnTo>
                    <a:pt x="1474269" y="3785786"/>
                  </a:lnTo>
                  <a:lnTo>
                    <a:pt x="1517996" y="3795593"/>
                  </a:lnTo>
                  <a:lnTo>
                    <a:pt x="1561897" y="3804367"/>
                  </a:lnTo>
                  <a:lnTo>
                    <a:pt x="1605953" y="3812109"/>
                  </a:lnTo>
                  <a:lnTo>
                    <a:pt x="1650145" y="3818819"/>
                  </a:lnTo>
                  <a:lnTo>
                    <a:pt x="1694454" y="3824496"/>
                  </a:lnTo>
                  <a:lnTo>
                    <a:pt x="1738860" y="3829142"/>
                  </a:lnTo>
                  <a:lnTo>
                    <a:pt x="1783343" y="3832755"/>
                  </a:lnTo>
                  <a:lnTo>
                    <a:pt x="1827884" y="3835335"/>
                  </a:lnTo>
                  <a:lnTo>
                    <a:pt x="1872465" y="3836884"/>
                  </a:lnTo>
                  <a:lnTo>
                    <a:pt x="1917064" y="3837400"/>
                  </a:lnTo>
                  <a:lnTo>
                    <a:pt x="1961664" y="3836884"/>
                  </a:lnTo>
                  <a:lnTo>
                    <a:pt x="2006245" y="3835335"/>
                  </a:lnTo>
                  <a:lnTo>
                    <a:pt x="2050786" y="3832755"/>
                  </a:lnTo>
                  <a:lnTo>
                    <a:pt x="2095269" y="3829142"/>
                  </a:lnTo>
                  <a:lnTo>
                    <a:pt x="2139675" y="3824496"/>
                  </a:lnTo>
                  <a:lnTo>
                    <a:pt x="2183984" y="3818819"/>
                  </a:lnTo>
                  <a:lnTo>
                    <a:pt x="2228176" y="3812109"/>
                  </a:lnTo>
                  <a:lnTo>
                    <a:pt x="2272232" y="3804367"/>
                  </a:lnTo>
                  <a:lnTo>
                    <a:pt x="2316133" y="3795593"/>
                  </a:lnTo>
                  <a:lnTo>
                    <a:pt x="2359860" y="3785786"/>
                  </a:lnTo>
                  <a:lnTo>
                    <a:pt x="2403392" y="3774948"/>
                  </a:lnTo>
                  <a:lnTo>
                    <a:pt x="2446711" y="3763076"/>
                  </a:lnTo>
                  <a:lnTo>
                    <a:pt x="2489797" y="3750173"/>
                  </a:lnTo>
                  <a:lnTo>
                    <a:pt x="2532631" y="3736237"/>
                  </a:lnTo>
                  <a:lnTo>
                    <a:pt x="2575193" y="3721270"/>
                  </a:lnTo>
                  <a:lnTo>
                    <a:pt x="2617464" y="3705269"/>
                  </a:lnTo>
                  <a:lnTo>
                    <a:pt x="2659424" y="3688237"/>
                  </a:lnTo>
                  <a:lnTo>
                    <a:pt x="2701055" y="3670172"/>
                  </a:lnTo>
                  <a:lnTo>
                    <a:pt x="2742336" y="3651075"/>
                  </a:lnTo>
                  <a:lnTo>
                    <a:pt x="2783248" y="3630946"/>
                  </a:lnTo>
                  <a:lnTo>
                    <a:pt x="2823773" y="3609785"/>
                  </a:lnTo>
                  <a:lnTo>
                    <a:pt x="2863889" y="3587591"/>
                  </a:lnTo>
                  <a:lnTo>
                    <a:pt x="2903579" y="3564365"/>
                  </a:lnTo>
                  <a:lnTo>
                    <a:pt x="2942823" y="3540106"/>
                  </a:lnTo>
                  <a:lnTo>
                    <a:pt x="2981601" y="3514816"/>
                  </a:lnTo>
                  <a:lnTo>
                    <a:pt x="3019893" y="3488493"/>
                  </a:lnTo>
                  <a:lnTo>
                    <a:pt x="3057681" y="3461138"/>
                  </a:lnTo>
                  <a:lnTo>
                    <a:pt x="3094945" y="3432750"/>
                  </a:lnTo>
                  <a:lnTo>
                    <a:pt x="3131666" y="3403331"/>
                  </a:lnTo>
                  <a:lnTo>
                    <a:pt x="3167823" y="3372879"/>
                  </a:lnTo>
                  <a:lnTo>
                    <a:pt x="3203399" y="3341395"/>
                  </a:lnTo>
                  <a:lnTo>
                    <a:pt x="3238373" y="3308878"/>
                  </a:lnTo>
                  <a:lnTo>
                    <a:pt x="3272726" y="3275330"/>
                  </a:lnTo>
                  <a:lnTo>
                    <a:pt x="3306246" y="3240953"/>
                  </a:lnTo>
                  <a:lnTo>
                    <a:pt x="3338735" y="3205955"/>
                  </a:lnTo>
                  <a:lnTo>
                    <a:pt x="3370193" y="3170355"/>
                  </a:lnTo>
                  <a:lnTo>
                    <a:pt x="3400619" y="3134171"/>
                  </a:lnTo>
                  <a:lnTo>
                    <a:pt x="3430014" y="3097425"/>
                  </a:lnTo>
                  <a:lnTo>
                    <a:pt x="3458377" y="3060134"/>
                  </a:lnTo>
                  <a:lnTo>
                    <a:pt x="3485709" y="3022319"/>
                  </a:lnTo>
                  <a:lnTo>
                    <a:pt x="3512009" y="2983999"/>
                  </a:lnTo>
                  <a:lnTo>
                    <a:pt x="3537279" y="2945193"/>
                  </a:lnTo>
                  <a:lnTo>
                    <a:pt x="3561516" y="2905920"/>
                  </a:lnTo>
                  <a:lnTo>
                    <a:pt x="3584723" y="2866201"/>
                  </a:lnTo>
                  <a:lnTo>
                    <a:pt x="3606898" y="2826055"/>
                  </a:lnTo>
                  <a:lnTo>
                    <a:pt x="3628041" y="2785500"/>
                  </a:lnTo>
                  <a:lnTo>
                    <a:pt x="3648153" y="2744557"/>
                  </a:lnTo>
                  <a:lnTo>
                    <a:pt x="3667234" y="2703245"/>
                  </a:lnTo>
                  <a:lnTo>
                    <a:pt x="3685284" y="2661583"/>
                  </a:lnTo>
                  <a:lnTo>
                    <a:pt x="3702302" y="2619591"/>
                  </a:lnTo>
                  <a:lnTo>
                    <a:pt x="3718288" y="2577288"/>
                  </a:lnTo>
                  <a:lnTo>
                    <a:pt x="3733243" y="2534694"/>
                  </a:lnTo>
                  <a:lnTo>
                    <a:pt x="3733863" y="2532786"/>
                  </a:lnTo>
                  <a:lnTo>
                    <a:pt x="3733863" y="1304518"/>
                  </a:lnTo>
                  <a:lnTo>
                    <a:pt x="3718288" y="1260016"/>
                  </a:lnTo>
                  <a:lnTo>
                    <a:pt x="3702302" y="1217713"/>
                  </a:lnTo>
                  <a:lnTo>
                    <a:pt x="3685284" y="1175721"/>
                  </a:lnTo>
                  <a:lnTo>
                    <a:pt x="3667234" y="1134059"/>
                  </a:lnTo>
                  <a:lnTo>
                    <a:pt x="3648153" y="1092747"/>
                  </a:lnTo>
                  <a:lnTo>
                    <a:pt x="3628041" y="1051804"/>
                  </a:lnTo>
                  <a:lnTo>
                    <a:pt x="3606898" y="1011249"/>
                  </a:lnTo>
                  <a:lnTo>
                    <a:pt x="3584723" y="971103"/>
                  </a:lnTo>
                  <a:lnTo>
                    <a:pt x="3561516" y="931384"/>
                  </a:lnTo>
                  <a:lnTo>
                    <a:pt x="3537279" y="892111"/>
                  </a:lnTo>
                  <a:lnTo>
                    <a:pt x="3512009" y="853305"/>
                  </a:lnTo>
                  <a:lnTo>
                    <a:pt x="3485709" y="814985"/>
                  </a:lnTo>
                  <a:lnTo>
                    <a:pt x="3458377" y="777170"/>
                  </a:lnTo>
                  <a:lnTo>
                    <a:pt x="3430014" y="739879"/>
                  </a:lnTo>
                  <a:lnTo>
                    <a:pt x="3400619" y="703133"/>
                  </a:lnTo>
                  <a:lnTo>
                    <a:pt x="3370193" y="666949"/>
                  </a:lnTo>
                  <a:lnTo>
                    <a:pt x="3338735" y="631349"/>
                  </a:lnTo>
                  <a:lnTo>
                    <a:pt x="3306246" y="596351"/>
                  </a:lnTo>
                  <a:lnTo>
                    <a:pt x="3272726" y="561975"/>
                  </a:lnTo>
                  <a:lnTo>
                    <a:pt x="3238373" y="528431"/>
                  </a:lnTo>
                  <a:lnTo>
                    <a:pt x="3203399" y="495921"/>
                  </a:lnTo>
                  <a:lnTo>
                    <a:pt x="3167823" y="464442"/>
                  </a:lnTo>
                  <a:lnTo>
                    <a:pt x="3131666" y="433995"/>
                  </a:lnTo>
                  <a:lnTo>
                    <a:pt x="3094945" y="404580"/>
                  </a:lnTo>
                  <a:lnTo>
                    <a:pt x="3057681" y="376198"/>
                  </a:lnTo>
                  <a:lnTo>
                    <a:pt x="3019893" y="348847"/>
                  </a:lnTo>
                  <a:lnTo>
                    <a:pt x="2981601" y="322529"/>
                  </a:lnTo>
                  <a:lnTo>
                    <a:pt x="2942823" y="297242"/>
                  </a:lnTo>
                  <a:lnTo>
                    <a:pt x="2903579" y="272988"/>
                  </a:lnTo>
                  <a:lnTo>
                    <a:pt x="2863889" y="249766"/>
                  </a:lnTo>
                  <a:lnTo>
                    <a:pt x="2823773" y="227576"/>
                  </a:lnTo>
                  <a:lnTo>
                    <a:pt x="2783248" y="206418"/>
                  </a:lnTo>
                  <a:lnTo>
                    <a:pt x="2742336" y="186292"/>
                  </a:lnTo>
                  <a:lnTo>
                    <a:pt x="2701055" y="167199"/>
                  </a:lnTo>
                  <a:lnTo>
                    <a:pt x="2659424" y="149137"/>
                  </a:lnTo>
                  <a:lnTo>
                    <a:pt x="2617464" y="132107"/>
                  </a:lnTo>
                  <a:lnTo>
                    <a:pt x="2575193" y="116110"/>
                  </a:lnTo>
                  <a:lnTo>
                    <a:pt x="2532631" y="101145"/>
                  </a:lnTo>
                  <a:lnTo>
                    <a:pt x="2489797" y="87211"/>
                  </a:lnTo>
                  <a:lnTo>
                    <a:pt x="2446711" y="74310"/>
                  </a:lnTo>
                  <a:lnTo>
                    <a:pt x="2403392" y="62441"/>
                  </a:lnTo>
                  <a:lnTo>
                    <a:pt x="2359860" y="51604"/>
                  </a:lnTo>
                  <a:lnTo>
                    <a:pt x="2316133" y="41799"/>
                  </a:lnTo>
                  <a:lnTo>
                    <a:pt x="2272232" y="33026"/>
                  </a:lnTo>
                  <a:lnTo>
                    <a:pt x="2228176" y="25286"/>
                  </a:lnTo>
                  <a:lnTo>
                    <a:pt x="2183984" y="18577"/>
                  </a:lnTo>
                  <a:lnTo>
                    <a:pt x="2139675" y="12901"/>
                  </a:lnTo>
                  <a:lnTo>
                    <a:pt x="2095269" y="8256"/>
                  </a:lnTo>
                  <a:lnTo>
                    <a:pt x="2050786" y="4644"/>
                  </a:lnTo>
                  <a:lnTo>
                    <a:pt x="2006245" y="2064"/>
                  </a:lnTo>
                  <a:lnTo>
                    <a:pt x="1961664" y="516"/>
                  </a:lnTo>
                  <a:lnTo>
                    <a:pt x="1917065" y="0"/>
                  </a:lnTo>
                  <a:close/>
                </a:path>
              </a:pathLst>
            </a:custGeom>
            <a:solidFill>
              <a:srgbClr val="D7943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750175" y="3978050"/>
            <a:ext cx="1090295" cy="1089025"/>
          </a:xfrm>
          <a:custGeom>
            <a:avLst/>
            <a:gdLst/>
            <a:ahLst/>
            <a:cxnLst/>
            <a:rect l="l" t="t" r="r" b="b"/>
            <a:pathLst>
              <a:path w="1090295" h="1089025">
                <a:moveTo>
                  <a:pt x="567187" y="0"/>
                </a:moveTo>
                <a:lnTo>
                  <a:pt x="523111" y="0"/>
                </a:lnTo>
                <a:lnTo>
                  <a:pt x="479150" y="3535"/>
                </a:lnTo>
                <a:lnTo>
                  <a:pt x="435537" y="10606"/>
                </a:lnTo>
                <a:lnTo>
                  <a:pt x="392502" y="21213"/>
                </a:lnTo>
                <a:lnTo>
                  <a:pt x="350276" y="35355"/>
                </a:lnTo>
                <a:lnTo>
                  <a:pt x="309091" y="53033"/>
                </a:lnTo>
                <a:lnTo>
                  <a:pt x="269178" y="74247"/>
                </a:lnTo>
                <a:lnTo>
                  <a:pt x="230769" y="98996"/>
                </a:lnTo>
                <a:lnTo>
                  <a:pt x="194095" y="127281"/>
                </a:lnTo>
                <a:lnTo>
                  <a:pt x="159386" y="159101"/>
                </a:lnTo>
                <a:lnTo>
                  <a:pt x="127509" y="193768"/>
                </a:lnTo>
                <a:lnTo>
                  <a:pt x="99173" y="230396"/>
                </a:lnTo>
                <a:lnTo>
                  <a:pt x="74380" y="268756"/>
                </a:lnTo>
                <a:lnTo>
                  <a:pt x="53128" y="308617"/>
                </a:lnTo>
                <a:lnTo>
                  <a:pt x="35419" y="349747"/>
                </a:lnTo>
                <a:lnTo>
                  <a:pt x="21251" y="391916"/>
                </a:lnTo>
                <a:lnTo>
                  <a:pt x="10625" y="434893"/>
                </a:lnTo>
                <a:lnTo>
                  <a:pt x="3541" y="478447"/>
                </a:lnTo>
                <a:lnTo>
                  <a:pt x="0" y="522348"/>
                </a:lnTo>
                <a:lnTo>
                  <a:pt x="0" y="566364"/>
                </a:lnTo>
                <a:lnTo>
                  <a:pt x="3541" y="610264"/>
                </a:lnTo>
                <a:lnTo>
                  <a:pt x="10625" y="653818"/>
                </a:lnTo>
                <a:lnTo>
                  <a:pt x="21251" y="696796"/>
                </a:lnTo>
                <a:lnTo>
                  <a:pt x="35419" y="738965"/>
                </a:lnTo>
                <a:lnTo>
                  <a:pt x="53128" y="780095"/>
                </a:lnTo>
                <a:lnTo>
                  <a:pt x="74380" y="819955"/>
                </a:lnTo>
                <a:lnTo>
                  <a:pt x="99173" y="858315"/>
                </a:lnTo>
                <a:lnTo>
                  <a:pt x="127509" y="894944"/>
                </a:lnTo>
                <a:lnTo>
                  <a:pt x="159386" y="929610"/>
                </a:lnTo>
                <a:lnTo>
                  <a:pt x="194095" y="961431"/>
                </a:lnTo>
                <a:lnTo>
                  <a:pt x="230769" y="989715"/>
                </a:lnTo>
                <a:lnTo>
                  <a:pt x="269178" y="1014465"/>
                </a:lnTo>
                <a:lnTo>
                  <a:pt x="309091" y="1035678"/>
                </a:lnTo>
                <a:lnTo>
                  <a:pt x="350276" y="1053356"/>
                </a:lnTo>
                <a:lnTo>
                  <a:pt x="392502" y="1067499"/>
                </a:lnTo>
                <a:lnTo>
                  <a:pt x="435537" y="1078105"/>
                </a:lnTo>
                <a:lnTo>
                  <a:pt x="479150" y="1085177"/>
                </a:lnTo>
                <a:lnTo>
                  <a:pt x="523111" y="1088712"/>
                </a:lnTo>
                <a:lnTo>
                  <a:pt x="567187" y="1088712"/>
                </a:lnTo>
                <a:lnTo>
                  <a:pt x="611147" y="1085177"/>
                </a:lnTo>
                <a:lnTo>
                  <a:pt x="654761" y="1078105"/>
                </a:lnTo>
                <a:lnTo>
                  <a:pt x="697796" y="1067499"/>
                </a:lnTo>
                <a:lnTo>
                  <a:pt x="740022" y="1053356"/>
                </a:lnTo>
                <a:lnTo>
                  <a:pt x="781206" y="1035678"/>
                </a:lnTo>
                <a:lnTo>
                  <a:pt x="821119" y="1014465"/>
                </a:lnTo>
                <a:lnTo>
                  <a:pt x="859528" y="989715"/>
                </a:lnTo>
                <a:lnTo>
                  <a:pt x="896203" y="961431"/>
                </a:lnTo>
                <a:lnTo>
                  <a:pt x="930911" y="929610"/>
                </a:lnTo>
                <a:lnTo>
                  <a:pt x="962789" y="894944"/>
                </a:lnTo>
                <a:lnTo>
                  <a:pt x="991124" y="858315"/>
                </a:lnTo>
                <a:lnTo>
                  <a:pt x="1015918" y="819955"/>
                </a:lnTo>
                <a:lnTo>
                  <a:pt x="1037169" y="780095"/>
                </a:lnTo>
                <a:lnTo>
                  <a:pt x="1054879" y="738965"/>
                </a:lnTo>
                <a:lnTo>
                  <a:pt x="1069046" y="696796"/>
                </a:lnTo>
                <a:lnTo>
                  <a:pt x="1079672" y="653818"/>
                </a:lnTo>
                <a:lnTo>
                  <a:pt x="1086756" y="610264"/>
                </a:lnTo>
                <a:lnTo>
                  <a:pt x="1090298" y="566364"/>
                </a:lnTo>
                <a:lnTo>
                  <a:pt x="1090298" y="522348"/>
                </a:lnTo>
                <a:lnTo>
                  <a:pt x="1086756" y="478447"/>
                </a:lnTo>
                <a:lnTo>
                  <a:pt x="1079672" y="434893"/>
                </a:lnTo>
                <a:lnTo>
                  <a:pt x="1069046" y="391916"/>
                </a:lnTo>
                <a:lnTo>
                  <a:pt x="1054879" y="349747"/>
                </a:lnTo>
                <a:lnTo>
                  <a:pt x="1037169" y="308617"/>
                </a:lnTo>
                <a:lnTo>
                  <a:pt x="1015918" y="268756"/>
                </a:lnTo>
                <a:lnTo>
                  <a:pt x="991124" y="230396"/>
                </a:lnTo>
                <a:lnTo>
                  <a:pt x="962789" y="193768"/>
                </a:lnTo>
                <a:lnTo>
                  <a:pt x="930911" y="159101"/>
                </a:lnTo>
                <a:lnTo>
                  <a:pt x="896203" y="127281"/>
                </a:lnTo>
                <a:lnTo>
                  <a:pt x="859528" y="98996"/>
                </a:lnTo>
                <a:lnTo>
                  <a:pt x="821119" y="74247"/>
                </a:lnTo>
                <a:lnTo>
                  <a:pt x="781206" y="53033"/>
                </a:lnTo>
                <a:lnTo>
                  <a:pt x="740022" y="35355"/>
                </a:lnTo>
                <a:lnTo>
                  <a:pt x="697796" y="21213"/>
                </a:lnTo>
                <a:lnTo>
                  <a:pt x="654761" y="10606"/>
                </a:lnTo>
                <a:lnTo>
                  <a:pt x="611147" y="3535"/>
                </a:lnTo>
                <a:lnTo>
                  <a:pt x="567187" y="0"/>
                </a:lnTo>
                <a:close/>
              </a:path>
            </a:pathLst>
          </a:custGeom>
          <a:solidFill>
            <a:srgbClr val="8EAADB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075710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231978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-745849" y="1144841"/>
            <a:ext cx="5195570" cy="286039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705"/>
              </a:spcBef>
            </a:pPr>
            <a:r>
              <a:rPr sz="5000" spc="-15" dirty="0">
                <a:solidFill>
                  <a:srgbClr val="525252"/>
                </a:solidFill>
                <a:latin typeface="Carlito"/>
                <a:cs typeface="Carlito"/>
              </a:rPr>
              <a:t>Customer  Segmentation</a:t>
            </a:r>
            <a:r>
              <a:rPr lang="en-IN" sz="5000" spc="-80" dirty="0">
                <a:solidFill>
                  <a:srgbClr val="525252"/>
                </a:solidFill>
                <a:latin typeface="Carlito"/>
                <a:cs typeface="Carlito"/>
              </a:rPr>
              <a:t> Problem</a:t>
            </a:r>
            <a:r>
              <a:rPr sz="5000" dirty="0">
                <a:solidFill>
                  <a:srgbClr val="525252"/>
                </a:solidFill>
                <a:latin typeface="Carlito"/>
                <a:cs typeface="Carlito"/>
              </a:rPr>
              <a:t>  </a:t>
            </a:r>
            <a:r>
              <a:rPr lang="en-IN" sz="5000" dirty="0">
                <a:solidFill>
                  <a:srgbClr val="525252"/>
                </a:solidFill>
                <a:latin typeface="Carlito"/>
                <a:cs typeface="Carlito"/>
              </a:rPr>
              <a:t>            (</a:t>
            </a:r>
            <a:r>
              <a:rPr sz="5000" spc="-25" dirty="0">
                <a:solidFill>
                  <a:srgbClr val="525252"/>
                </a:solidFill>
                <a:latin typeface="Carlito"/>
                <a:cs typeface="Carlito"/>
              </a:rPr>
              <a:t>Data</a:t>
            </a:r>
            <a:r>
              <a:rPr sz="5000" spc="-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5000" spc="-10" dirty="0">
                <a:solidFill>
                  <a:srgbClr val="525252"/>
                </a:solidFill>
                <a:latin typeface="Carlito"/>
                <a:cs typeface="Carlito"/>
              </a:rPr>
              <a:t>Science</a:t>
            </a:r>
            <a:r>
              <a:rPr lang="en-IN" sz="5000" spc="-10" dirty="0">
                <a:solidFill>
                  <a:srgbClr val="525252"/>
                </a:solidFill>
                <a:latin typeface="Carlito"/>
                <a:cs typeface="Carlito"/>
              </a:rPr>
              <a:t>)</a:t>
            </a:r>
            <a:endParaRPr sz="5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06" y="4216654"/>
            <a:ext cx="2202993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25252"/>
                </a:solidFill>
                <a:latin typeface="Carlito"/>
                <a:cs typeface="Carlito"/>
              </a:rPr>
              <a:t>Submitted </a:t>
            </a:r>
            <a:r>
              <a:rPr sz="1800" spc="-5" dirty="0">
                <a:solidFill>
                  <a:srgbClr val="525252"/>
                </a:solidFill>
                <a:latin typeface="Carlito"/>
                <a:cs typeface="Carlito"/>
              </a:rPr>
              <a:t>by:</a:t>
            </a:r>
            <a:r>
              <a:rPr lang="en-US" sz="1800" spc="-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525252"/>
                </a:solidFill>
                <a:latin typeface="Carlito"/>
                <a:cs typeface="Carlito"/>
              </a:rPr>
              <a:t>Ravi </a:t>
            </a:r>
            <a:r>
              <a:rPr lang="en-US" spc="-5" dirty="0" err="1">
                <a:solidFill>
                  <a:srgbClr val="525252"/>
                </a:solidFill>
                <a:latin typeface="Carlito"/>
                <a:cs typeface="Carlito"/>
              </a:rPr>
              <a:t>Roushan</a:t>
            </a:r>
            <a:r>
              <a:rPr lang="en-US" spc="-5" dirty="0">
                <a:solidFill>
                  <a:srgbClr val="525252"/>
                </a:solidFill>
                <a:latin typeface="Carlito"/>
                <a:cs typeface="Carlito"/>
              </a:rPr>
              <a:t> Kumar</a:t>
            </a:r>
            <a:endParaRPr lang="en-US" sz="1800" spc="-5" dirty="0">
              <a:solidFill>
                <a:srgbClr val="525252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6636" y="132029"/>
            <a:ext cx="96177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 </a:t>
            </a:r>
            <a:r>
              <a:rPr lang="en-US" spc="-20" dirty="0"/>
              <a:t>Histogram of Male Age</a:t>
            </a:r>
            <a:endParaRPr spc="-8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82B7E17-DDEB-407C-92DE-C52B5575163D}"/>
              </a:ext>
            </a:extLst>
          </p:cNvPr>
          <p:cNvSpPr txBox="1"/>
          <p:nvPr/>
        </p:nvSpPr>
        <p:spPr>
          <a:xfrm>
            <a:off x="916939" y="2002050"/>
            <a:ext cx="4883785" cy="19248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It is not a normal distribution. Age is skewed.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Younger Male use to visit mall more than older people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A30D6-EAF1-4575-B66C-B9465EAA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15" y="2133600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32029"/>
            <a:ext cx="110490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</a:t>
            </a:r>
            <a:r>
              <a:rPr lang="en-US" spc="-25" dirty="0"/>
              <a:t>: Histogram of Female Age 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D752E41-455F-47CF-9E36-021DF29408F7}"/>
              </a:ext>
            </a:extLst>
          </p:cNvPr>
          <p:cNvSpPr txBox="1"/>
          <p:nvPr/>
        </p:nvSpPr>
        <p:spPr>
          <a:xfrm>
            <a:off x="916939" y="2002050"/>
            <a:ext cx="4883785" cy="288925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It is not a normal distribution. Age is skewed.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Younger female use to visit mall more than older people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Age 30 female use to visit mall more.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28111-12CB-4866-89D5-78DC20C3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719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1746885"/>
            <a:chOff x="-6095" y="0"/>
            <a:chExt cx="12204700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734820"/>
            </a:xfrm>
            <a:custGeom>
              <a:avLst/>
              <a:gdLst/>
              <a:ahLst/>
              <a:cxnLst/>
              <a:rect l="l" t="t" r="r" b="b"/>
              <a:pathLst>
                <a:path w="12192000" h="1734820">
                  <a:moveTo>
                    <a:pt x="12192000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92000" y="17343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734820"/>
            </a:xfrm>
            <a:custGeom>
              <a:avLst/>
              <a:gdLst/>
              <a:ahLst/>
              <a:cxnLst/>
              <a:rect l="l" t="t" r="r" b="b"/>
              <a:pathLst>
                <a:path w="12192000" h="1734820">
                  <a:moveTo>
                    <a:pt x="0" y="1734312"/>
                  </a:moveTo>
                  <a:lnTo>
                    <a:pt x="12192000" y="17343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734312"/>
                  </a:lnTo>
                  <a:close/>
                </a:path>
              </a:pathLst>
            </a:custGeom>
            <a:ln w="12191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40334"/>
            <a:ext cx="9753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EDA:</a:t>
            </a:r>
            <a:r>
              <a:rPr lang="en-US" spc="-25" dirty="0"/>
              <a:t> Bar Graph Age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16939" y="1973986"/>
            <a:ext cx="3758565" cy="2786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Age 26-35 are the most number of customers that use to visit mall.</a:t>
            </a: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Age 55+ are the lowest.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CA4EE1-6EEF-4C98-A521-138363AA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2" y="2438400"/>
            <a:ext cx="6172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132029"/>
            <a:ext cx="1059179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</a:t>
            </a:r>
            <a:r>
              <a:rPr spc="-55" dirty="0"/>
              <a:t> </a:t>
            </a:r>
            <a:r>
              <a:rPr lang="en-US" spc="-20" dirty="0"/>
              <a:t>Bar Graph Spending Score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26E53B-65CD-4BFD-98D3-84191DAB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0520"/>
            <a:ext cx="5565140" cy="3581400"/>
          </a:xfrm>
          <a:prstGeom prst="rect">
            <a:avLst/>
          </a:prstGeom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5A4D7125-CC5E-4CDB-84A5-BD3B4B11F99B}"/>
              </a:ext>
            </a:extLst>
          </p:cNvPr>
          <p:cNvSpPr txBox="1"/>
          <p:nvPr/>
        </p:nvSpPr>
        <p:spPr>
          <a:xfrm>
            <a:off x="916939" y="1973986"/>
            <a:ext cx="3758565" cy="13914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41-60 are the most spending score by customers in the mall.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1746885"/>
            <a:chOff x="-6095" y="0"/>
            <a:chExt cx="12204700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734820"/>
            </a:xfrm>
            <a:custGeom>
              <a:avLst/>
              <a:gdLst/>
              <a:ahLst/>
              <a:cxnLst/>
              <a:rect l="l" t="t" r="r" b="b"/>
              <a:pathLst>
                <a:path w="12192000" h="1734820">
                  <a:moveTo>
                    <a:pt x="12192000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92000" y="17343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734820"/>
            </a:xfrm>
            <a:custGeom>
              <a:avLst/>
              <a:gdLst/>
              <a:ahLst/>
              <a:cxnLst/>
              <a:rect l="l" t="t" r="r" b="b"/>
              <a:pathLst>
                <a:path w="12192000" h="1734820">
                  <a:moveTo>
                    <a:pt x="0" y="1734312"/>
                  </a:moveTo>
                  <a:lnTo>
                    <a:pt x="12192000" y="17343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734312"/>
                  </a:lnTo>
                  <a:close/>
                </a:path>
              </a:pathLst>
            </a:custGeom>
            <a:ln w="12191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140334"/>
            <a:ext cx="1142936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EDA:</a:t>
            </a:r>
            <a:r>
              <a:rPr lang="en-US" spc="-25" dirty="0"/>
              <a:t> Bar Graph Annual Income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973986"/>
            <a:ext cx="3443604" cy="3648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60-90 thousand dollar is the income of most of the peoples.</a:t>
            </a: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Very less people are there whose income is above 120000 dollar.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E0CDE-5970-45D0-BD53-3242E30D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261806"/>
            <a:ext cx="5181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1" y="132029"/>
            <a:ext cx="5760846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</a:t>
            </a:r>
            <a:r>
              <a:rPr spc="-75" dirty="0"/>
              <a:t> </a:t>
            </a:r>
            <a:r>
              <a:rPr lang="en-US" spc="-45" dirty="0"/>
              <a:t>Heatmap</a:t>
            </a:r>
            <a:endParaRPr spc="-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6FB9A-B52B-4D8A-8486-B4E644A7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82" y="2514600"/>
            <a:ext cx="5487650" cy="3658433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7AFB1D38-1F91-4EBD-BDEC-4399CAAF2BC4}"/>
              </a:ext>
            </a:extLst>
          </p:cNvPr>
          <p:cNvSpPr txBox="1"/>
          <p:nvPr/>
        </p:nvSpPr>
        <p:spPr>
          <a:xfrm>
            <a:off x="916939" y="1973986"/>
            <a:ext cx="3443604" cy="3648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Correlation is viewed in a heatmap between all the indexes.</a:t>
            </a: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All of them have very low co relation, most of them have  negative correlation.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A9D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132029"/>
            <a:ext cx="679284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K Means </a:t>
            </a:r>
            <a:r>
              <a:rPr spc="-5" dirty="0"/>
              <a:t>Clu</a:t>
            </a:r>
            <a:r>
              <a:rPr spc="-70" dirty="0"/>
              <a:t>st</a:t>
            </a:r>
            <a:r>
              <a:rPr dirty="0"/>
              <a:t>eri</a:t>
            </a:r>
            <a:r>
              <a:rPr spc="-15" dirty="0"/>
              <a:t>n</a:t>
            </a:r>
            <a:r>
              <a:rPr dirty="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059939"/>
            <a:ext cx="6924675" cy="37164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Unsupervised algorithm</a:t>
            </a:r>
          </a:p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K number of clusters are chosen apiary to divide into clusters based on elbow method.</a:t>
            </a:r>
          </a:p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Clusters are divided based on Euclidian or Hamiltonian distance.</a:t>
            </a:r>
          </a:p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Each cluster have similar property internally, and differs with other cluster.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11" name="Image1">
            <a:extLst>
              <a:ext uri="{FF2B5EF4-FFF2-40B4-BE49-F238E27FC236}">
                <a16:creationId xmlns:a16="http://schemas.microsoft.com/office/drawing/2014/main" id="{A9149A8C-107F-42E7-BDF6-8940556E56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29400" y="3124200"/>
            <a:ext cx="5334000" cy="26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A9D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8294" y="132029"/>
            <a:ext cx="29165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Clu</a:t>
            </a:r>
            <a:r>
              <a:rPr spc="-70" dirty="0"/>
              <a:t>st</a:t>
            </a:r>
            <a:r>
              <a:rPr dirty="0"/>
              <a:t>eri</a:t>
            </a:r>
            <a:r>
              <a:rPr spc="-15" dirty="0"/>
              <a:t>n</a:t>
            </a:r>
            <a:r>
              <a:rPr dirty="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059939"/>
            <a:ext cx="6924675" cy="441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233805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The Elbow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Method </a:t>
            </a:r>
            <a:r>
              <a:rPr sz="2800" spc="-25" dirty="0">
                <a:solidFill>
                  <a:srgbClr val="525252"/>
                </a:solidFill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Determining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the 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Appropriate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of</a:t>
            </a:r>
            <a:r>
              <a:rPr sz="2800" spc="60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525252"/>
                </a:solidFill>
                <a:latin typeface="Carlito"/>
                <a:cs typeface="Carlito"/>
              </a:rPr>
              <a:t>clusters.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965"/>
              </a:spcBef>
            </a:pP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As K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increases,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centroids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become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closer </a:t>
            </a:r>
            <a:r>
              <a:rPr sz="2800" spc="-20" dirty="0">
                <a:solidFill>
                  <a:srgbClr val="525252"/>
                </a:solidFill>
                <a:latin typeface="Carlito"/>
                <a:cs typeface="Carlito"/>
              </a:rPr>
              <a:t>to 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cluster centroids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and the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improvements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will 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begin </a:t>
            </a:r>
            <a:r>
              <a:rPr sz="2800" spc="-20" dirty="0">
                <a:solidFill>
                  <a:srgbClr val="525252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decline,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in theory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creating </a:t>
            </a:r>
            <a:r>
              <a:rPr sz="2800" dirty="0">
                <a:solidFill>
                  <a:srgbClr val="525252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elbow 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shape.</a:t>
            </a:r>
            <a:endParaRPr sz="2800" dirty="0">
              <a:latin typeface="Carlito"/>
              <a:cs typeface="Carlito"/>
            </a:endParaRPr>
          </a:p>
          <a:p>
            <a:pPr marL="241300" marR="116840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solidFill>
                  <a:srgbClr val="525252"/>
                </a:solidFill>
                <a:latin typeface="Carlito"/>
                <a:cs typeface="Carlito"/>
              </a:rPr>
              <a:t>Top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Graph: </a:t>
            </a:r>
            <a:r>
              <a:rPr sz="2800" spc="-25" dirty="0">
                <a:solidFill>
                  <a:srgbClr val="525252"/>
                </a:solidFill>
                <a:latin typeface="Carlito"/>
                <a:cs typeface="Carlito"/>
              </a:rPr>
              <a:t>Avg.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Within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Cluster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Sum of  </a:t>
            </a: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Squares</a:t>
            </a:r>
            <a:endParaRPr sz="2800" dirty="0">
              <a:latin typeface="Carlito"/>
              <a:cs typeface="Carlito"/>
            </a:endParaRPr>
          </a:p>
          <a:p>
            <a:pPr marL="12700" marR="2291080">
              <a:lnSpc>
                <a:spcPts val="4029"/>
              </a:lnSpc>
              <a:spcBef>
                <a:spcPts val="1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525252"/>
                </a:solidFill>
                <a:latin typeface="Carlito"/>
                <a:cs typeface="Carlito"/>
              </a:rPr>
              <a:t>Bottom Graph: Distortion 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Number of </a:t>
            </a:r>
            <a:r>
              <a:rPr sz="2800" spc="-25" dirty="0">
                <a:solidFill>
                  <a:srgbClr val="525252"/>
                </a:solidFill>
                <a:latin typeface="Carlito"/>
                <a:cs typeface="Carlito"/>
              </a:rPr>
              <a:t>Clusters </a:t>
            </a:r>
            <a:r>
              <a:rPr sz="2800" spc="-10" dirty="0">
                <a:solidFill>
                  <a:srgbClr val="525252"/>
                </a:solidFill>
                <a:latin typeface="Carlito"/>
                <a:cs typeface="Carlito"/>
              </a:rPr>
              <a:t>Selected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=</a:t>
            </a:r>
            <a:r>
              <a:rPr sz="2800" spc="50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25252"/>
                </a:solidFill>
                <a:latin typeface="Carlito"/>
                <a:cs typeface="Carlito"/>
              </a:rPr>
              <a:t>8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4DB61-93FB-49AA-864C-783E3A2E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13" y="1905000"/>
            <a:ext cx="4237027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A9D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8294" y="132029"/>
            <a:ext cx="29165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Clu</a:t>
            </a:r>
            <a:r>
              <a:rPr spc="-70" dirty="0"/>
              <a:t>st</a:t>
            </a:r>
            <a:r>
              <a:rPr dirty="0"/>
              <a:t>eri</a:t>
            </a:r>
            <a:r>
              <a:rPr spc="-15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C2B2A-4677-4F4E-BA0C-DBC8D22E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59940"/>
            <a:ext cx="5104019" cy="4627092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3EB2E0CE-CDA5-4A2E-BD94-AFFCC1CF7592}"/>
              </a:ext>
            </a:extLst>
          </p:cNvPr>
          <p:cNvSpPr txBox="1"/>
          <p:nvPr/>
        </p:nvSpPr>
        <p:spPr>
          <a:xfrm>
            <a:off x="268660" y="2039155"/>
            <a:ext cx="6924675" cy="2434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After applying K means clustering on annual income vs spending score, customers are divide into 5 clusters with different properties</a:t>
            </a:r>
          </a:p>
          <a:p>
            <a:pPr marL="469900" marR="1233805" indent="-457200">
              <a:lnSpc>
                <a:spcPts val="302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Centroids of each cluster is shown by different color.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4730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grpFill/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17" y="16001"/>
            <a:ext cx="11402364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30" dirty="0"/>
              <a:t>Average Income average Spending</a:t>
            </a:r>
            <a:r>
              <a:rPr sz="4400" spc="-30" dirty="0"/>
              <a:t> </a:t>
            </a:r>
            <a:br>
              <a:rPr lang="en-US" sz="4400" spc="-30" dirty="0"/>
            </a:br>
            <a:r>
              <a:rPr sz="1700" spc="-5" dirty="0"/>
              <a:t>(Cluster</a:t>
            </a:r>
            <a:r>
              <a:rPr sz="1700" spc="-35" dirty="0"/>
              <a:t> </a:t>
            </a:r>
            <a:r>
              <a:rPr lang="en-US" sz="1700" spc="-35" dirty="0"/>
              <a:t>1</a:t>
            </a:r>
            <a:r>
              <a:rPr sz="1700" dirty="0"/>
              <a:t>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6705600" y="1153357"/>
            <a:ext cx="1511935" cy="5353685"/>
            <a:chOff x="10319378" y="1074419"/>
            <a:chExt cx="1511935" cy="5353685"/>
          </a:xfrm>
        </p:grpSpPr>
        <p:sp>
          <p:nvSpPr>
            <p:cNvPr id="11" name="object 11"/>
            <p:cNvSpPr/>
            <p:nvPr/>
          </p:nvSpPr>
          <p:spPr>
            <a:xfrm>
              <a:off x="10319372" y="1074419"/>
              <a:ext cx="1511935" cy="5353685"/>
            </a:xfrm>
            <a:custGeom>
              <a:avLst/>
              <a:gdLst/>
              <a:ahLst/>
              <a:cxnLst/>
              <a:rect l="l" t="t" r="r" b="b"/>
              <a:pathLst>
                <a:path w="1511934" h="5353685">
                  <a:moveTo>
                    <a:pt x="1511350" y="1067460"/>
                  </a:moveTo>
                  <a:lnTo>
                    <a:pt x="1507972" y="1027747"/>
                  </a:lnTo>
                  <a:lnTo>
                    <a:pt x="1480959" y="970153"/>
                  </a:lnTo>
                  <a:lnTo>
                    <a:pt x="1441970" y="949820"/>
                  </a:lnTo>
                  <a:lnTo>
                    <a:pt x="1395323" y="938771"/>
                  </a:lnTo>
                  <a:lnTo>
                    <a:pt x="1344320" y="929894"/>
                  </a:lnTo>
                  <a:lnTo>
                    <a:pt x="1292212" y="916101"/>
                  </a:lnTo>
                  <a:lnTo>
                    <a:pt x="1242326" y="890270"/>
                  </a:lnTo>
                  <a:lnTo>
                    <a:pt x="1193990" y="839749"/>
                  </a:lnTo>
                  <a:lnTo>
                    <a:pt x="1162723" y="794613"/>
                  </a:lnTo>
                  <a:lnTo>
                    <a:pt x="1139990" y="760183"/>
                  </a:lnTo>
                  <a:lnTo>
                    <a:pt x="1117231" y="741807"/>
                  </a:lnTo>
                  <a:lnTo>
                    <a:pt x="1081392" y="725563"/>
                  </a:lnTo>
                  <a:lnTo>
                    <a:pt x="1071765" y="684784"/>
                  </a:lnTo>
                  <a:lnTo>
                    <a:pt x="1073543" y="651268"/>
                  </a:lnTo>
                  <a:lnTo>
                    <a:pt x="1077480" y="621969"/>
                  </a:lnTo>
                  <a:lnTo>
                    <a:pt x="1081405" y="601230"/>
                  </a:lnTo>
                  <a:lnTo>
                    <a:pt x="1083195" y="593344"/>
                  </a:lnTo>
                  <a:lnTo>
                    <a:pt x="1116190" y="572706"/>
                  </a:lnTo>
                  <a:lnTo>
                    <a:pt x="1134287" y="556323"/>
                  </a:lnTo>
                  <a:lnTo>
                    <a:pt x="1151394" y="502158"/>
                  </a:lnTo>
                  <a:lnTo>
                    <a:pt x="1161859" y="423138"/>
                  </a:lnTo>
                  <a:lnTo>
                    <a:pt x="1165517" y="372351"/>
                  </a:lnTo>
                  <a:lnTo>
                    <a:pt x="1167295" y="318731"/>
                  </a:lnTo>
                  <a:lnTo>
                    <a:pt x="1166558" y="265747"/>
                  </a:lnTo>
                  <a:lnTo>
                    <a:pt x="1162697" y="216916"/>
                  </a:lnTo>
                  <a:lnTo>
                    <a:pt x="1134465" y="144449"/>
                  </a:lnTo>
                  <a:lnTo>
                    <a:pt x="1111364" y="108102"/>
                  </a:lnTo>
                  <a:lnTo>
                    <a:pt x="1081735" y="74168"/>
                  </a:lnTo>
                  <a:lnTo>
                    <a:pt x="1045171" y="44526"/>
                  </a:lnTo>
                  <a:lnTo>
                    <a:pt x="1001280" y="21043"/>
                  </a:lnTo>
                  <a:lnTo>
                    <a:pt x="949655" y="5575"/>
                  </a:lnTo>
                  <a:lnTo>
                    <a:pt x="889901" y="0"/>
                  </a:lnTo>
                  <a:lnTo>
                    <a:pt x="853973" y="3746"/>
                  </a:lnTo>
                  <a:lnTo>
                    <a:pt x="815619" y="14706"/>
                  </a:lnTo>
                  <a:lnTo>
                    <a:pt x="776605" y="32537"/>
                  </a:lnTo>
                  <a:lnTo>
                    <a:pt x="738720" y="56832"/>
                  </a:lnTo>
                  <a:lnTo>
                    <a:pt x="703745" y="87249"/>
                  </a:lnTo>
                  <a:lnTo>
                    <a:pt x="673455" y="123393"/>
                  </a:lnTo>
                  <a:lnTo>
                    <a:pt x="649605" y="164896"/>
                  </a:lnTo>
                  <a:lnTo>
                    <a:pt x="633996" y="211404"/>
                  </a:lnTo>
                  <a:lnTo>
                    <a:pt x="628408" y="262509"/>
                  </a:lnTo>
                  <a:lnTo>
                    <a:pt x="629297" y="335203"/>
                  </a:lnTo>
                  <a:lnTo>
                    <a:pt x="631761" y="394855"/>
                  </a:lnTo>
                  <a:lnTo>
                    <a:pt x="635482" y="443712"/>
                  </a:lnTo>
                  <a:lnTo>
                    <a:pt x="640156" y="483997"/>
                  </a:lnTo>
                  <a:lnTo>
                    <a:pt x="651141" y="547751"/>
                  </a:lnTo>
                  <a:lnTo>
                    <a:pt x="672452" y="587654"/>
                  </a:lnTo>
                  <a:lnTo>
                    <a:pt x="685304" y="593344"/>
                  </a:lnTo>
                  <a:lnTo>
                    <a:pt x="679221" y="653173"/>
                  </a:lnTo>
                  <a:lnTo>
                    <a:pt x="679564" y="686219"/>
                  </a:lnTo>
                  <a:lnTo>
                    <a:pt x="688454" y="704253"/>
                  </a:lnTo>
                  <a:lnTo>
                    <a:pt x="708037" y="719074"/>
                  </a:lnTo>
                  <a:lnTo>
                    <a:pt x="729500" y="739368"/>
                  </a:lnTo>
                  <a:lnTo>
                    <a:pt x="743534" y="753237"/>
                  </a:lnTo>
                  <a:lnTo>
                    <a:pt x="751179" y="767118"/>
                  </a:lnTo>
                  <a:lnTo>
                    <a:pt x="753503" y="787400"/>
                  </a:lnTo>
                  <a:lnTo>
                    <a:pt x="749388" y="813142"/>
                  </a:lnTo>
                  <a:lnTo>
                    <a:pt x="719848" y="864616"/>
                  </a:lnTo>
                  <a:lnTo>
                    <a:pt x="671969" y="910742"/>
                  </a:lnTo>
                  <a:lnTo>
                    <a:pt x="630415" y="930643"/>
                  </a:lnTo>
                  <a:lnTo>
                    <a:pt x="579589" y="949452"/>
                  </a:lnTo>
                  <a:lnTo>
                    <a:pt x="480580" y="981583"/>
                  </a:lnTo>
                  <a:lnTo>
                    <a:pt x="436676" y="1002563"/>
                  </a:lnTo>
                  <a:lnTo>
                    <a:pt x="399288" y="1026325"/>
                  </a:lnTo>
                  <a:lnTo>
                    <a:pt x="366826" y="1055560"/>
                  </a:lnTo>
                  <a:lnTo>
                    <a:pt x="337642" y="1093000"/>
                  </a:lnTo>
                  <a:lnTo>
                    <a:pt x="310146" y="1141349"/>
                  </a:lnTo>
                  <a:lnTo>
                    <a:pt x="291160" y="1183792"/>
                  </a:lnTo>
                  <a:lnTo>
                    <a:pt x="268401" y="1229728"/>
                  </a:lnTo>
                  <a:lnTo>
                    <a:pt x="241858" y="1276946"/>
                  </a:lnTo>
                  <a:lnTo>
                    <a:pt x="211543" y="1323187"/>
                  </a:lnTo>
                  <a:lnTo>
                    <a:pt x="177444" y="1366240"/>
                  </a:lnTo>
                  <a:lnTo>
                    <a:pt x="139585" y="1403858"/>
                  </a:lnTo>
                  <a:lnTo>
                    <a:pt x="109359" y="1440180"/>
                  </a:lnTo>
                  <a:lnTo>
                    <a:pt x="78740" y="1480045"/>
                  </a:lnTo>
                  <a:lnTo>
                    <a:pt x="50101" y="1522882"/>
                  </a:lnTo>
                  <a:lnTo>
                    <a:pt x="25844" y="1568107"/>
                  </a:lnTo>
                  <a:lnTo>
                    <a:pt x="8356" y="1615122"/>
                  </a:lnTo>
                  <a:lnTo>
                    <a:pt x="0" y="1663357"/>
                  </a:lnTo>
                  <a:lnTo>
                    <a:pt x="3187" y="1712214"/>
                  </a:lnTo>
                  <a:lnTo>
                    <a:pt x="20942" y="1749933"/>
                  </a:lnTo>
                  <a:lnTo>
                    <a:pt x="47383" y="1785124"/>
                  </a:lnTo>
                  <a:lnTo>
                    <a:pt x="80479" y="1816315"/>
                  </a:lnTo>
                  <a:lnTo>
                    <a:pt x="118249" y="1842033"/>
                  </a:lnTo>
                  <a:lnTo>
                    <a:pt x="158673" y="1860804"/>
                  </a:lnTo>
                  <a:lnTo>
                    <a:pt x="199783" y="1871154"/>
                  </a:lnTo>
                  <a:lnTo>
                    <a:pt x="239547" y="1871599"/>
                  </a:lnTo>
                  <a:lnTo>
                    <a:pt x="275983" y="1860677"/>
                  </a:lnTo>
                  <a:lnTo>
                    <a:pt x="327279" y="1832394"/>
                  </a:lnTo>
                  <a:lnTo>
                    <a:pt x="362623" y="1814855"/>
                  </a:lnTo>
                  <a:lnTo>
                    <a:pt x="383057" y="1805914"/>
                  </a:lnTo>
                  <a:lnTo>
                    <a:pt x="389648" y="1803400"/>
                  </a:lnTo>
                  <a:lnTo>
                    <a:pt x="356463" y="1952307"/>
                  </a:lnTo>
                  <a:lnTo>
                    <a:pt x="337134" y="2053107"/>
                  </a:lnTo>
                  <a:lnTo>
                    <a:pt x="324167" y="2151824"/>
                  </a:lnTo>
                  <a:lnTo>
                    <a:pt x="310146" y="2294509"/>
                  </a:lnTo>
                  <a:lnTo>
                    <a:pt x="302895" y="2362543"/>
                  </a:lnTo>
                  <a:lnTo>
                    <a:pt x="294068" y="2429027"/>
                  </a:lnTo>
                  <a:lnTo>
                    <a:pt x="284314" y="2492997"/>
                  </a:lnTo>
                  <a:lnTo>
                    <a:pt x="274320" y="2553462"/>
                  </a:lnTo>
                  <a:lnTo>
                    <a:pt x="256235" y="2659989"/>
                  </a:lnTo>
                  <a:lnTo>
                    <a:pt x="249478" y="2704096"/>
                  </a:lnTo>
                  <a:lnTo>
                    <a:pt x="245135" y="2740799"/>
                  </a:lnTo>
                  <a:lnTo>
                    <a:pt x="243878" y="2769108"/>
                  </a:lnTo>
                  <a:lnTo>
                    <a:pt x="246354" y="2788056"/>
                  </a:lnTo>
                  <a:lnTo>
                    <a:pt x="253250" y="2796667"/>
                  </a:lnTo>
                  <a:lnTo>
                    <a:pt x="288404" y="2815171"/>
                  </a:lnTo>
                  <a:lnTo>
                    <a:pt x="321411" y="2833713"/>
                  </a:lnTo>
                  <a:lnTo>
                    <a:pt x="355485" y="2853690"/>
                  </a:lnTo>
                  <a:lnTo>
                    <a:pt x="362978" y="3056356"/>
                  </a:lnTo>
                  <a:lnTo>
                    <a:pt x="372579" y="3190481"/>
                  </a:lnTo>
                  <a:lnTo>
                    <a:pt x="390677" y="3316020"/>
                  </a:lnTo>
                  <a:lnTo>
                    <a:pt x="423684" y="3492881"/>
                  </a:lnTo>
                  <a:lnTo>
                    <a:pt x="449389" y="3628974"/>
                  </a:lnTo>
                  <a:lnTo>
                    <a:pt x="460298" y="3688816"/>
                  </a:lnTo>
                  <a:lnTo>
                    <a:pt x="470039" y="3744125"/>
                  </a:lnTo>
                  <a:lnTo>
                    <a:pt x="478663" y="3795623"/>
                  </a:lnTo>
                  <a:lnTo>
                    <a:pt x="486257" y="3844023"/>
                  </a:lnTo>
                  <a:lnTo>
                    <a:pt x="492912" y="3890048"/>
                  </a:lnTo>
                  <a:lnTo>
                    <a:pt x="498690" y="3934396"/>
                  </a:lnTo>
                  <a:lnTo>
                    <a:pt x="503694" y="3977792"/>
                  </a:lnTo>
                  <a:lnTo>
                    <a:pt x="507974" y="4020934"/>
                  </a:lnTo>
                  <a:lnTo>
                    <a:pt x="511632" y="4064546"/>
                  </a:lnTo>
                  <a:lnTo>
                    <a:pt x="514743" y="4109339"/>
                  </a:lnTo>
                  <a:lnTo>
                    <a:pt x="526300" y="4291368"/>
                  </a:lnTo>
                  <a:lnTo>
                    <a:pt x="528916" y="4341977"/>
                  </a:lnTo>
                  <a:lnTo>
                    <a:pt x="530466" y="4387761"/>
                  </a:lnTo>
                  <a:lnTo>
                    <a:pt x="530682" y="4428845"/>
                  </a:lnTo>
                  <a:lnTo>
                    <a:pt x="529297" y="4465371"/>
                  </a:lnTo>
                  <a:lnTo>
                    <a:pt x="513384" y="4537519"/>
                  </a:lnTo>
                  <a:lnTo>
                    <a:pt x="489026" y="4585474"/>
                  </a:lnTo>
                  <a:lnTo>
                    <a:pt x="456450" y="4635944"/>
                  </a:lnTo>
                  <a:lnTo>
                    <a:pt x="419125" y="4683569"/>
                  </a:lnTo>
                  <a:lnTo>
                    <a:pt x="380542" y="4722977"/>
                  </a:lnTo>
                  <a:lnTo>
                    <a:pt x="344182" y="4748784"/>
                  </a:lnTo>
                  <a:lnTo>
                    <a:pt x="294601" y="4762322"/>
                  </a:lnTo>
                  <a:lnTo>
                    <a:pt x="237591" y="4771593"/>
                  </a:lnTo>
                  <a:lnTo>
                    <a:pt x="182727" y="4780851"/>
                  </a:lnTo>
                  <a:lnTo>
                    <a:pt x="139585" y="4794389"/>
                  </a:lnTo>
                  <a:lnTo>
                    <a:pt x="109550" y="4810252"/>
                  </a:lnTo>
                  <a:lnTo>
                    <a:pt x="95516" y="4835728"/>
                  </a:lnTo>
                  <a:lnTo>
                    <a:pt x="109181" y="4863338"/>
                  </a:lnTo>
                  <a:lnTo>
                    <a:pt x="162318" y="4885601"/>
                  </a:lnTo>
                  <a:lnTo>
                    <a:pt x="210375" y="4888496"/>
                  </a:lnTo>
                  <a:lnTo>
                    <a:pt x="264426" y="4887798"/>
                  </a:lnTo>
                  <a:lnTo>
                    <a:pt x="320675" y="4884115"/>
                  </a:lnTo>
                  <a:lnTo>
                    <a:pt x="375348" y="4878032"/>
                  </a:lnTo>
                  <a:lnTo>
                    <a:pt x="424637" y="4870145"/>
                  </a:lnTo>
                  <a:lnTo>
                    <a:pt x="464794" y="4861077"/>
                  </a:lnTo>
                  <a:lnTo>
                    <a:pt x="492010" y="4851400"/>
                  </a:lnTo>
                  <a:lnTo>
                    <a:pt x="530733" y="4839474"/>
                  </a:lnTo>
                  <a:lnTo>
                    <a:pt x="571601" y="4824323"/>
                  </a:lnTo>
                  <a:lnTo>
                    <a:pt x="603948" y="4811319"/>
                  </a:lnTo>
                  <a:lnTo>
                    <a:pt x="617105" y="4805794"/>
                  </a:lnTo>
                  <a:lnTo>
                    <a:pt x="605485" y="4838751"/>
                  </a:lnTo>
                  <a:lnTo>
                    <a:pt x="609892" y="4855667"/>
                  </a:lnTo>
                  <a:lnTo>
                    <a:pt x="637781" y="4861903"/>
                  </a:lnTo>
                  <a:lnTo>
                    <a:pt x="696607" y="4862792"/>
                  </a:lnTo>
                  <a:lnTo>
                    <a:pt x="764273" y="4859947"/>
                  </a:lnTo>
                  <a:lnTo>
                    <a:pt x="803186" y="4848555"/>
                  </a:lnTo>
                  <a:lnTo>
                    <a:pt x="822909" y="4824323"/>
                  </a:lnTo>
                  <a:lnTo>
                    <a:pt x="833005" y="4782985"/>
                  </a:lnTo>
                  <a:lnTo>
                    <a:pt x="833183" y="4728337"/>
                  </a:lnTo>
                  <a:lnTo>
                    <a:pt x="834428" y="4671606"/>
                  </a:lnTo>
                  <a:lnTo>
                    <a:pt x="837819" y="4619206"/>
                  </a:lnTo>
                  <a:lnTo>
                    <a:pt x="844435" y="4577512"/>
                  </a:lnTo>
                  <a:lnTo>
                    <a:pt x="847509" y="4541647"/>
                  </a:lnTo>
                  <a:lnTo>
                    <a:pt x="836409" y="4493158"/>
                  </a:lnTo>
                  <a:lnTo>
                    <a:pt x="821486" y="4438624"/>
                  </a:lnTo>
                  <a:lnTo>
                    <a:pt x="813130" y="4384649"/>
                  </a:lnTo>
                  <a:lnTo>
                    <a:pt x="821702" y="4337812"/>
                  </a:lnTo>
                  <a:lnTo>
                    <a:pt x="840320" y="4306189"/>
                  </a:lnTo>
                  <a:lnTo>
                    <a:pt x="856551" y="4262818"/>
                  </a:lnTo>
                  <a:lnTo>
                    <a:pt x="869391" y="4211269"/>
                  </a:lnTo>
                  <a:lnTo>
                    <a:pt x="877874" y="4155160"/>
                  </a:lnTo>
                  <a:lnTo>
                    <a:pt x="880986" y="4098061"/>
                  </a:lnTo>
                  <a:lnTo>
                    <a:pt x="877747" y="4043578"/>
                  </a:lnTo>
                  <a:lnTo>
                    <a:pt x="856081" y="3944048"/>
                  </a:lnTo>
                  <a:lnTo>
                    <a:pt x="854494" y="3893769"/>
                  </a:lnTo>
                  <a:lnTo>
                    <a:pt x="858596" y="3845420"/>
                  </a:lnTo>
                  <a:lnTo>
                    <a:pt x="864590" y="3799941"/>
                  </a:lnTo>
                  <a:lnTo>
                    <a:pt x="868718" y="3758273"/>
                  </a:lnTo>
                  <a:lnTo>
                    <a:pt x="867168" y="3721354"/>
                  </a:lnTo>
                  <a:lnTo>
                    <a:pt x="860412" y="3677577"/>
                  </a:lnTo>
                  <a:lnTo>
                    <a:pt x="854227" y="3628872"/>
                  </a:lnTo>
                  <a:lnTo>
                    <a:pt x="849134" y="3575812"/>
                  </a:lnTo>
                  <a:lnTo>
                    <a:pt x="845693" y="3518903"/>
                  </a:lnTo>
                  <a:lnTo>
                    <a:pt x="844435" y="3458718"/>
                  </a:lnTo>
                  <a:lnTo>
                    <a:pt x="844435" y="3287395"/>
                  </a:lnTo>
                  <a:lnTo>
                    <a:pt x="884212" y="3513391"/>
                  </a:lnTo>
                  <a:lnTo>
                    <a:pt x="906945" y="3639858"/>
                  </a:lnTo>
                  <a:lnTo>
                    <a:pt x="921156" y="3712845"/>
                  </a:lnTo>
                  <a:lnTo>
                    <a:pt x="935367" y="3778377"/>
                  </a:lnTo>
                  <a:lnTo>
                    <a:pt x="941260" y="3809212"/>
                  </a:lnTo>
                  <a:lnTo>
                    <a:pt x="947470" y="3849205"/>
                  </a:lnTo>
                  <a:lnTo>
                    <a:pt x="953846" y="3896588"/>
                  </a:lnTo>
                  <a:lnTo>
                    <a:pt x="960221" y="3949560"/>
                  </a:lnTo>
                  <a:lnTo>
                    <a:pt x="966431" y="4006342"/>
                  </a:lnTo>
                  <a:lnTo>
                    <a:pt x="972337" y="4065143"/>
                  </a:lnTo>
                  <a:lnTo>
                    <a:pt x="977760" y="4124198"/>
                  </a:lnTo>
                  <a:lnTo>
                    <a:pt x="982560" y="4181716"/>
                  </a:lnTo>
                  <a:lnTo>
                    <a:pt x="986561" y="4235907"/>
                  </a:lnTo>
                  <a:lnTo>
                    <a:pt x="989622" y="4284980"/>
                  </a:lnTo>
                  <a:lnTo>
                    <a:pt x="991577" y="4327169"/>
                  </a:lnTo>
                  <a:lnTo>
                    <a:pt x="992263" y="4360672"/>
                  </a:lnTo>
                  <a:lnTo>
                    <a:pt x="996657" y="4411357"/>
                  </a:lnTo>
                  <a:lnTo>
                    <a:pt x="1008024" y="4464659"/>
                  </a:lnTo>
                  <a:lnTo>
                    <a:pt x="1023543" y="4518977"/>
                  </a:lnTo>
                  <a:lnTo>
                    <a:pt x="1040472" y="4572724"/>
                  </a:lnTo>
                  <a:lnTo>
                    <a:pt x="1055992" y="4624260"/>
                  </a:lnTo>
                  <a:lnTo>
                    <a:pt x="1067358" y="4672000"/>
                  </a:lnTo>
                  <a:lnTo>
                    <a:pt x="1078725" y="4782705"/>
                  </a:lnTo>
                  <a:lnTo>
                    <a:pt x="1084592" y="4832845"/>
                  </a:lnTo>
                  <a:lnTo>
                    <a:pt x="1092542" y="4863693"/>
                  </a:lnTo>
                  <a:lnTo>
                    <a:pt x="1105801" y="4874196"/>
                  </a:lnTo>
                  <a:lnTo>
                    <a:pt x="1116380" y="4886820"/>
                  </a:lnTo>
                  <a:lnTo>
                    <a:pt x="1111135" y="4920259"/>
                  </a:lnTo>
                  <a:lnTo>
                    <a:pt x="1096073" y="4967948"/>
                  </a:lnTo>
                  <a:lnTo>
                    <a:pt x="1077175" y="5023294"/>
                  </a:lnTo>
                  <a:lnTo>
                    <a:pt x="1060462" y="5079682"/>
                  </a:lnTo>
                  <a:lnTo>
                    <a:pt x="1053973" y="5114442"/>
                  </a:lnTo>
                  <a:lnTo>
                    <a:pt x="1044968" y="5156251"/>
                  </a:lnTo>
                  <a:lnTo>
                    <a:pt x="1036231" y="5201526"/>
                  </a:lnTo>
                  <a:lnTo>
                    <a:pt x="1030566" y="5246649"/>
                  </a:lnTo>
                  <a:lnTo>
                    <a:pt x="1030757" y="5288013"/>
                  </a:lnTo>
                  <a:lnTo>
                    <a:pt x="1039609" y="5322024"/>
                  </a:lnTo>
                  <a:lnTo>
                    <a:pt x="1059929" y="5345074"/>
                  </a:lnTo>
                  <a:lnTo>
                    <a:pt x="1094498" y="5353558"/>
                  </a:lnTo>
                  <a:lnTo>
                    <a:pt x="1141158" y="5351361"/>
                  </a:lnTo>
                  <a:lnTo>
                    <a:pt x="1186345" y="5344477"/>
                  </a:lnTo>
                  <a:lnTo>
                    <a:pt x="1228585" y="5332527"/>
                  </a:lnTo>
                  <a:lnTo>
                    <a:pt x="1266431" y="5315089"/>
                  </a:lnTo>
                  <a:lnTo>
                    <a:pt x="1298422" y="5291772"/>
                  </a:lnTo>
                  <a:lnTo>
                    <a:pt x="1323073" y="5262181"/>
                  </a:lnTo>
                  <a:lnTo>
                    <a:pt x="1338935" y="5225897"/>
                  </a:lnTo>
                  <a:lnTo>
                    <a:pt x="1344561" y="5182540"/>
                  </a:lnTo>
                  <a:lnTo>
                    <a:pt x="1347851" y="5125745"/>
                  </a:lnTo>
                  <a:lnTo>
                    <a:pt x="1347965" y="5070881"/>
                  </a:lnTo>
                  <a:lnTo>
                    <a:pt x="1347457" y="5019827"/>
                  </a:lnTo>
                  <a:lnTo>
                    <a:pt x="1348841" y="4974463"/>
                  </a:lnTo>
                  <a:lnTo>
                    <a:pt x="1354658" y="4936693"/>
                  </a:lnTo>
                  <a:lnTo>
                    <a:pt x="1387094" y="4864938"/>
                  </a:lnTo>
                  <a:lnTo>
                    <a:pt x="1397190" y="4808613"/>
                  </a:lnTo>
                  <a:lnTo>
                    <a:pt x="1400924" y="4747971"/>
                  </a:lnTo>
                  <a:lnTo>
                    <a:pt x="1401457" y="4691519"/>
                  </a:lnTo>
                  <a:lnTo>
                    <a:pt x="1398270" y="4658461"/>
                  </a:lnTo>
                  <a:lnTo>
                    <a:pt x="1398879" y="4617148"/>
                  </a:lnTo>
                  <a:lnTo>
                    <a:pt x="1401406" y="4568837"/>
                  </a:lnTo>
                  <a:lnTo>
                    <a:pt x="1403934" y="4514837"/>
                  </a:lnTo>
                  <a:lnTo>
                    <a:pt x="1404581" y="4456404"/>
                  </a:lnTo>
                  <a:lnTo>
                    <a:pt x="1401457" y="4394835"/>
                  </a:lnTo>
                  <a:lnTo>
                    <a:pt x="1395780" y="4355312"/>
                  </a:lnTo>
                  <a:lnTo>
                    <a:pt x="1391031" y="4311929"/>
                  </a:lnTo>
                  <a:lnTo>
                    <a:pt x="1387005" y="4265358"/>
                  </a:lnTo>
                  <a:lnTo>
                    <a:pt x="1383487" y="4216260"/>
                  </a:lnTo>
                  <a:lnTo>
                    <a:pt x="1373949" y="4060558"/>
                  </a:lnTo>
                  <a:lnTo>
                    <a:pt x="1370431" y="4008082"/>
                  </a:lnTo>
                  <a:lnTo>
                    <a:pt x="1366405" y="3956418"/>
                  </a:lnTo>
                  <a:lnTo>
                    <a:pt x="1361655" y="3906266"/>
                  </a:lnTo>
                  <a:lnTo>
                    <a:pt x="1355991" y="3858260"/>
                  </a:lnTo>
                  <a:lnTo>
                    <a:pt x="1348498" y="3817175"/>
                  </a:lnTo>
                  <a:lnTo>
                    <a:pt x="1341755" y="3773259"/>
                  </a:lnTo>
                  <a:lnTo>
                    <a:pt x="1335709" y="3726916"/>
                  </a:lnTo>
                  <a:lnTo>
                    <a:pt x="1330274" y="3678542"/>
                  </a:lnTo>
                  <a:lnTo>
                    <a:pt x="1325410" y="3628555"/>
                  </a:lnTo>
                  <a:lnTo>
                    <a:pt x="1321041" y="3577348"/>
                  </a:lnTo>
                  <a:lnTo>
                    <a:pt x="1317117" y="3525342"/>
                  </a:lnTo>
                  <a:lnTo>
                    <a:pt x="1313561" y="3472916"/>
                  </a:lnTo>
                  <a:lnTo>
                    <a:pt x="1307325" y="3368497"/>
                  </a:lnTo>
                  <a:lnTo>
                    <a:pt x="1299222" y="3218942"/>
                  </a:lnTo>
                  <a:lnTo>
                    <a:pt x="1290193" y="3137077"/>
                  </a:lnTo>
                  <a:lnTo>
                    <a:pt x="1282979" y="3067202"/>
                  </a:lnTo>
                  <a:lnTo>
                    <a:pt x="1277962" y="3008706"/>
                  </a:lnTo>
                  <a:lnTo>
                    <a:pt x="1275537" y="2960992"/>
                  </a:lnTo>
                  <a:lnTo>
                    <a:pt x="1276108" y="2923438"/>
                  </a:lnTo>
                  <a:lnTo>
                    <a:pt x="1287792" y="2876423"/>
                  </a:lnTo>
                  <a:lnTo>
                    <a:pt x="1368780" y="2837967"/>
                  </a:lnTo>
                  <a:lnTo>
                    <a:pt x="1420482" y="2820301"/>
                  </a:lnTo>
                  <a:lnTo>
                    <a:pt x="1458353" y="2807970"/>
                  </a:lnTo>
                  <a:lnTo>
                    <a:pt x="1466088" y="2800286"/>
                  </a:lnTo>
                  <a:lnTo>
                    <a:pt x="1463357" y="2745003"/>
                  </a:lnTo>
                  <a:lnTo>
                    <a:pt x="1455102" y="2701531"/>
                  </a:lnTo>
                  <a:lnTo>
                    <a:pt x="1443774" y="2650248"/>
                  </a:lnTo>
                  <a:lnTo>
                    <a:pt x="1416342" y="2532557"/>
                  </a:lnTo>
                  <a:lnTo>
                    <a:pt x="1402486" y="2470264"/>
                  </a:lnTo>
                  <a:lnTo>
                    <a:pt x="1390027" y="2408428"/>
                  </a:lnTo>
                  <a:lnTo>
                    <a:pt x="1381048" y="2346782"/>
                  </a:lnTo>
                  <a:lnTo>
                    <a:pt x="1371257" y="2289683"/>
                  </a:lnTo>
                  <a:lnTo>
                    <a:pt x="1360932" y="2236317"/>
                  </a:lnTo>
                  <a:lnTo>
                    <a:pt x="1350314" y="2185898"/>
                  </a:lnTo>
                  <a:lnTo>
                    <a:pt x="1329347" y="2090648"/>
                  </a:lnTo>
                  <a:lnTo>
                    <a:pt x="1319530" y="2044192"/>
                  </a:lnTo>
                  <a:lnTo>
                    <a:pt x="1310525" y="1997456"/>
                  </a:lnTo>
                  <a:lnTo>
                    <a:pt x="1296390" y="1939988"/>
                  </a:lnTo>
                  <a:lnTo>
                    <a:pt x="1288580" y="1891030"/>
                  </a:lnTo>
                  <a:lnTo>
                    <a:pt x="1287741" y="1847748"/>
                  </a:lnTo>
                  <a:lnTo>
                    <a:pt x="1294485" y="1807311"/>
                  </a:lnTo>
                  <a:lnTo>
                    <a:pt x="1309446" y="1766887"/>
                  </a:lnTo>
                  <a:lnTo>
                    <a:pt x="1351229" y="1690611"/>
                  </a:lnTo>
                  <a:lnTo>
                    <a:pt x="1390396" y="1625650"/>
                  </a:lnTo>
                  <a:lnTo>
                    <a:pt x="1409979" y="1589443"/>
                  </a:lnTo>
                  <a:lnTo>
                    <a:pt x="1428496" y="1547888"/>
                  </a:lnTo>
                  <a:lnTo>
                    <a:pt x="1445145" y="1498841"/>
                  </a:lnTo>
                  <a:lnTo>
                    <a:pt x="1459128" y="1440154"/>
                  </a:lnTo>
                  <a:lnTo>
                    <a:pt x="1469656" y="1369695"/>
                  </a:lnTo>
                  <a:lnTo>
                    <a:pt x="1493774" y="1228598"/>
                  </a:lnTo>
                  <a:lnTo>
                    <a:pt x="1503184" y="1168019"/>
                  </a:lnTo>
                  <a:lnTo>
                    <a:pt x="1509407" y="1114259"/>
                  </a:lnTo>
                  <a:lnTo>
                    <a:pt x="1511350" y="106746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48308" y="2572511"/>
              <a:ext cx="168687" cy="227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8499" y="3118103"/>
              <a:ext cx="67055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00991" y="2067305"/>
            <a:ext cx="4956810" cy="1006045"/>
          </a:xfrm>
          <a:prstGeom prst="rect">
            <a:avLst/>
          </a:prstGeom>
          <a:ln w="32003">
            <a:solidFill>
              <a:srgbClr val="4370C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18770" marR="405130" indent="-228600">
              <a:lnSpc>
                <a:spcPts val="1730"/>
              </a:lnSpc>
              <a:spcBef>
                <a:spcPts val="1000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lang="en-US" sz="1600" dirty="0">
                <a:latin typeface="Carlito"/>
                <a:cs typeface="Carlito"/>
              </a:rPr>
              <a:t>Middle class I’s middle level income peoples are in this group</a:t>
            </a:r>
          </a:p>
          <a:p>
            <a:pPr marL="318770" marR="405130" indent="-228600">
              <a:lnSpc>
                <a:spcPts val="1730"/>
              </a:lnSpc>
              <a:spcBef>
                <a:spcPts val="1000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lang="en-US" sz="1600" dirty="0">
                <a:latin typeface="Carlito"/>
                <a:cs typeface="Carlito"/>
              </a:rPr>
              <a:t>Their spending in the mall is also limited I’s not high not low in the middle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6863715"/>
            <a:chOff x="-6095" y="0"/>
            <a:chExt cx="1220152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12191999" cy="6857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83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3DB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00" y="2011679"/>
            <a:ext cx="11338560" cy="924612"/>
          </a:xfrm>
          <a:prstGeom prst="rect">
            <a:avLst/>
          </a:prstGeom>
          <a:solidFill>
            <a:srgbClr val="FFFFFF">
              <a:alpha val="79998"/>
            </a:srgbClr>
          </a:solidFill>
          <a:ln w="9144">
            <a:solidFill>
              <a:srgbClr val="E7E6E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408555" marR="247015" indent="-2155825" algn="ctr">
              <a:lnSpc>
                <a:spcPts val="3460"/>
              </a:lnSpc>
              <a:spcBef>
                <a:spcPts val="210"/>
              </a:spcBef>
            </a:pPr>
            <a:r>
              <a:rPr lang="en-IN" sz="3200" spc="-150" dirty="0">
                <a:latin typeface="Trebuchet MS"/>
                <a:cs typeface="Trebuchet MS"/>
              </a:rPr>
              <a:t>P</a:t>
            </a:r>
            <a:r>
              <a:rPr sz="3200" spc="-150" dirty="0" err="1">
                <a:latin typeface="Trebuchet MS"/>
                <a:cs typeface="Trebuchet MS"/>
              </a:rPr>
              <a:t>ast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purchase </a:t>
            </a:r>
            <a:r>
              <a:rPr sz="3200" spc="-195" dirty="0">
                <a:latin typeface="Trebuchet MS"/>
                <a:cs typeface="Trebuchet MS"/>
              </a:rPr>
              <a:t>data </a:t>
            </a:r>
            <a:r>
              <a:rPr sz="3200" spc="-130" dirty="0">
                <a:latin typeface="Trebuchet MS"/>
                <a:cs typeface="Trebuchet MS"/>
              </a:rPr>
              <a:t>and </a:t>
            </a:r>
            <a:r>
              <a:rPr lang="en-US" sz="3200" spc="-130" dirty="0">
                <a:latin typeface="Trebuchet MS"/>
                <a:cs typeface="Trebuchet MS"/>
              </a:rPr>
              <a:t>customer </a:t>
            </a:r>
            <a:r>
              <a:rPr sz="3200" spc="-195" dirty="0">
                <a:latin typeface="Trebuchet MS"/>
                <a:cs typeface="Trebuchet MS"/>
              </a:rPr>
              <a:t>data</a:t>
            </a:r>
            <a:r>
              <a:rPr lang="en-US" sz="3200" spc="-195" dirty="0">
                <a:latin typeface="Trebuchet MS"/>
                <a:cs typeface="Trebuchet MS"/>
              </a:rPr>
              <a:t> of a mall </a:t>
            </a:r>
            <a:r>
              <a:rPr lang="en-US" sz="3200" spc="-195" dirty="0" err="1">
                <a:latin typeface="Trebuchet MS"/>
                <a:cs typeface="Trebuchet MS"/>
              </a:rPr>
              <a:t>ultilised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to </a:t>
            </a:r>
            <a:r>
              <a:rPr sz="3200" spc="-140" dirty="0">
                <a:latin typeface="Trebuchet MS"/>
                <a:cs typeface="Trebuchet MS"/>
              </a:rPr>
              <a:t>segment </a:t>
            </a:r>
            <a:r>
              <a:rPr sz="3200" spc="-145" dirty="0">
                <a:latin typeface="Trebuchet MS"/>
                <a:cs typeface="Trebuchet MS"/>
              </a:rPr>
              <a:t>customers </a:t>
            </a:r>
            <a:r>
              <a:rPr sz="3200" spc="-160" dirty="0">
                <a:latin typeface="Trebuchet MS"/>
                <a:cs typeface="Trebuchet MS"/>
              </a:rPr>
              <a:t>into </a:t>
            </a:r>
            <a:r>
              <a:rPr sz="3200" spc="-170" dirty="0">
                <a:latin typeface="Trebuchet MS"/>
                <a:cs typeface="Trebuchet MS"/>
              </a:rPr>
              <a:t>distinct</a:t>
            </a:r>
            <a:r>
              <a:rPr sz="3200" spc="-5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groups.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8089" y="6522593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3A4A3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4165" y="132029"/>
            <a:ext cx="49612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5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56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endParaRPr sz="5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grpFill/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17" y="16001"/>
            <a:ext cx="11402364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30" dirty="0"/>
              <a:t>Minimum income with high spending</a:t>
            </a:r>
            <a:endParaRPr lang="en-US" spc="-35" dirty="0"/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700" spc="-5" dirty="0"/>
              <a:t>(Cluster</a:t>
            </a:r>
            <a:r>
              <a:rPr lang="en-US" sz="1700" spc="-35" dirty="0"/>
              <a:t> 2</a:t>
            </a:r>
            <a:r>
              <a:rPr lang="en-US" sz="1700" dirty="0"/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7315200" y="1149078"/>
            <a:ext cx="1511935" cy="5353685"/>
          </a:xfrm>
          <a:custGeom>
            <a:avLst/>
            <a:gdLst/>
            <a:ahLst/>
            <a:cxnLst/>
            <a:rect l="l" t="t" r="r" b="b"/>
            <a:pathLst>
              <a:path w="1511934" h="5353685">
                <a:moveTo>
                  <a:pt x="1511350" y="1067460"/>
                </a:moveTo>
                <a:lnTo>
                  <a:pt x="1507972" y="1027747"/>
                </a:lnTo>
                <a:lnTo>
                  <a:pt x="1480959" y="970153"/>
                </a:lnTo>
                <a:lnTo>
                  <a:pt x="1441970" y="949820"/>
                </a:lnTo>
                <a:lnTo>
                  <a:pt x="1395323" y="938771"/>
                </a:lnTo>
                <a:lnTo>
                  <a:pt x="1344320" y="929894"/>
                </a:lnTo>
                <a:lnTo>
                  <a:pt x="1292212" y="916101"/>
                </a:lnTo>
                <a:lnTo>
                  <a:pt x="1242326" y="890270"/>
                </a:lnTo>
                <a:lnTo>
                  <a:pt x="1193990" y="839749"/>
                </a:lnTo>
                <a:lnTo>
                  <a:pt x="1162723" y="794613"/>
                </a:lnTo>
                <a:lnTo>
                  <a:pt x="1139990" y="760183"/>
                </a:lnTo>
                <a:lnTo>
                  <a:pt x="1117231" y="741807"/>
                </a:lnTo>
                <a:lnTo>
                  <a:pt x="1081392" y="725563"/>
                </a:lnTo>
                <a:lnTo>
                  <a:pt x="1071765" y="684784"/>
                </a:lnTo>
                <a:lnTo>
                  <a:pt x="1073543" y="651268"/>
                </a:lnTo>
                <a:lnTo>
                  <a:pt x="1077480" y="621969"/>
                </a:lnTo>
                <a:lnTo>
                  <a:pt x="1081405" y="601230"/>
                </a:lnTo>
                <a:lnTo>
                  <a:pt x="1083195" y="593344"/>
                </a:lnTo>
                <a:lnTo>
                  <a:pt x="1116190" y="572706"/>
                </a:lnTo>
                <a:lnTo>
                  <a:pt x="1134287" y="556323"/>
                </a:lnTo>
                <a:lnTo>
                  <a:pt x="1151394" y="502158"/>
                </a:lnTo>
                <a:lnTo>
                  <a:pt x="1161859" y="423138"/>
                </a:lnTo>
                <a:lnTo>
                  <a:pt x="1165517" y="372351"/>
                </a:lnTo>
                <a:lnTo>
                  <a:pt x="1167295" y="318731"/>
                </a:lnTo>
                <a:lnTo>
                  <a:pt x="1166558" y="265747"/>
                </a:lnTo>
                <a:lnTo>
                  <a:pt x="1162697" y="216916"/>
                </a:lnTo>
                <a:lnTo>
                  <a:pt x="1134465" y="144449"/>
                </a:lnTo>
                <a:lnTo>
                  <a:pt x="1111364" y="108102"/>
                </a:lnTo>
                <a:lnTo>
                  <a:pt x="1081735" y="74168"/>
                </a:lnTo>
                <a:lnTo>
                  <a:pt x="1045171" y="44526"/>
                </a:lnTo>
                <a:lnTo>
                  <a:pt x="1001280" y="21043"/>
                </a:lnTo>
                <a:lnTo>
                  <a:pt x="949655" y="5575"/>
                </a:lnTo>
                <a:lnTo>
                  <a:pt x="889901" y="0"/>
                </a:lnTo>
                <a:lnTo>
                  <a:pt x="853973" y="3746"/>
                </a:lnTo>
                <a:lnTo>
                  <a:pt x="815619" y="14706"/>
                </a:lnTo>
                <a:lnTo>
                  <a:pt x="776605" y="32537"/>
                </a:lnTo>
                <a:lnTo>
                  <a:pt x="738720" y="56832"/>
                </a:lnTo>
                <a:lnTo>
                  <a:pt x="703745" y="87249"/>
                </a:lnTo>
                <a:lnTo>
                  <a:pt x="673455" y="123393"/>
                </a:lnTo>
                <a:lnTo>
                  <a:pt x="649605" y="164896"/>
                </a:lnTo>
                <a:lnTo>
                  <a:pt x="633996" y="211404"/>
                </a:lnTo>
                <a:lnTo>
                  <a:pt x="628408" y="262509"/>
                </a:lnTo>
                <a:lnTo>
                  <a:pt x="629297" y="335203"/>
                </a:lnTo>
                <a:lnTo>
                  <a:pt x="631761" y="394855"/>
                </a:lnTo>
                <a:lnTo>
                  <a:pt x="635482" y="443712"/>
                </a:lnTo>
                <a:lnTo>
                  <a:pt x="640156" y="483997"/>
                </a:lnTo>
                <a:lnTo>
                  <a:pt x="651141" y="547751"/>
                </a:lnTo>
                <a:lnTo>
                  <a:pt x="672452" y="587654"/>
                </a:lnTo>
                <a:lnTo>
                  <a:pt x="685304" y="593344"/>
                </a:lnTo>
                <a:lnTo>
                  <a:pt x="679221" y="653173"/>
                </a:lnTo>
                <a:lnTo>
                  <a:pt x="679564" y="686219"/>
                </a:lnTo>
                <a:lnTo>
                  <a:pt x="688454" y="704253"/>
                </a:lnTo>
                <a:lnTo>
                  <a:pt x="708037" y="719074"/>
                </a:lnTo>
                <a:lnTo>
                  <a:pt x="729500" y="739368"/>
                </a:lnTo>
                <a:lnTo>
                  <a:pt x="743534" y="753237"/>
                </a:lnTo>
                <a:lnTo>
                  <a:pt x="751179" y="767118"/>
                </a:lnTo>
                <a:lnTo>
                  <a:pt x="753503" y="787400"/>
                </a:lnTo>
                <a:lnTo>
                  <a:pt x="749388" y="813142"/>
                </a:lnTo>
                <a:lnTo>
                  <a:pt x="719848" y="864616"/>
                </a:lnTo>
                <a:lnTo>
                  <a:pt x="671969" y="910742"/>
                </a:lnTo>
                <a:lnTo>
                  <a:pt x="630415" y="930643"/>
                </a:lnTo>
                <a:lnTo>
                  <a:pt x="579589" y="949452"/>
                </a:lnTo>
                <a:lnTo>
                  <a:pt x="480580" y="981583"/>
                </a:lnTo>
                <a:lnTo>
                  <a:pt x="436676" y="1002563"/>
                </a:lnTo>
                <a:lnTo>
                  <a:pt x="399288" y="1026325"/>
                </a:lnTo>
                <a:lnTo>
                  <a:pt x="366826" y="1055560"/>
                </a:lnTo>
                <a:lnTo>
                  <a:pt x="337642" y="1093000"/>
                </a:lnTo>
                <a:lnTo>
                  <a:pt x="310146" y="1141349"/>
                </a:lnTo>
                <a:lnTo>
                  <a:pt x="291160" y="1183792"/>
                </a:lnTo>
                <a:lnTo>
                  <a:pt x="268401" y="1229728"/>
                </a:lnTo>
                <a:lnTo>
                  <a:pt x="241858" y="1276946"/>
                </a:lnTo>
                <a:lnTo>
                  <a:pt x="211543" y="1323187"/>
                </a:lnTo>
                <a:lnTo>
                  <a:pt x="177444" y="1366240"/>
                </a:lnTo>
                <a:lnTo>
                  <a:pt x="139585" y="1403858"/>
                </a:lnTo>
                <a:lnTo>
                  <a:pt x="109359" y="1440180"/>
                </a:lnTo>
                <a:lnTo>
                  <a:pt x="78740" y="1480045"/>
                </a:lnTo>
                <a:lnTo>
                  <a:pt x="50101" y="1522882"/>
                </a:lnTo>
                <a:lnTo>
                  <a:pt x="25844" y="1568107"/>
                </a:lnTo>
                <a:lnTo>
                  <a:pt x="8356" y="1615122"/>
                </a:lnTo>
                <a:lnTo>
                  <a:pt x="0" y="1663357"/>
                </a:lnTo>
                <a:lnTo>
                  <a:pt x="3187" y="1712214"/>
                </a:lnTo>
                <a:lnTo>
                  <a:pt x="20942" y="1749933"/>
                </a:lnTo>
                <a:lnTo>
                  <a:pt x="47383" y="1785124"/>
                </a:lnTo>
                <a:lnTo>
                  <a:pt x="80479" y="1816315"/>
                </a:lnTo>
                <a:lnTo>
                  <a:pt x="118249" y="1842033"/>
                </a:lnTo>
                <a:lnTo>
                  <a:pt x="158673" y="1860804"/>
                </a:lnTo>
                <a:lnTo>
                  <a:pt x="199783" y="1871154"/>
                </a:lnTo>
                <a:lnTo>
                  <a:pt x="239547" y="1871599"/>
                </a:lnTo>
                <a:lnTo>
                  <a:pt x="275983" y="1860677"/>
                </a:lnTo>
                <a:lnTo>
                  <a:pt x="327279" y="1832394"/>
                </a:lnTo>
                <a:lnTo>
                  <a:pt x="362623" y="1814855"/>
                </a:lnTo>
                <a:lnTo>
                  <a:pt x="383057" y="1805914"/>
                </a:lnTo>
                <a:lnTo>
                  <a:pt x="389648" y="1803400"/>
                </a:lnTo>
                <a:lnTo>
                  <a:pt x="356463" y="1952307"/>
                </a:lnTo>
                <a:lnTo>
                  <a:pt x="337134" y="2053107"/>
                </a:lnTo>
                <a:lnTo>
                  <a:pt x="324167" y="2151824"/>
                </a:lnTo>
                <a:lnTo>
                  <a:pt x="310146" y="2294509"/>
                </a:lnTo>
                <a:lnTo>
                  <a:pt x="302895" y="2362543"/>
                </a:lnTo>
                <a:lnTo>
                  <a:pt x="294068" y="2429027"/>
                </a:lnTo>
                <a:lnTo>
                  <a:pt x="284314" y="2492997"/>
                </a:lnTo>
                <a:lnTo>
                  <a:pt x="274320" y="2553462"/>
                </a:lnTo>
                <a:lnTo>
                  <a:pt x="256235" y="2659989"/>
                </a:lnTo>
                <a:lnTo>
                  <a:pt x="249478" y="2704096"/>
                </a:lnTo>
                <a:lnTo>
                  <a:pt x="245135" y="2740799"/>
                </a:lnTo>
                <a:lnTo>
                  <a:pt x="243878" y="2769108"/>
                </a:lnTo>
                <a:lnTo>
                  <a:pt x="246354" y="2788056"/>
                </a:lnTo>
                <a:lnTo>
                  <a:pt x="253250" y="2796667"/>
                </a:lnTo>
                <a:lnTo>
                  <a:pt x="288404" y="2815171"/>
                </a:lnTo>
                <a:lnTo>
                  <a:pt x="321411" y="2833713"/>
                </a:lnTo>
                <a:lnTo>
                  <a:pt x="355485" y="2853690"/>
                </a:lnTo>
                <a:lnTo>
                  <a:pt x="362978" y="3056356"/>
                </a:lnTo>
                <a:lnTo>
                  <a:pt x="372579" y="3190481"/>
                </a:lnTo>
                <a:lnTo>
                  <a:pt x="390677" y="3316020"/>
                </a:lnTo>
                <a:lnTo>
                  <a:pt x="423684" y="3492881"/>
                </a:lnTo>
                <a:lnTo>
                  <a:pt x="449389" y="3628974"/>
                </a:lnTo>
                <a:lnTo>
                  <a:pt x="460298" y="3688816"/>
                </a:lnTo>
                <a:lnTo>
                  <a:pt x="470039" y="3744125"/>
                </a:lnTo>
                <a:lnTo>
                  <a:pt x="478663" y="3795623"/>
                </a:lnTo>
                <a:lnTo>
                  <a:pt x="486257" y="3844023"/>
                </a:lnTo>
                <a:lnTo>
                  <a:pt x="492912" y="3890048"/>
                </a:lnTo>
                <a:lnTo>
                  <a:pt x="498690" y="3934396"/>
                </a:lnTo>
                <a:lnTo>
                  <a:pt x="503694" y="3977792"/>
                </a:lnTo>
                <a:lnTo>
                  <a:pt x="507974" y="4020934"/>
                </a:lnTo>
                <a:lnTo>
                  <a:pt x="511632" y="4064546"/>
                </a:lnTo>
                <a:lnTo>
                  <a:pt x="514743" y="4109339"/>
                </a:lnTo>
                <a:lnTo>
                  <a:pt x="526300" y="4291368"/>
                </a:lnTo>
                <a:lnTo>
                  <a:pt x="528916" y="4341977"/>
                </a:lnTo>
                <a:lnTo>
                  <a:pt x="530466" y="4387761"/>
                </a:lnTo>
                <a:lnTo>
                  <a:pt x="530682" y="4428845"/>
                </a:lnTo>
                <a:lnTo>
                  <a:pt x="529297" y="4465371"/>
                </a:lnTo>
                <a:lnTo>
                  <a:pt x="513384" y="4537519"/>
                </a:lnTo>
                <a:lnTo>
                  <a:pt x="489026" y="4585474"/>
                </a:lnTo>
                <a:lnTo>
                  <a:pt x="456450" y="4635944"/>
                </a:lnTo>
                <a:lnTo>
                  <a:pt x="419125" y="4683569"/>
                </a:lnTo>
                <a:lnTo>
                  <a:pt x="380542" y="4722977"/>
                </a:lnTo>
                <a:lnTo>
                  <a:pt x="344182" y="4748784"/>
                </a:lnTo>
                <a:lnTo>
                  <a:pt x="294601" y="4762322"/>
                </a:lnTo>
                <a:lnTo>
                  <a:pt x="237591" y="4771593"/>
                </a:lnTo>
                <a:lnTo>
                  <a:pt x="182727" y="4780851"/>
                </a:lnTo>
                <a:lnTo>
                  <a:pt x="139585" y="4794389"/>
                </a:lnTo>
                <a:lnTo>
                  <a:pt x="109550" y="4810252"/>
                </a:lnTo>
                <a:lnTo>
                  <a:pt x="95516" y="4835728"/>
                </a:lnTo>
                <a:lnTo>
                  <a:pt x="109181" y="4863338"/>
                </a:lnTo>
                <a:lnTo>
                  <a:pt x="162318" y="4885601"/>
                </a:lnTo>
                <a:lnTo>
                  <a:pt x="210375" y="4888496"/>
                </a:lnTo>
                <a:lnTo>
                  <a:pt x="264426" y="4887798"/>
                </a:lnTo>
                <a:lnTo>
                  <a:pt x="320675" y="4884115"/>
                </a:lnTo>
                <a:lnTo>
                  <a:pt x="375348" y="4878032"/>
                </a:lnTo>
                <a:lnTo>
                  <a:pt x="424637" y="4870145"/>
                </a:lnTo>
                <a:lnTo>
                  <a:pt x="464794" y="4861077"/>
                </a:lnTo>
                <a:lnTo>
                  <a:pt x="492010" y="4851400"/>
                </a:lnTo>
                <a:lnTo>
                  <a:pt x="530733" y="4839474"/>
                </a:lnTo>
                <a:lnTo>
                  <a:pt x="571601" y="4824323"/>
                </a:lnTo>
                <a:lnTo>
                  <a:pt x="603948" y="4811319"/>
                </a:lnTo>
                <a:lnTo>
                  <a:pt x="617105" y="4805794"/>
                </a:lnTo>
                <a:lnTo>
                  <a:pt x="605485" y="4838751"/>
                </a:lnTo>
                <a:lnTo>
                  <a:pt x="609892" y="4855667"/>
                </a:lnTo>
                <a:lnTo>
                  <a:pt x="637781" y="4861903"/>
                </a:lnTo>
                <a:lnTo>
                  <a:pt x="696607" y="4862792"/>
                </a:lnTo>
                <a:lnTo>
                  <a:pt x="764273" y="4859947"/>
                </a:lnTo>
                <a:lnTo>
                  <a:pt x="803186" y="4848555"/>
                </a:lnTo>
                <a:lnTo>
                  <a:pt x="822909" y="4824323"/>
                </a:lnTo>
                <a:lnTo>
                  <a:pt x="833005" y="4782985"/>
                </a:lnTo>
                <a:lnTo>
                  <a:pt x="833183" y="4728337"/>
                </a:lnTo>
                <a:lnTo>
                  <a:pt x="834428" y="4671606"/>
                </a:lnTo>
                <a:lnTo>
                  <a:pt x="837819" y="4619206"/>
                </a:lnTo>
                <a:lnTo>
                  <a:pt x="844435" y="4577512"/>
                </a:lnTo>
                <a:lnTo>
                  <a:pt x="847509" y="4541647"/>
                </a:lnTo>
                <a:lnTo>
                  <a:pt x="836409" y="4493158"/>
                </a:lnTo>
                <a:lnTo>
                  <a:pt x="821486" y="4438624"/>
                </a:lnTo>
                <a:lnTo>
                  <a:pt x="813130" y="4384649"/>
                </a:lnTo>
                <a:lnTo>
                  <a:pt x="821702" y="4337812"/>
                </a:lnTo>
                <a:lnTo>
                  <a:pt x="840320" y="4306189"/>
                </a:lnTo>
                <a:lnTo>
                  <a:pt x="856551" y="4262818"/>
                </a:lnTo>
                <a:lnTo>
                  <a:pt x="869391" y="4211269"/>
                </a:lnTo>
                <a:lnTo>
                  <a:pt x="877874" y="4155160"/>
                </a:lnTo>
                <a:lnTo>
                  <a:pt x="880986" y="4098061"/>
                </a:lnTo>
                <a:lnTo>
                  <a:pt x="877747" y="4043578"/>
                </a:lnTo>
                <a:lnTo>
                  <a:pt x="856081" y="3944048"/>
                </a:lnTo>
                <a:lnTo>
                  <a:pt x="854494" y="3893769"/>
                </a:lnTo>
                <a:lnTo>
                  <a:pt x="858596" y="3845420"/>
                </a:lnTo>
                <a:lnTo>
                  <a:pt x="864590" y="3799941"/>
                </a:lnTo>
                <a:lnTo>
                  <a:pt x="868718" y="3758273"/>
                </a:lnTo>
                <a:lnTo>
                  <a:pt x="867168" y="3721354"/>
                </a:lnTo>
                <a:lnTo>
                  <a:pt x="860412" y="3677577"/>
                </a:lnTo>
                <a:lnTo>
                  <a:pt x="854227" y="3628872"/>
                </a:lnTo>
                <a:lnTo>
                  <a:pt x="849134" y="3575812"/>
                </a:lnTo>
                <a:lnTo>
                  <a:pt x="845693" y="3518903"/>
                </a:lnTo>
                <a:lnTo>
                  <a:pt x="844435" y="3458718"/>
                </a:lnTo>
                <a:lnTo>
                  <a:pt x="844435" y="3287395"/>
                </a:lnTo>
                <a:lnTo>
                  <a:pt x="884212" y="3513391"/>
                </a:lnTo>
                <a:lnTo>
                  <a:pt x="906945" y="3639858"/>
                </a:lnTo>
                <a:lnTo>
                  <a:pt x="921156" y="3712845"/>
                </a:lnTo>
                <a:lnTo>
                  <a:pt x="935367" y="3778377"/>
                </a:lnTo>
                <a:lnTo>
                  <a:pt x="941260" y="3809212"/>
                </a:lnTo>
                <a:lnTo>
                  <a:pt x="947470" y="3849205"/>
                </a:lnTo>
                <a:lnTo>
                  <a:pt x="953846" y="3896588"/>
                </a:lnTo>
                <a:lnTo>
                  <a:pt x="960221" y="3949560"/>
                </a:lnTo>
                <a:lnTo>
                  <a:pt x="966431" y="4006342"/>
                </a:lnTo>
                <a:lnTo>
                  <a:pt x="972337" y="4065143"/>
                </a:lnTo>
                <a:lnTo>
                  <a:pt x="977760" y="4124198"/>
                </a:lnTo>
                <a:lnTo>
                  <a:pt x="982560" y="4181716"/>
                </a:lnTo>
                <a:lnTo>
                  <a:pt x="986561" y="4235907"/>
                </a:lnTo>
                <a:lnTo>
                  <a:pt x="989622" y="4284980"/>
                </a:lnTo>
                <a:lnTo>
                  <a:pt x="991577" y="4327169"/>
                </a:lnTo>
                <a:lnTo>
                  <a:pt x="992263" y="4360672"/>
                </a:lnTo>
                <a:lnTo>
                  <a:pt x="996657" y="4411357"/>
                </a:lnTo>
                <a:lnTo>
                  <a:pt x="1008024" y="4464659"/>
                </a:lnTo>
                <a:lnTo>
                  <a:pt x="1023543" y="4518977"/>
                </a:lnTo>
                <a:lnTo>
                  <a:pt x="1040472" y="4572724"/>
                </a:lnTo>
                <a:lnTo>
                  <a:pt x="1055992" y="4624260"/>
                </a:lnTo>
                <a:lnTo>
                  <a:pt x="1067358" y="4672000"/>
                </a:lnTo>
                <a:lnTo>
                  <a:pt x="1078725" y="4782705"/>
                </a:lnTo>
                <a:lnTo>
                  <a:pt x="1084592" y="4832845"/>
                </a:lnTo>
                <a:lnTo>
                  <a:pt x="1092542" y="4863693"/>
                </a:lnTo>
                <a:lnTo>
                  <a:pt x="1105801" y="4874196"/>
                </a:lnTo>
                <a:lnTo>
                  <a:pt x="1116380" y="4886820"/>
                </a:lnTo>
                <a:lnTo>
                  <a:pt x="1111135" y="4920259"/>
                </a:lnTo>
                <a:lnTo>
                  <a:pt x="1096073" y="4967948"/>
                </a:lnTo>
                <a:lnTo>
                  <a:pt x="1077175" y="5023294"/>
                </a:lnTo>
                <a:lnTo>
                  <a:pt x="1060462" y="5079682"/>
                </a:lnTo>
                <a:lnTo>
                  <a:pt x="1053973" y="5114442"/>
                </a:lnTo>
                <a:lnTo>
                  <a:pt x="1044968" y="5156251"/>
                </a:lnTo>
                <a:lnTo>
                  <a:pt x="1036231" y="5201526"/>
                </a:lnTo>
                <a:lnTo>
                  <a:pt x="1030566" y="5246649"/>
                </a:lnTo>
                <a:lnTo>
                  <a:pt x="1030757" y="5288013"/>
                </a:lnTo>
                <a:lnTo>
                  <a:pt x="1039609" y="5322024"/>
                </a:lnTo>
                <a:lnTo>
                  <a:pt x="1059929" y="5345074"/>
                </a:lnTo>
                <a:lnTo>
                  <a:pt x="1094498" y="5353558"/>
                </a:lnTo>
                <a:lnTo>
                  <a:pt x="1141158" y="5351361"/>
                </a:lnTo>
                <a:lnTo>
                  <a:pt x="1186345" y="5344477"/>
                </a:lnTo>
                <a:lnTo>
                  <a:pt x="1228585" y="5332527"/>
                </a:lnTo>
                <a:lnTo>
                  <a:pt x="1266431" y="5315089"/>
                </a:lnTo>
                <a:lnTo>
                  <a:pt x="1298422" y="5291772"/>
                </a:lnTo>
                <a:lnTo>
                  <a:pt x="1323073" y="5262181"/>
                </a:lnTo>
                <a:lnTo>
                  <a:pt x="1338935" y="5225897"/>
                </a:lnTo>
                <a:lnTo>
                  <a:pt x="1344561" y="5182540"/>
                </a:lnTo>
                <a:lnTo>
                  <a:pt x="1347851" y="5125745"/>
                </a:lnTo>
                <a:lnTo>
                  <a:pt x="1347965" y="5070881"/>
                </a:lnTo>
                <a:lnTo>
                  <a:pt x="1347457" y="5019827"/>
                </a:lnTo>
                <a:lnTo>
                  <a:pt x="1348841" y="4974463"/>
                </a:lnTo>
                <a:lnTo>
                  <a:pt x="1354658" y="4936693"/>
                </a:lnTo>
                <a:lnTo>
                  <a:pt x="1387094" y="4864938"/>
                </a:lnTo>
                <a:lnTo>
                  <a:pt x="1397190" y="4808613"/>
                </a:lnTo>
                <a:lnTo>
                  <a:pt x="1400924" y="4747971"/>
                </a:lnTo>
                <a:lnTo>
                  <a:pt x="1401457" y="4691519"/>
                </a:lnTo>
                <a:lnTo>
                  <a:pt x="1398270" y="4658461"/>
                </a:lnTo>
                <a:lnTo>
                  <a:pt x="1398879" y="4617148"/>
                </a:lnTo>
                <a:lnTo>
                  <a:pt x="1401406" y="4568837"/>
                </a:lnTo>
                <a:lnTo>
                  <a:pt x="1403934" y="4514837"/>
                </a:lnTo>
                <a:lnTo>
                  <a:pt x="1404581" y="4456404"/>
                </a:lnTo>
                <a:lnTo>
                  <a:pt x="1401457" y="4394835"/>
                </a:lnTo>
                <a:lnTo>
                  <a:pt x="1395780" y="4355312"/>
                </a:lnTo>
                <a:lnTo>
                  <a:pt x="1391031" y="4311929"/>
                </a:lnTo>
                <a:lnTo>
                  <a:pt x="1387005" y="4265358"/>
                </a:lnTo>
                <a:lnTo>
                  <a:pt x="1383487" y="4216260"/>
                </a:lnTo>
                <a:lnTo>
                  <a:pt x="1373949" y="4060558"/>
                </a:lnTo>
                <a:lnTo>
                  <a:pt x="1370431" y="4008082"/>
                </a:lnTo>
                <a:lnTo>
                  <a:pt x="1366405" y="3956418"/>
                </a:lnTo>
                <a:lnTo>
                  <a:pt x="1361655" y="3906266"/>
                </a:lnTo>
                <a:lnTo>
                  <a:pt x="1355991" y="3858260"/>
                </a:lnTo>
                <a:lnTo>
                  <a:pt x="1348498" y="3817175"/>
                </a:lnTo>
                <a:lnTo>
                  <a:pt x="1341755" y="3773259"/>
                </a:lnTo>
                <a:lnTo>
                  <a:pt x="1335709" y="3726916"/>
                </a:lnTo>
                <a:lnTo>
                  <a:pt x="1330274" y="3678542"/>
                </a:lnTo>
                <a:lnTo>
                  <a:pt x="1325410" y="3628555"/>
                </a:lnTo>
                <a:lnTo>
                  <a:pt x="1321041" y="3577348"/>
                </a:lnTo>
                <a:lnTo>
                  <a:pt x="1317117" y="3525342"/>
                </a:lnTo>
                <a:lnTo>
                  <a:pt x="1313561" y="3472916"/>
                </a:lnTo>
                <a:lnTo>
                  <a:pt x="1307325" y="3368497"/>
                </a:lnTo>
                <a:lnTo>
                  <a:pt x="1299222" y="3218942"/>
                </a:lnTo>
                <a:lnTo>
                  <a:pt x="1290193" y="3137077"/>
                </a:lnTo>
                <a:lnTo>
                  <a:pt x="1282979" y="3067202"/>
                </a:lnTo>
                <a:lnTo>
                  <a:pt x="1277962" y="3008706"/>
                </a:lnTo>
                <a:lnTo>
                  <a:pt x="1275537" y="2960992"/>
                </a:lnTo>
                <a:lnTo>
                  <a:pt x="1276108" y="2923438"/>
                </a:lnTo>
                <a:lnTo>
                  <a:pt x="1287792" y="2876423"/>
                </a:lnTo>
                <a:lnTo>
                  <a:pt x="1368780" y="2837967"/>
                </a:lnTo>
                <a:lnTo>
                  <a:pt x="1420482" y="2820301"/>
                </a:lnTo>
                <a:lnTo>
                  <a:pt x="1458353" y="2807970"/>
                </a:lnTo>
                <a:lnTo>
                  <a:pt x="1466088" y="2800286"/>
                </a:lnTo>
                <a:lnTo>
                  <a:pt x="1463357" y="2745003"/>
                </a:lnTo>
                <a:lnTo>
                  <a:pt x="1455102" y="2701531"/>
                </a:lnTo>
                <a:lnTo>
                  <a:pt x="1443774" y="2650248"/>
                </a:lnTo>
                <a:lnTo>
                  <a:pt x="1416342" y="2532557"/>
                </a:lnTo>
                <a:lnTo>
                  <a:pt x="1402486" y="2470264"/>
                </a:lnTo>
                <a:lnTo>
                  <a:pt x="1390027" y="2408428"/>
                </a:lnTo>
                <a:lnTo>
                  <a:pt x="1381048" y="2346782"/>
                </a:lnTo>
                <a:lnTo>
                  <a:pt x="1371257" y="2289683"/>
                </a:lnTo>
                <a:lnTo>
                  <a:pt x="1360932" y="2236317"/>
                </a:lnTo>
                <a:lnTo>
                  <a:pt x="1350314" y="2185898"/>
                </a:lnTo>
                <a:lnTo>
                  <a:pt x="1329347" y="2090648"/>
                </a:lnTo>
                <a:lnTo>
                  <a:pt x="1319530" y="2044192"/>
                </a:lnTo>
                <a:lnTo>
                  <a:pt x="1310525" y="1997456"/>
                </a:lnTo>
                <a:lnTo>
                  <a:pt x="1296390" y="1939988"/>
                </a:lnTo>
                <a:lnTo>
                  <a:pt x="1288580" y="1891030"/>
                </a:lnTo>
                <a:lnTo>
                  <a:pt x="1287741" y="1847748"/>
                </a:lnTo>
                <a:lnTo>
                  <a:pt x="1294485" y="1807311"/>
                </a:lnTo>
                <a:lnTo>
                  <a:pt x="1309446" y="1766887"/>
                </a:lnTo>
                <a:lnTo>
                  <a:pt x="1351229" y="1690611"/>
                </a:lnTo>
                <a:lnTo>
                  <a:pt x="1390396" y="1625650"/>
                </a:lnTo>
                <a:lnTo>
                  <a:pt x="1409979" y="1589443"/>
                </a:lnTo>
                <a:lnTo>
                  <a:pt x="1428496" y="1547888"/>
                </a:lnTo>
                <a:lnTo>
                  <a:pt x="1445145" y="1498841"/>
                </a:lnTo>
                <a:lnTo>
                  <a:pt x="1459128" y="1440154"/>
                </a:lnTo>
                <a:lnTo>
                  <a:pt x="1469656" y="1369695"/>
                </a:lnTo>
                <a:lnTo>
                  <a:pt x="1493774" y="1228598"/>
                </a:lnTo>
                <a:lnTo>
                  <a:pt x="1503184" y="1168019"/>
                </a:lnTo>
                <a:lnTo>
                  <a:pt x="1509407" y="1114259"/>
                </a:lnTo>
                <a:lnTo>
                  <a:pt x="1511350" y="1067460"/>
                </a:lnTo>
                <a:close/>
              </a:path>
            </a:pathLst>
          </a:custGeom>
          <a:solidFill>
            <a:srgbClr val="4370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00990" y="2260854"/>
            <a:ext cx="6296025" cy="970779"/>
          </a:xfrm>
          <a:prstGeom prst="rect">
            <a:avLst/>
          </a:prstGeom>
          <a:ln w="32003">
            <a:solidFill>
              <a:srgbClr val="4370C3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They are the poor people with lowest income range</a:t>
            </a: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But their spending is higher than the high income people, they use to visit mall frequently.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grpFill/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17" y="16001"/>
            <a:ext cx="11402364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30" dirty="0"/>
              <a:t>High Income and High Spending</a:t>
            </a:r>
            <a:endParaRPr spc="-10" dirty="0"/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1700" spc="-5" dirty="0"/>
              <a:t>(Cluster</a:t>
            </a:r>
            <a:r>
              <a:rPr sz="1700" spc="-35" dirty="0"/>
              <a:t> </a:t>
            </a:r>
            <a:r>
              <a:rPr lang="en-US" sz="1700" spc="-35" dirty="0"/>
              <a:t>3</a:t>
            </a:r>
            <a:r>
              <a:rPr sz="1700" dirty="0"/>
              <a:t>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7010400" y="1134696"/>
            <a:ext cx="1511935" cy="5353685"/>
            <a:chOff x="10319378" y="1074419"/>
            <a:chExt cx="1511935" cy="5353685"/>
          </a:xfrm>
        </p:grpSpPr>
        <p:sp>
          <p:nvSpPr>
            <p:cNvPr id="11" name="object 11"/>
            <p:cNvSpPr/>
            <p:nvPr/>
          </p:nvSpPr>
          <p:spPr>
            <a:xfrm>
              <a:off x="10319372" y="1074419"/>
              <a:ext cx="1511935" cy="5353685"/>
            </a:xfrm>
            <a:custGeom>
              <a:avLst/>
              <a:gdLst/>
              <a:ahLst/>
              <a:cxnLst/>
              <a:rect l="l" t="t" r="r" b="b"/>
              <a:pathLst>
                <a:path w="1511934" h="5353685">
                  <a:moveTo>
                    <a:pt x="1511350" y="1067460"/>
                  </a:moveTo>
                  <a:lnTo>
                    <a:pt x="1507972" y="1027747"/>
                  </a:lnTo>
                  <a:lnTo>
                    <a:pt x="1480959" y="970153"/>
                  </a:lnTo>
                  <a:lnTo>
                    <a:pt x="1441970" y="949820"/>
                  </a:lnTo>
                  <a:lnTo>
                    <a:pt x="1395323" y="938771"/>
                  </a:lnTo>
                  <a:lnTo>
                    <a:pt x="1344320" y="929894"/>
                  </a:lnTo>
                  <a:lnTo>
                    <a:pt x="1292212" y="916101"/>
                  </a:lnTo>
                  <a:lnTo>
                    <a:pt x="1242326" y="890270"/>
                  </a:lnTo>
                  <a:lnTo>
                    <a:pt x="1193990" y="839749"/>
                  </a:lnTo>
                  <a:lnTo>
                    <a:pt x="1162723" y="794613"/>
                  </a:lnTo>
                  <a:lnTo>
                    <a:pt x="1139990" y="760183"/>
                  </a:lnTo>
                  <a:lnTo>
                    <a:pt x="1117231" y="741807"/>
                  </a:lnTo>
                  <a:lnTo>
                    <a:pt x="1081392" y="725563"/>
                  </a:lnTo>
                  <a:lnTo>
                    <a:pt x="1071765" y="684784"/>
                  </a:lnTo>
                  <a:lnTo>
                    <a:pt x="1073543" y="651268"/>
                  </a:lnTo>
                  <a:lnTo>
                    <a:pt x="1077480" y="621969"/>
                  </a:lnTo>
                  <a:lnTo>
                    <a:pt x="1081405" y="601230"/>
                  </a:lnTo>
                  <a:lnTo>
                    <a:pt x="1083195" y="593344"/>
                  </a:lnTo>
                  <a:lnTo>
                    <a:pt x="1116190" y="572706"/>
                  </a:lnTo>
                  <a:lnTo>
                    <a:pt x="1134287" y="556323"/>
                  </a:lnTo>
                  <a:lnTo>
                    <a:pt x="1151394" y="502158"/>
                  </a:lnTo>
                  <a:lnTo>
                    <a:pt x="1161859" y="423138"/>
                  </a:lnTo>
                  <a:lnTo>
                    <a:pt x="1165517" y="372351"/>
                  </a:lnTo>
                  <a:lnTo>
                    <a:pt x="1167295" y="318731"/>
                  </a:lnTo>
                  <a:lnTo>
                    <a:pt x="1166558" y="265747"/>
                  </a:lnTo>
                  <a:lnTo>
                    <a:pt x="1162697" y="216916"/>
                  </a:lnTo>
                  <a:lnTo>
                    <a:pt x="1134465" y="144449"/>
                  </a:lnTo>
                  <a:lnTo>
                    <a:pt x="1111364" y="108102"/>
                  </a:lnTo>
                  <a:lnTo>
                    <a:pt x="1081735" y="74168"/>
                  </a:lnTo>
                  <a:lnTo>
                    <a:pt x="1045171" y="44526"/>
                  </a:lnTo>
                  <a:lnTo>
                    <a:pt x="1001280" y="21043"/>
                  </a:lnTo>
                  <a:lnTo>
                    <a:pt x="949655" y="5575"/>
                  </a:lnTo>
                  <a:lnTo>
                    <a:pt x="889901" y="0"/>
                  </a:lnTo>
                  <a:lnTo>
                    <a:pt x="853973" y="3746"/>
                  </a:lnTo>
                  <a:lnTo>
                    <a:pt x="815619" y="14706"/>
                  </a:lnTo>
                  <a:lnTo>
                    <a:pt x="776605" y="32537"/>
                  </a:lnTo>
                  <a:lnTo>
                    <a:pt x="738720" y="56832"/>
                  </a:lnTo>
                  <a:lnTo>
                    <a:pt x="703745" y="87249"/>
                  </a:lnTo>
                  <a:lnTo>
                    <a:pt x="673455" y="123393"/>
                  </a:lnTo>
                  <a:lnTo>
                    <a:pt x="649605" y="164896"/>
                  </a:lnTo>
                  <a:lnTo>
                    <a:pt x="633996" y="211404"/>
                  </a:lnTo>
                  <a:lnTo>
                    <a:pt x="628408" y="262509"/>
                  </a:lnTo>
                  <a:lnTo>
                    <a:pt x="629297" y="335203"/>
                  </a:lnTo>
                  <a:lnTo>
                    <a:pt x="631761" y="394855"/>
                  </a:lnTo>
                  <a:lnTo>
                    <a:pt x="635482" y="443712"/>
                  </a:lnTo>
                  <a:lnTo>
                    <a:pt x="640156" y="483997"/>
                  </a:lnTo>
                  <a:lnTo>
                    <a:pt x="651141" y="547751"/>
                  </a:lnTo>
                  <a:lnTo>
                    <a:pt x="672452" y="587654"/>
                  </a:lnTo>
                  <a:lnTo>
                    <a:pt x="685304" y="593344"/>
                  </a:lnTo>
                  <a:lnTo>
                    <a:pt x="679221" y="653173"/>
                  </a:lnTo>
                  <a:lnTo>
                    <a:pt x="679564" y="686219"/>
                  </a:lnTo>
                  <a:lnTo>
                    <a:pt x="688454" y="704253"/>
                  </a:lnTo>
                  <a:lnTo>
                    <a:pt x="708037" y="719074"/>
                  </a:lnTo>
                  <a:lnTo>
                    <a:pt x="729500" y="739368"/>
                  </a:lnTo>
                  <a:lnTo>
                    <a:pt x="743534" y="753237"/>
                  </a:lnTo>
                  <a:lnTo>
                    <a:pt x="751179" y="767118"/>
                  </a:lnTo>
                  <a:lnTo>
                    <a:pt x="753503" y="787400"/>
                  </a:lnTo>
                  <a:lnTo>
                    <a:pt x="749388" y="813142"/>
                  </a:lnTo>
                  <a:lnTo>
                    <a:pt x="719848" y="864616"/>
                  </a:lnTo>
                  <a:lnTo>
                    <a:pt x="671969" y="910742"/>
                  </a:lnTo>
                  <a:lnTo>
                    <a:pt x="630415" y="930643"/>
                  </a:lnTo>
                  <a:lnTo>
                    <a:pt x="579589" y="949452"/>
                  </a:lnTo>
                  <a:lnTo>
                    <a:pt x="480580" y="981583"/>
                  </a:lnTo>
                  <a:lnTo>
                    <a:pt x="436676" y="1002563"/>
                  </a:lnTo>
                  <a:lnTo>
                    <a:pt x="399288" y="1026325"/>
                  </a:lnTo>
                  <a:lnTo>
                    <a:pt x="366826" y="1055560"/>
                  </a:lnTo>
                  <a:lnTo>
                    <a:pt x="337642" y="1093000"/>
                  </a:lnTo>
                  <a:lnTo>
                    <a:pt x="310146" y="1141349"/>
                  </a:lnTo>
                  <a:lnTo>
                    <a:pt x="291160" y="1183792"/>
                  </a:lnTo>
                  <a:lnTo>
                    <a:pt x="268401" y="1229728"/>
                  </a:lnTo>
                  <a:lnTo>
                    <a:pt x="241858" y="1276946"/>
                  </a:lnTo>
                  <a:lnTo>
                    <a:pt x="211543" y="1323187"/>
                  </a:lnTo>
                  <a:lnTo>
                    <a:pt x="177444" y="1366240"/>
                  </a:lnTo>
                  <a:lnTo>
                    <a:pt x="139585" y="1403858"/>
                  </a:lnTo>
                  <a:lnTo>
                    <a:pt x="109359" y="1440180"/>
                  </a:lnTo>
                  <a:lnTo>
                    <a:pt x="78740" y="1480045"/>
                  </a:lnTo>
                  <a:lnTo>
                    <a:pt x="50101" y="1522882"/>
                  </a:lnTo>
                  <a:lnTo>
                    <a:pt x="25844" y="1568107"/>
                  </a:lnTo>
                  <a:lnTo>
                    <a:pt x="8356" y="1615122"/>
                  </a:lnTo>
                  <a:lnTo>
                    <a:pt x="0" y="1663357"/>
                  </a:lnTo>
                  <a:lnTo>
                    <a:pt x="3187" y="1712214"/>
                  </a:lnTo>
                  <a:lnTo>
                    <a:pt x="20942" y="1749933"/>
                  </a:lnTo>
                  <a:lnTo>
                    <a:pt x="47383" y="1785124"/>
                  </a:lnTo>
                  <a:lnTo>
                    <a:pt x="80479" y="1816315"/>
                  </a:lnTo>
                  <a:lnTo>
                    <a:pt x="118249" y="1842033"/>
                  </a:lnTo>
                  <a:lnTo>
                    <a:pt x="158673" y="1860804"/>
                  </a:lnTo>
                  <a:lnTo>
                    <a:pt x="199783" y="1871154"/>
                  </a:lnTo>
                  <a:lnTo>
                    <a:pt x="239547" y="1871599"/>
                  </a:lnTo>
                  <a:lnTo>
                    <a:pt x="275983" y="1860677"/>
                  </a:lnTo>
                  <a:lnTo>
                    <a:pt x="327279" y="1832394"/>
                  </a:lnTo>
                  <a:lnTo>
                    <a:pt x="362623" y="1814855"/>
                  </a:lnTo>
                  <a:lnTo>
                    <a:pt x="383057" y="1805914"/>
                  </a:lnTo>
                  <a:lnTo>
                    <a:pt x="389648" y="1803400"/>
                  </a:lnTo>
                  <a:lnTo>
                    <a:pt x="356463" y="1952307"/>
                  </a:lnTo>
                  <a:lnTo>
                    <a:pt x="337134" y="2053107"/>
                  </a:lnTo>
                  <a:lnTo>
                    <a:pt x="324167" y="2151824"/>
                  </a:lnTo>
                  <a:lnTo>
                    <a:pt x="310146" y="2294509"/>
                  </a:lnTo>
                  <a:lnTo>
                    <a:pt x="302895" y="2362543"/>
                  </a:lnTo>
                  <a:lnTo>
                    <a:pt x="294068" y="2429027"/>
                  </a:lnTo>
                  <a:lnTo>
                    <a:pt x="284314" y="2492997"/>
                  </a:lnTo>
                  <a:lnTo>
                    <a:pt x="274320" y="2553462"/>
                  </a:lnTo>
                  <a:lnTo>
                    <a:pt x="256235" y="2659989"/>
                  </a:lnTo>
                  <a:lnTo>
                    <a:pt x="249478" y="2704096"/>
                  </a:lnTo>
                  <a:lnTo>
                    <a:pt x="245135" y="2740799"/>
                  </a:lnTo>
                  <a:lnTo>
                    <a:pt x="243878" y="2769108"/>
                  </a:lnTo>
                  <a:lnTo>
                    <a:pt x="246354" y="2788056"/>
                  </a:lnTo>
                  <a:lnTo>
                    <a:pt x="253250" y="2796667"/>
                  </a:lnTo>
                  <a:lnTo>
                    <a:pt x="288404" y="2815171"/>
                  </a:lnTo>
                  <a:lnTo>
                    <a:pt x="321411" y="2833713"/>
                  </a:lnTo>
                  <a:lnTo>
                    <a:pt x="355485" y="2853690"/>
                  </a:lnTo>
                  <a:lnTo>
                    <a:pt x="362978" y="3056356"/>
                  </a:lnTo>
                  <a:lnTo>
                    <a:pt x="372579" y="3190481"/>
                  </a:lnTo>
                  <a:lnTo>
                    <a:pt x="390677" y="3316020"/>
                  </a:lnTo>
                  <a:lnTo>
                    <a:pt x="423684" y="3492881"/>
                  </a:lnTo>
                  <a:lnTo>
                    <a:pt x="449389" y="3628974"/>
                  </a:lnTo>
                  <a:lnTo>
                    <a:pt x="460298" y="3688816"/>
                  </a:lnTo>
                  <a:lnTo>
                    <a:pt x="470039" y="3744125"/>
                  </a:lnTo>
                  <a:lnTo>
                    <a:pt x="478663" y="3795623"/>
                  </a:lnTo>
                  <a:lnTo>
                    <a:pt x="486257" y="3844023"/>
                  </a:lnTo>
                  <a:lnTo>
                    <a:pt x="492912" y="3890048"/>
                  </a:lnTo>
                  <a:lnTo>
                    <a:pt x="498690" y="3934396"/>
                  </a:lnTo>
                  <a:lnTo>
                    <a:pt x="503694" y="3977792"/>
                  </a:lnTo>
                  <a:lnTo>
                    <a:pt x="507974" y="4020934"/>
                  </a:lnTo>
                  <a:lnTo>
                    <a:pt x="511632" y="4064546"/>
                  </a:lnTo>
                  <a:lnTo>
                    <a:pt x="514743" y="4109339"/>
                  </a:lnTo>
                  <a:lnTo>
                    <a:pt x="526300" y="4291368"/>
                  </a:lnTo>
                  <a:lnTo>
                    <a:pt x="528916" y="4341977"/>
                  </a:lnTo>
                  <a:lnTo>
                    <a:pt x="530466" y="4387761"/>
                  </a:lnTo>
                  <a:lnTo>
                    <a:pt x="530682" y="4428845"/>
                  </a:lnTo>
                  <a:lnTo>
                    <a:pt x="529297" y="4465371"/>
                  </a:lnTo>
                  <a:lnTo>
                    <a:pt x="513384" y="4537519"/>
                  </a:lnTo>
                  <a:lnTo>
                    <a:pt x="489026" y="4585474"/>
                  </a:lnTo>
                  <a:lnTo>
                    <a:pt x="456450" y="4635944"/>
                  </a:lnTo>
                  <a:lnTo>
                    <a:pt x="419125" y="4683569"/>
                  </a:lnTo>
                  <a:lnTo>
                    <a:pt x="380542" y="4722977"/>
                  </a:lnTo>
                  <a:lnTo>
                    <a:pt x="344182" y="4748784"/>
                  </a:lnTo>
                  <a:lnTo>
                    <a:pt x="294601" y="4762322"/>
                  </a:lnTo>
                  <a:lnTo>
                    <a:pt x="237591" y="4771593"/>
                  </a:lnTo>
                  <a:lnTo>
                    <a:pt x="182727" y="4780851"/>
                  </a:lnTo>
                  <a:lnTo>
                    <a:pt x="139585" y="4794389"/>
                  </a:lnTo>
                  <a:lnTo>
                    <a:pt x="109550" y="4810252"/>
                  </a:lnTo>
                  <a:lnTo>
                    <a:pt x="95516" y="4835728"/>
                  </a:lnTo>
                  <a:lnTo>
                    <a:pt x="109181" y="4863338"/>
                  </a:lnTo>
                  <a:lnTo>
                    <a:pt x="162318" y="4885601"/>
                  </a:lnTo>
                  <a:lnTo>
                    <a:pt x="210375" y="4888496"/>
                  </a:lnTo>
                  <a:lnTo>
                    <a:pt x="264426" y="4887798"/>
                  </a:lnTo>
                  <a:lnTo>
                    <a:pt x="320675" y="4884115"/>
                  </a:lnTo>
                  <a:lnTo>
                    <a:pt x="375348" y="4878032"/>
                  </a:lnTo>
                  <a:lnTo>
                    <a:pt x="424637" y="4870145"/>
                  </a:lnTo>
                  <a:lnTo>
                    <a:pt x="464794" y="4861077"/>
                  </a:lnTo>
                  <a:lnTo>
                    <a:pt x="492010" y="4851400"/>
                  </a:lnTo>
                  <a:lnTo>
                    <a:pt x="530733" y="4839474"/>
                  </a:lnTo>
                  <a:lnTo>
                    <a:pt x="571601" y="4824323"/>
                  </a:lnTo>
                  <a:lnTo>
                    <a:pt x="603948" y="4811319"/>
                  </a:lnTo>
                  <a:lnTo>
                    <a:pt x="617105" y="4805794"/>
                  </a:lnTo>
                  <a:lnTo>
                    <a:pt x="605485" y="4838751"/>
                  </a:lnTo>
                  <a:lnTo>
                    <a:pt x="609892" y="4855667"/>
                  </a:lnTo>
                  <a:lnTo>
                    <a:pt x="637781" y="4861903"/>
                  </a:lnTo>
                  <a:lnTo>
                    <a:pt x="696607" y="4862792"/>
                  </a:lnTo>
                  <a:lnTo>
                    <a:pt x="764273" y="4859947"/>
                  </a:lnTo>
                  <a:lnTo>
                    <a:pt x="803186" y="4848555"/>
                  </a:lnTo>
                  <a:lnTo>
                    <a:pt x="822909" y="4824323"/>
                  </a:lnTo>
                  <a:lnTo>
                    <a:pt x="833005" y="4782985"/>
                  </a:lnTo>
                  <a:lnTo>
                    <a:pt x="833183" y="4728337"/>
                  </a:lnTo>
                  <a:lnTo>
                    <a:pt x="834428" y="4671606"/>
                  </a:lnTo>
                  <a:lnTo>
                    <a:pt x="837819" y="4619206"/>
                  </a:lnTo>
                  <a:lnTo>
                    <a:pt x="844435" y="4577512"/>
                  </a:lnTo>
                  <a:lnTo>
                    <a:pt x="847509" y="4541647"/>
                  </a:lnTo>
                  <a:lnTo>
                    <a:pt x="836409" y="4493158"/>
                  </a:lnTo>
                  <a:lnTo>
                    <a:pt x="821486" y="4438624"/>
                  </a:lnTo>
                  <a:lnTo>
                    <a:pt x="813130" y="4384649"/>
                  </a:lnTo>
                  <a:lnTo>
                    <a:pt x="821702" y="4337812"/>
                  </a:lnTo>
                  <a:lnTo>
                    <a:pt x="840320" y="4306189"/>
                  </a:lnTo>
                  <a:lnTo>
                    <a:pt x="856551" y="4262818"/>
                  </a:lnTo>
                  <a:lnTo>
                    <a:pt x="869391" y="4211269"/>
                  </a:lnTo>
                  <a:lnTo>
                    <a:pt x="877874" y="4155160"/>
                  </a:lnTo>
                  <a:lnTo>
                    <a:pt x="880986" y="4098061"/>
                  </a:lnTo>
                  <a:lnTo>
                    <a:pt x="877747" y="4043578"/>
                  </a:lnTo>
                  <a:lnTo>
                    <a:pt x="856081" y="3944048"/>
                  </a:lnTo>
                  <a:lnTo>
                    <a:pt x="854494" y="3893769"/>
                  </a:lnTo>
                  <a:lnTo>
                    <a:pt x="858596" y="3845420"/>
                  </a:lnTo>
                  <a:lnTo>
                    <a:pt x="864590" y="3799941"/>
                  </a:lnTo>
                  <a:lnTo>
                    <a:pt x="868718" y="3758273"/>
                  </a:lnTo>
                  <a:lnTo>
                    <a:pt x="867168" y="3721354"/>
                  </a:lnTo>
                  <a:lnTo>
                    <a:pt x="860412" y="3677577"/>
                  </a:lnTo>
                  <a:lnTo>
                    <a:pt x="854227" y="3628872"/>
                  </a:lnTo>
                  <a:lnTo>
                    <a:pt x="849134" y="3575812"/>
                  </a:lnTo>
                  <a:lnTo>
                    <a:pt x="845693" y="3518903"/>
                  </a:lnTo>
                  <a:lnTo>
                    <a:pt x="844435" y="3458718"/>
                  </a:lnTo>
                  <a:lnTo>
                    <a:pt x="844435" y="3287395"/>
                  </a:lnTo>
                  <a:lnTo>
                    <a:pt x="884212" y="3513391"/>
                  </a:lnTo>
                  <a:lnTo>
                    <a:pt x="906945" y="3639858"/>
                  </a:lnTo>
                  <a:lnTo>
                    <a:pt x="921156" y="3712845"/>
                  </a:lnTo>
                  <a:lnTo>
                    <a:pt x="935367" y="3778377"/>
                  </a:lnTo>
                  <a:lnTo>
                    <a:pt x="941260" y="3809212"/>
                  </a:lnTo>
                  <a:lnTo>
                    <a:pt x="947470" y="3849205"/>
                  </a:lnTo>
                  <a:lnTo>
                    <a:pt x="953846" y="3896588"/>
                  </a:lnTo>
                  <a:lnTo>
                    <a:pt x="960221" y="3949560"/>
                  </a:lnTo>
                  <a:lnTo>
                    <a:pt x="966431" y="4006342"/>
                  </a:lnTo>
                  <a:lnTo>
                    <a:pt x="972337" y="4065143"/>
                  </a:lnTo>
                  <a:lnTo>
                    <a:pt x="977760" y="4124198"/>
                  </a:lnTo>
                  <a:lnTo>
                    <a:pt x="982560" y="4181716"/>
                  </a:lnTo>
                  <a:lnTo>
                    <a:pt x="986561" y="4235907"/>
                  </a:lnTo>
                  <a:lnTo>
                    <a:pt x="989622" y="4284980"/>
                  </a:lnTo>
                  <a:lnTo>
                    <a:pt x="991577" y="4327169"/>
                  </a:lnTo>
                  <a:lnTo>
                    <a:pt x="992263" y="4360672"/>
                  </a:lnTo>
                  <a:lnTo>
                    <a:pt x="996657" y="4411357"/>
                  </a:lnTo>
                  <a:lnTo>
                    <a:pt x="1008024" y="4464659"/>
                  </a:lnTo>
                  <a:lnTo>
                    <a:pt x="1023543" y="4518977"/>
                  </a:lnTo>
                  <a:lnTo>
                    <a:pt x="1040472" y="4572724"/>
                  </a:lnTo>
                  <a:lnTo>
                    <a:pt x="1055992" y="4624260"/>
                  </a:lnTo>
                  <a:lnTo>
                    <a:pt x="1067358" y="4672000"/>
                  </a:lnTo>
                  <a:lnTo>
                    <a:pt x="1078725" y="4782705"/>
                  </a:lnTo>
                  <a:lnTo>
                    <a:pt x="1084592" y="4832845"/>
                  </a:lnTo>
                  <a:lnTo>
                    <a:pt x="1092542" y="4863693"/>
                  </a:lnTo>
                  <a:lnTo>
                    <a:pt x="1105801" y="4874196"/>
                  </a:lnTo>
                  <a:lnTo>
                    <a:pt x="1116380" y="4886820"/>
                  </a:lnTo>
                  <a:lnTo>
                    <a:pt x="1111135" y="4920259"/>
                  </a:lnTo>
                  <a:lnTo>
                    <a:pt x="1096073" y="4967948"/>
                  </a:lnTo>
                  <a:lnTo>
                    <a:pt x="1077175" y="5023294"/>
                  </a:lnTo>
                  <a:lnTo>
                    <a:pt x="1060462" y="5079682"/>
                  </a:lnTo>
                  <a:lnTo>
                    <a:pt x="1053973" y="5114442"/>
                  </a:lnTo>
                  <a:lnTo>
                    <a:pt x="1044968" y="5156251"/>
                  </a:lnTo>
                  <a:lnTo>
                    <a:pt x="1036231" y="5201526"/>
                  </a:lnTo>
                  <a:lnTo>
                    <a:pt x="1030566" y="5246649"/>
                  </a:lnTo>
                  <a:lnTo>
                    <a:pt x="1030757" y="5288013"/>
                  </a:lnTo>
                  <a:lnTo>
                    <a:pt x="1039609" y="5322024"/>
                  </a:lnTo>
                  <a:lnTo>
                    <a:pt x="1059929" y="5345074"/>
                  </a:lnTo>
                  <a:lnTo>
                    <a:pt x="1094498" y="5353558"/>
                  </a:lnTo>
                  <a:lnTo>
                    <a:pt x="1141158" y="5351361"/>
                  </a:lnTo>
                  <a:lnTo>
                    <a:pt x="1186345" y="5344477"/>
                  </a:lnTo>
                  <a:lnTo>
                    <a:pt x="1228585" y="5332527"/>
                  </a:lnTo>
                  <a:lnTo>
                    <a:pt x="1266431" y="5315089"/>
                  </a:lnTo>
                  <a:lnTo>
                    <a:pt x="1298422" y="5291772"/>
                  </a:lnTo>
                  <a:lnTo>
                    <a:pt x="1323073" y="5262181"/>
                  </a:lnTo>
                  <a:lnTo>
                    <a:pt x="1338935" y="5225897"/>
                  </a:lnTo>
                  <a:lnTo>
                    <a:pt x="1344561" y="5182540"/>
                  </a:lnTo>
                  <a:lnTo>
                    <a:pt x="1347851" y="5125745"/>
                  </a:lnTo>
                  <a:lnTo>
                    <a:pt x="1347965" y="5070881"/>
                  </a:lnTo>
                  <a:lnTo>
                    <a:pt x="1347457" y="5019827"/>
                  </a:lnTo>
                  <a:lnTo>
                    <a:pt x="1348841" y="4974463"/>
                  </a:lnTo>
                  <a:lnTo>
                    <a:pt x="1354658" y="4936693"/>
                  </a:lnTo>
                  <a:lnTo>
                    <a:pt x="1387094" y="4864938"/>
                  </a:lnTo>
                  <a:lnTo>
                    <a:pt x="1397190" y="4808613"/>
                  </a:lnTo>
                  <a:lnTo>
                    <a:pt x="1400924" y="4747971"/>
                  </a:lnTo>
                  <a:lnTo>
                    <a:pt x="1401457" y="4691519"/>
                  </a:lnTo>
                  <a:lnTo>
                    <a:pt x="1398270" y="4658461"/>
                  </a:lnTo>
                  <a:lnTo>
                    <a:pt x="1398879" y="4617148"/>
                  </a:lnTo>
                  <a:lnTo>
                    <a:pt x="1401406" y="4568837"/>
                  </a:lnTo>
                  <a:lnTo>
                    <a:pt x="1403934" y="4514837"/>
                  </a:lnTo>
                  <a:lnTo>
                    <a:pt x="1404581" y="4456404"/>
                  </a:lnTo>
                  <a:lnTo>
                    <a:pt x="1401457" y="4394835"/>
                  </a:lnTo>
                  <a:lnTo>
                    <a:pt x="1395780" y="4355312"/>
                  </a:lnTo>
                  <a:lnTo>
                    <a:pt x="1391031" y="4311929"/>
                  </a:lnTo>
                  <a:lnTo>
                    <a:pt x="1387005" y="4265358"/>
                  </a:lnTo>
                  <a:lnTo>
                    <a:pt x="1383487" y="4216260"/>
                  </a:lnTo>
                  <a:lnTo>
                    <a:pt x="1373949" y="4060558"/>
                  </a:lnTo>
                  <a:lnTo>
                    <a:pt x="1370431" y="4008082"/>
                  </a:lnTo>
                  <a:lnTo>
                    <a:pt x="1366405" y="3956418"/>
                  </a:lnTo>
                  <a:lnTo>
                    <a:pt x="1361655" y="3906266"/>
                  </a:lnTo>
                  <a:lnTo>
                    <a:pt x="1355991" y="3858260"/>
                  </a:lnTo>
                  <a:lnTo>
                    <a:pt x="1348498" y="3817175"/>
                  </a:lnTo>
                  <a:lnTo>
                    <a:pt x="1341755" y="3773259"/>
                  </a:lnTo>
                  <a:lnTo>
                    <a:pt x="1335709" y="3726916"/>
                  </a:lnTo>
                  <a:lnTo>
                    <a:pt x="1330274" y="3678542"/>
                  </a:lnTo>
                  <a:lnTo>
                    <a:pt x="1325410" y="3628555"/>
                  </a:lnTo>
                  <a:lnTo>
                    <a:pt x="1321041" y="3577348"/>
                  </a:lnTo>
                  <a:lnTo>
                    <a:pt x="1317117" y="3525342"/>
                  </a:lnTo>
                  <a:lnTo>
                    <a:pt x="1313561" y="3472916"/>
                  </a:lnTo>
                  <a:lnTo>
                    <a:pt x="1307325" y="3368497"/>
                  </a:lnTo>
                  <a:lnTo>
                    <a:pt x="1299222" y="3218942"/>
                  </a:lnTo>
                  <a:lnTo>
                    <a:pt x="1290193" y="3137077"/>
                  </a:lnTo>
                  <a:lnTo>
                    <a:pt x="1282979" y="3067202"/>
                  </a:lnTo>
                  <a:lnTo>
                    <a:pt x="1277962" y="3008706"/>
                  </a:lnTo>
                  <a:lnTo>
                    <a:pt x="1275537" y="2960992"/>
                  </a:lnTo>
                  <a:lnTo>
                    <a:pt x="1276108" y="2923438"/>
                  </a:lnTo>
                  <a:lnTo>
                    <a:pt x="1287792" y="2876423"/>
                  </a:lnTo>
                  <a:lnTo>
                    <a:pt x="1368780" y="2837967"/>
                  </a:lnTo>
                  <a:lnTo>
                    <a:pt x="1420482" y="2820301"/>
                  </a:lnTo>
                  <a:lnTo>
                    <a:pt x="1458353" y="2807970"/>
                  </a:lnTo>
                  <a:lnTo>
                    <a:pt x="1466088" y="2800286"/>
                  </a:lnTo>
                  <a:lnTo>
                    <a:pt x="1463357" y="2745003"/>
                  </a:lnTo>
                  <a:lnTo>
                    <a:pt x="1455102" y="2701531"/>
                  </a:lnTo>
                  <a:lnTo>
                    <a:pt x="1443774" y="2650248"/>
                  </a:lnTo>
                  <a:lnTo>
                    <a:pt x="1416342" y="2532557"/>
                  </a:lnTo>
                  <a:lnTo>
                    <a:pt x="1402486" y="2470264"/>
                  </a:lnTo>
                  <a:lnTo>
                    <a:pt x="1390027" y="2408428"/>
                  </a:lnTo>
                  <a:lnTo>
                    <a:pt x="1381048" y="2346782"/>
                  </a:lnTo>
                  <a:lnTo>
                    <a:pt x="1371257" y="2289683"/>
                  </a:lnTo>
                  <a:lnTo>
                    <a:pt x="1360932" y="2236317"/>
                  </a:lnTo>
                  <a:lnTo>
                    <a:pt x="1350314" y="2185898"/>
                  </a:lnTo>
                  <a:lnTo>
                    <a:pt x="1329347" y="2090648"/>
                  </a:lnTo>
                  <a:lnTo>
                    <a:pt x="1319530" y="2044192"/>
                  </a:lnTo>
                  <a:lnTo>
                    <a:pt x="1310525" y="1997456"/>
                  </a:lnTo>
                  <a:lnTo>
                    <a:pt x="1296390" y="1939988"/>
                  </a:lnTo>
                  <a:lnTo>
                    <a:pt x="1288580" y="1891030"/>
                  </a:lnTo>
                  <a:lnTo>
                    <a:pt x="1287741" y="1847748"/>
                  </a:lnTo>
                  <a:lnTo>
                    <a:pt x="1294485" y="1807311"/>
                  </a:lnTo>
                  <a:lnTo>
                    <a:pt x="1309446" y="1766887"/>
                  </a:lnTo>
                  <a:lnTo>
                    <a:pt x="1351229" y="1690611"/>
                  </a:lnTo>
                  <a:lnTo>
                    <a:pt x="1390396" y="1625650"/>
                  </a:lnTo>
                  <a:lnTo>
                    <a:pt x="1409979" y="1589443"/>
                  </a:lnTo>
                  <a:lnTo>
                    <a:pt x="1428496" y="1547888"/>
                  </a:lnTo>
                  <a:lnTo>
                    <a:pt x="1445145" y="1498841"/>
                  </a:lnTo>
                  <a:lnTo>
                    <a:pt x="1459128" y="1440154"/>
                  </a:lnTo>
                  <a:lnTo>
                    <a:pt x="1469656" y="1369695"/>
                  </a:lnTo>
                  <a:lnTo>
                    <a:pt x="1493774" y="1228598"/>
                  </a:lnTo>
                  <a:lnTo>
                    <a:pt x="1503184" y="1168019"/>
                  </a:lnTo>
                  <a:lnTo>
                    <a:pt x="1509407" y="1114259"/>
                  </a:lnTo>
                  <a:lnTo>
                    <a:pt x="1511350" y="1067460"/>
                  </a:lnTo>
                  <a:close/>
                </a:path>
              </a:pathLst>
            </a:custGeom>
            <a:solidFill>
              <a:srgbClr val="83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48308" y="2572511"/>
              <a:ext cx="168687" cy="227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8499" y="3118103"/>
              <a:ext cx="67055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00990" y="2439161"/>
            <a:ext cx="6296025" cy="1049646"/>
          </a:xfrm>
          <a:prstGeom prst="rect">
            <a:avLst/>
          </a:prstGeom>
          <a:ln w="32003">
            <a:solidFill>
              <a:srgbClr val="4370C3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375920" indent="-285750">
              <a:lnSpc>
                <a:spcPct val="100000"/>
              </a:lnSpc>
              <a:spcBef>
                <a:spcPts val="122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rlito"/>
                <a:cs typeface="Carlito"/>
              </a:rPr>
              <a:t>They are the richest people of the area</a:t>
            </a:r>
          </a:p>
          <a:p>
            <a:pPr marL="375920" indent="-285750">
              <a:lnSpc>
                <a:spcPct val="100000"/>
              </a:lnSpc>
              <a:spcBef>
                <a:spcPts val="122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rlito"/>
                <a:cs typeface="Carlito"/>
              </a:rPr>
              <a:t>Their spending is also higher in mall ,so targeting these people will give benefits to mall.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grpFill/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17" y="16001"/>
            <a:ext cx="11402364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30" dirty="0"/>
              <a:t>Low Income and Low Spending</a:t>
            </a:r>
            <a:endParaRPr spc="-5" dirty="0"/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700" spc="-5" dirty="0"/>
              <a:t>(Cluster</a:t>
            </a:r>
            <a:r>
              <a:rPr sz="1700" spc="-35" dirty="0"/>
              <a:t> </a:t>
            </a:r>
            <a:r>
              <a:rPr lang="en-US" sz="1700" spc="-35" dirty="0"/>
              <a:t>4</a:t>
            </a:r>
            <a:r>
              <a:rPr sz="1700" dirty="0"/>
              <a:t>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66864" y="980368"/>
            <a:ext cx="8203147" cy="5353685"/>
            <a:chOff x="300990" y="1058418"/>
            <a:chExt cx="8203147" cy="5353685"/>
          </a:xfrm>
        </p:grpSpPr>
        <p:sp>
          <p:nvSpPr>
            <p:cNvPr id="11" name="object 11"/>
            <p:cNvSpPr/>
            <p:nvPr/>
          </p:nvSpPr>
          <p:spPr>
            <a:xfrm>
              <a:off x="6992202" y="1058418"/>
              <a:ext cx="1511935" cy="5353685"/>
            </a:xfrm>
            <a:custGeom>
              <a:avLst/>
              <a:gdLst/>
              <a:ahLst/>
              <a:cxnLst/>
              <a:rect l="l" t="t" r="r" b="b"/>
              <a:pathLst>
                <a:path w="1511934" h="5353685">
                  <a:moveTo>
                    <a:pt x="1511350" y="1067460"/>
                  </a:moveTo>
                  <a:lnTo>
                    <a:pt x="1507972" y="1027747"/>
                  </a:lnTo>
                  <a:lnTo>
                    <a:pt x="1480959" y="970153"/>
                  </a:lnTo>
                  <a:lnTo>
                    <a:pt x="1441970" y="949820"/>
                  </a:lnTo>
                  <a:lnTo>
                    <a:pt x="1395323" y="938771"/>
                  </a:lnTo>
                  <a:lnTo>
                    <a:pt x="1344320" y="929894"/>
                  </a:lnTo>
                  <a:lnTo>
                    <a:pt x="1292212" y="916101"/>
                  </a:lnTo>
                  <a:lnTo>
                    <a:pt x="1242326" y="890270"/>
                  </a:lnTo>
                  <a:lnTo>
                    <a:pt x="1193990" y="839749"/>
                  </a:lnTo>
                  <a:lnTo>
                    <a:pt x="1162723" y="794613"/>
                  </a:lnTo>
                  <a:lnTo>
                    <a:pt x="1139990" y="760183"/>
                  </a:lnTo>
                  <a:lnTo>
                    <a:pt x="1117231" y="741807"/>
                  </a:lnTo>
                  <a:lnTo>
                    <a:pt x="1081392" y="725563"/>
                  </a:lnTo>
                  <a:lnTo>
                    <a:pt x="1071765" y="684784"/>
                  </a:lnTo>
                  <a:lnTo>
                    <a:pt x="1073543" y="651268"/>
                  </a:lnTo>
                  <a:lnTo>
                    <a:pt x="1077480" y="621969"/>
                  </a:lnTo>
                  <a:lnTo>
                    <a:pt x="1081405" y="601230"/>
                  </a:lnTo>
                  <a:lnTo>
                    <a:pt x="1083195" y="593344"/>
                  </a:lnTo>
                  <a:lnTo>
                    <a:pt x="1116190" y="572706"/>
                  </a:lnTo>
                  <a:lnTo>
                    <a:pt x="1134287" y="556323"/>
                  </a:lnTo>
                  <a:lnTo>
                    <a:pt x="1151394" y="502158"/>
                  </a:lnTo>
                  <a:lnTo>
                    <a:pt x="1161859" y="423138"/>
                  </a:lnTo>
                  <a:lnTo>
                    <a:pt x="1165517" y="372351"/>
                  </a:lnTo>
                  <a:lnTo>
                    <a:pt x="1167295" y="318731"/>
                  </a:lnTo>
                  <a:lnTo>
                    <a:pt x="1166558" y="265747"/>
                  </a:lnTo>
                  <a:lnTo>
                    <a:pt x="1162697" y="216916"/>
                  </a:lnTo>
                  <a:lnTo>
                    <a:pt x="1134465" y="144449"/>
                  </a:lnTo>
                  <a:lnTo>
                    <a:pt x="1111364" y="108102"/>
                  </a:lnTo>
                  <a:lnTo>
                    <a:pt x="1081735" y="74168"/>
                  </a:lnTo>
                  <a:lnTo>
                    <a:pt x="1045171" y="44526"/>
                  </a:lnTo>
                  <a:lnTo>
                    <a:pt x="1001280" y="21043"/>
                  </a:lnTo>
                  <a:lnTo>
                    <a:pt x="949655" y="5575"/>
                  </a:lnTo>
                  <a:lnTo>
                    <a:pt x="889901" y="0"/>
                  </a:lnTo>
                  <a:lnTo>
                    <a:pt x="853973" y="3746"/>
                  </a:lnTo>
                  <a:lnTo>
                    <a:pt x="815619" y="14706"/>
                  </a:lnTo>
                  <a:lnTo>
                    <a:pt x="776605" y="32537"/>
                  </a:lnTo>
                  <a:lnTo>
                    <a:pt x="738720" y="56832"/>
                  </a:lnTo>
                  <a:lnTo>
                    <a:pt x="703745" y="87249"/>
                  </a:lnTo>
                  <a:lnTo>
                    <a:pt x="673455" y="123393"/>
                  </a:lnTo>
                  <a:lnTo>
                    <a:pt x="649605" y="164896"/>
                  </a:lnTo>
                  <a:lnTo>
                    <a:pt x="633996" y="211404"/>
                  </a:lnTo>
                  <a:lnTo>
                    <a:pt x="628408" y="262509"/>
                  </a:lnTo>
                  <a:lnTo>
                    <a:pt x="629297" y="335203"/>
                  </a:lnTo>
                  <a:lnTo>
                    <a:pt x="631761" y="394855"/>
                  </a:lnTo>
                  <a:lnTo>
                    <a:pt x="635482" y="443712"/>
                  </a:lnTo>
                  <a:lnTo>
                    <a:pt x="640156" y="483997"/>
                  </a:lnTo>
                  <a:lnTo>
                    <a:pt x="651141" y="547751"/>
                  </a:lnTo>
                  <a:lnTo>
                    <a:pt x="672452" y="587654"/>
                  </a:lnTo>
                  <a:lnTo>
                    <a:pt x="685304" y="593344"/>
                  </a:lnTo>
                  <a:lnTo>
                    <a:pt x="679221" y="653173"/>
                  </a:lnTo>
                  <a:lnTo>
                    <a:pt x="679564" y="686219"/>
                  </a:lnTo>
                  <a:lnTo>
                    <a:pt x="688454" y="704253"/>
                  </a:lnTo>
                  <a:lnTo>
                    <a:pt x="708037" y="719074"/>
                  </a:lnTo>
                  <a:lnTo>
                    <a:pt x="729500" y="739368"/>
                  </a:lnTo>
                  <a:lnTo>
                    <a:pt x="743534" y="753237"/>
                  </a:lnTo>
                  <a:lnTo>
                    <a:pt x="751179" y="767118"/>
                  </a:lnTo>
                  <a:lnTo>
                    <a:pt x="753503" y="787400"/>
                  </a:lnTo>
                  <a:lnTo>
                    <a:pt x="749388" y="813142"/>
                  </a:lnTo>
                  <a:lnTo>
                    <a:pt x="719848" y="864616"/>
                  </a:lnTo>
                  <a:lnTo>
                    <a:pt x="671969" y="910742"/>
                  </a:lnTo>
                  <a:lnTo>
                    <a:pt x="630415" y="930643"/>
                  </a:lnTo>
                  <a:lnTo>
                    <a:pt x="579589" y="949452"/>
                  </a:lnTo>
                  <a:lnTo>
                    <a:pt x="480580" y="981583"/>
                  </a:lnTo>
                  <a:lnTo>
                    <a:pt x="436676" y="1002563"/>
                  </a:lnTo>
                  <a:lnTo>
                    <a:pt x="399288" y="1026325"/>
                  </a:lnTo>
                  <a:lnTo>
                    <a:pt x="366826" y="1055560"/>
                  </a:lnTo>
                  <a:lnTo>
                    <a:pt x="337642" y="1093000"/>
                  </a:lnTo>
                  <a:lnTo>
                    <a:pt x="310146" y="1141349"/>
                  </a:lnTo>
                  <a:lnTo>
                    <a:pt x="291160" y="1183792"/>
                  </a:lnTo>
                  <a:lnTo>
                    <a:pt x="268401" y="1229728"/>
                  </a:lnTo>
                  <a:lnTo>
                    <a:pt x="241858" y="1276946"/>
                  </a:lnTo>
                  <a:lnTo>
                    <a:pt x="211543" y="1323187"/>
                  </a:lnTo>
                  <a:lnTo>
                    <a:pt x="177444" y="1366240"/>
                  </a:lnTo>
                  <a:lnTo>
                    <a:pt x="139585" y="1403858"/>
                  </a:lnTo>
                  <a:lnTo>
                    <a:pt x="109359" y="1440180"/>
                  </a:lnTo>
                  <a:lnTo>
                    <a:pt x="78740" y="1480045"/>
                  </a:lnTo>
                  <a:lnTo>
                    <a:pt x="50101" y="1522882"/>
                  </a:lnTo>
                  <a:lnTo>
                    <a:pt x="25844" y="1568107"/>
                  </a:lnTo>
                  <a:lnTo>
                    <a:pt x="8356" y="1615122"/>
                  </a:lnTo>
                  <a:lnTo>
                    <a:pt x="0" y="1663357"/>
                  </a:lnTo>
                  <a:lnTo>
                    <a:pt x="3187" y="1712214"/>
                  </a:lnTo>
                  <a:lnTo>
                    <a:pt x="20942" y="1749933"/>
                  </a:lnTo>
                  <a:lnTo>
                    <a:pt x="47383" y="1785124"/>
                  </a:lnTo>
                  <a:lnTo>
                    <a:pt x="80479" y="1816315"/>
                  </a:lnTo>
                  <a:lnTo>
                    <a:pt x="118249" y="1842033"/>
                  </a:lnTo>
                  <a:lnTo>
                    <a:pt x="158673" y="1860804"/>
                  </a:lnTo>
                  <a:lnTo>
                    <a:pt x="199783" y="1871154"/>
                  </a:lnTo>
                  <a:lnTo>
                    <a:pt x="239547" y="1871599"/>
                  </a:lnTo>
                  <a:lnTo>
                    <a:pt x="275983" y="1860677"/>
                  </a:lnTo>
                  <a:lnTo>
                    <a:pt x="327279" y="1832394"/>
                  </a:lnTo>
                  <a:lnTo>
                    <a:pt x="362623" y="1814855"/>
                  </a:lnTo>
                  <a:lnTo>
                    <a:pt x="383057" y="1805914"/>
                  </a:lnTo>
                  <a:lnTo>
                    <a:pt x="389648" y="1803400"/>
                  </a:lnTo>
                  <a:lnTo>
                    <a:pt x="356463" y="1952307"/>
                  </a:lnTo>
                  <a:lnTo>
                    <a:pt x="337134" y="2053107"/>
                  </a:lnTo>
                  <a:lnTo>
                    <a:pt x="324167" y="2151824"/>
                  </a:lnTo>
                  <a:lnTo>
                    <a:pt x="310146" y="2294509"/>
                  </a:lnTo>
                  <a:lnTo>
                    <a:pt x="302895" y="2362543"/>
                  </a:lnTo>
                  <a:lnTo>
                    <a:pt x="294068" y="2429027"/>
                  </a:lnTo>
                  <a:lnTo>
                    <a:pt x="284314" y="2492997"/>
                  </a:lnTo>
                  <a:lnTo>
                    <a:pt x="274320" y="2553462"/>
                  </a:lnTo>
                  <a:lnTo>
                    <a:pt x="256235" y="2659989"/>
                  </a:lnTo>
                  <a:lnTo>
                    <a:pt x="249478" y="2704096"/>
                  </a:lnTo>
                  <a:lnTo>
                    <a:pt x="245135" y="2740799"/>
                  </a:lnTo>
                  <a:lnTo>
                    <a:pt x="243878" y="2769108"/>
                  </a:lnTo>
                  <a:lnTo>
                    <a:pt x="246354" y="2788056"/>
                  </a:lnTo>
                  <a:lnTo>
                    <a:pt x="253250" y="2796667"/>
                  </a:lnTo>
                  <a:lnTo>
                    <a:pt x="288404" y="2815171"/>
                  </a:lnTo>
                  <a:lnTo>
                    <a:pt x="321411" y="2833713"/>
                  </a:lnTo>
                  <a:lnTo>
                    <a:pt x="355485" y="2853690"/>
                  </a:lnTo>
                  <a:lnTo>
                    <a:pt x="362978" y="3056356"/>
                  </a:lnTo>
                  <a:lnTo>
                    <a:pt x="372579" y="3190481"/>
                  </a:lnTo>
                  <a:lnTo>
                    <a:pt x="390677" y="3316020"/>
                  </a:lnTo>
                  <a:lnTo>
                    <a:pt x="423684" y="3492881"/>
                  </a:lnTo>
                  <a:lnTo>
                    <a:pt x="449389" y="3628974"/>
                  </a:lnTo>
                  <a:lnTo>
                    <a:pt x="460298" y="3688816"/>
                  </a:lnTo>
                  <a:lnTo>
                    <a:pt x="470039" y="3744125"/>
                  </a:lnTo>
                  <a:lnTo>
                    <a:pt x="478663" y="3795623"/>
                  </a:lnTo>
                  <a:lnTo>
                    <a:pt x="486257" y="3844023"/>
                  </a:lnTo>
                  <a:lnTo>
                    <a:pt x="492912" y="3890048"/>
                  </a:lnTo>
                  <a:lnTo>
                    <a:pt x="498690" y="3934396"/>
                  </a:lnTo>
                  <a:lnTo>
                    <a:pt x="503694" y="3977792"/>
                  </a:lnTo>
                  <a:lnTo>
                    <a:pt x="507974" y="4020934"/>
                  </a:lnTo>
                  <a:lnTo>
                    <a:pt x="511632" y="4064546"/>
                  </a:lnTo>
                  <a:lnTo>
                    <a:pt x="514743" y="4109339"/>
                  </a:lnTo>
                  <a:lnTo>
                    <a:pt x="526300" y="4291368"/>
                  </a:lnTo>
                  <a:lnTo>
                    <a:pt x="528916" y="4341977"/>
                  </a:lnTo>
                  <a:lnTo>
                    <a:pt x="530466" y="4387761"/>
                  </a:lnTo>
                  <a:lnTo>
                    <a:pt x="530682" y="4428845"/>
                  </a:lnTo>
                  <a:lnTo>
                    <a:pt x="529297" y="4465371"/>
                  </a:lnTo>
                  <a:lnTo>
                    <a:pt x="513384" y="4537519"/>
                  </a:lnTo>
                  <a:lnTo>
                    <a:pt x="489026" y="4585474"/>
                  </a:lnTo>
                  <a:lnTo>
                    <a:pt x="456450" y="4635944"/>
                  </a:lnTo>
                  <a:lnTo>
                    <a:pt x="419125" y="4683569"/>
                  </a:lnTo>
                  <a:lnTo>
                    <a:pt x="380542" y="4722977"/>
                  </a:lnTo>
                  <a:lnTo>
                    <a:pt x="344182" y="4748784"/>
                  </a:lnTo>
                  <a:lnTo>
                    <a:pt x="294601" y="4762322"/>
                  </a:lnTo>
                  <a:lnTo>
                    <a:pt x="237591" y="4771593"/>
                  </a:lnTo>
                  <a:lnTo>
                    <a:pt x="182727" y="4780851"/>
                  </a:lnTo>
                  <a:lnTo>
                    <a:pt x="139585" y="4794389"/>
                  </a:lnTo>
                  <a:lnTo>
                    <a:pt x="109550" y="4810252"/>
                  </a:lnTo>
                  <a:lnTo>
                    <a:pt x="95516" y="4835728"/>
                  </a:lnTo>
                  <a:lnTo>
                    <a:pt x="109181" y="4863338"/>
                  </a:lnTo>
                  <a:lnTo>
                    <a:pt x="162318" y="4885601"/>
                  </a:lnTo>
                  <a:lnTo>
                    <a:pt x="210375" y="4888496"/>
                  </a:lnTo>
                  <a:lnTo>
                    <a:pt x="264426" y="4887798"/>
                  </a:lnTo>
                  <a:lnTo>
                    <a:pt x="320675" y="4884115"/>
                  </a:lnTo>
                  <a:lnTo>
                    <a:pt x="375348" y="4878032"/>
                  </a:lnTo>
                  <a:lnTo>
                    <a:pt x="424637" y="4870145"/>
                  </a:lnTo>
                  <a:lnTo>
                    <a:pt x="464794" y="4861077"/>
                  </a:lnTo>
                  <a:lnTo>
                    <a:pt x="492010" y="4851400"/>
                  </a:lnTo>
                  <a:lnTo>
                    <a:pt x="530733" y="4839474"/>
                  </a:lnTo>
                  <a:lnTo>
                    <a:pt x="571601" y="4824323"/>
                  </a:lnTo>
                  <a:lnTo>
                    <a:pt x="603948" y="4811319"/>
                  </a:lnTo>
                  <a:lnTo>
                    <a:pt x="617105" y="4805794"/>
                  </a:lnTo>
                  <a:lnTo>
                    <a:pt x="605485" y="4838751"/>
                  </a:lnTo>
                  <a:lnTo>
                    <a:pt x="609892" y="4855667"/>
                  </a:lnTo>
                  <a:lnTo>
                    <a:pt x="637781" y="4861903"/>
                  </a:lnTo>
                  <a:lnTo>
                    <a:pt x="696607" y="4862792"/>
                  </a:lnTo>
                  <a:lnTo>
                    <a:pt x="764273" y="4859947"/>
                  </a:lnTo>
                  <a:lnTo>
                    <a:pt x="803186" y="4848555"/>
                  </a:lnTo>
                  <a:lnTo>
                    <a:pt x="822909" y="4824323"/>
                  </a:lnTo>
                  <a:lnTo>
                    <a:pt x="833005" y="4782985"/>
                  </a:lnTo>
                  <a:lnTo>
                    <a:pt x="833183" y="4728337"/>
                  </a:lnTo>
                  <a:lnTo>
                    <a:pt x="834428" y="4671606"/>
                  </a:lnTo>
                  <a:lnTo>
                    <a:pt x="837819" y="4619206"/>
                  </a:lnTo>
                  <a:lnTo>
                    <a:pt x="844435" y="4577512"/>
                  </a:lnTo>
                  <a:lnTo>
                    <a:pt x="847509" y="4541647"/>
                  </a:lnTo>
                  <a:lnTo>
                    <a:pt x="836409" y="4493158"/>
                  </a:lnTo>
                  <a:lnTo>
                    <a:pt x="821486" y="4438624"/>
                  </a:lnTo>
                  <a:lnTo>
                    <a:pt x="813130" y="4384649"/>
                  </a:lnTo>
                  <a:lnTo>
                    <a:pt x="821702" y="4337812"/>
                  </a:lnTo>
                  <a:lnTo>
                    <a:pt x="840320" y="4306189"/>
                  </a:lnTo>
                  <a:lnTo>
                    <a:pt x="856551" y="4262818"/>
                  </a:lnTo>
                  <a:lnTo>
                    <a:pt x="869391" y="4211269"/>
                  </a:lnTo>
                  <a:lnTo>
                    <a:pt x="877874" y="4155160"/>
                  </a:lnTo>
                  <a:lnTo>
                    <a:pt x="880986" y="4098061"/>
                  </a:lnTo>
                  <a:lnTo>
                    <a:pt x="877747" y="4043578"/>
                  </a:lnTo>
                  <a:lnTo>
                    <a:pt x="856081" y="3944048"/>
                  </a:lnTo>
                  <a:lnTo>
                    <a:pt x="854494" y="3893769"/>
                  </a:lnTo>
                  <a:lnTo>
                    <a:pt x="858596" y="3845420"/>
                  </a:lnTo>
                  <a:lnTo>
                    <a:pt x="864590" y="3799941"/>
                  </a:lnTo>
                  <a:lnTo>
                    <a:pt x="868718" y="3758273"/>
                  </a:lnTo>
                  <a:lnTo>
                    <a:pt x="867168" y="3721354"/>
                  </a:lnTo>
                  <a:lnTo>
                    <a:pt x="860412" y="3677577"/>
                  </a:lnTo>
                  <a:lnTo>
                    <a:pt x="854227" y="3628872"/>
                  </a:lnTo>
                  <a:lnTo>
                    <a:pt x="849134" y="3575812"/>
                  </a:lnTo>
                  <a:lnTo>
                    <a:pt x="845693" y="3518903"/>
                  </a:lnTo>
                  <a:lnTo>
                    <a:pt x="844435" y="3458718"/>
                  </a:lnTo>
                  <a:lnTo>
                    <a:pt x="844435" y="3287395"/>
                  </a:lnTo>
                  <a:lnTo>
                    <a:pt x="884212" y="3513391"/>
                  </a:lnTo>
                  <a:lnTo>
                    <a:pt x="906945" y="3639858"/>
                  </a:lnTo>
                  <a:lnTo>
                    <a:pt x="921156" y="3712845"/>
                  </a:lnTo>
                  <a:lnTo>
                    <a:pt x="935367" y="3778377"/>
                  </a:lnTo>
                  <a:lnTo>
                    <a:pt x="941260" y="3809212"/>
                  </a:lnTo>
                  <a:lnTo>
                    <a:pt x="947470" y="3849205"/>
                  </a:lnTo>
                  <a:lnTo>
                    <a:pt x="953846" y="3896588"/>
                  </a:lnTo>
                  <a:lnTo>
                    <a:pt x="960221" y="3949560"/>
                  </a:lnTo>
                  <a:lnTo>
                    <a:pt x="966431" y="4006342"/>
                  </a:lnTo>
                  <a:lnTo>
                    <a:pt x="972337" y="4065143"/>
                  </a:lnTo>
                  <a:lnTo>
                    <a:pt x="977760" y="4124198"/>
                  </a:lnTo>
                  <a:lnTo>
                    <a:pt x="982560" y="4181716"/>
                  </a:lnTo>
                  <a:lnTo>
                    <a:pt x="986561" y="4235907"/>
                  </a:lnTo>
                  <a:lnTo>
                    <a:pt x="989622" y="4284980"/>
                  </a:lnTo>
                  <a:lnTo>
                    <a:pt x="991577" y="4327169"/>
                  </a:lnTo>
                  <a:lnTo>
                    <a:pt x="992263" y="4360672"/>
                  </a:lnTo>
                  <a:lnTo>
                    <a:pt x="996657" y="4411357"/>
                  </a:lnTo>
                  <a:lnTo>
                    <a:pt x="1008024" y="4464659"/>
                  </a:lnTo>
                  <a:lnTo>
                    <a:pt x="1023543" y="4518977"/>
                  </a:lnTo>
                  <a:lnTo>
                    <a:pt x="1040472" y="4572724"/>
                  </a:lnTo>
                  <a:lnTo>
                    <a:pt x="1055992" y="4624260"/>
                  </a:lnTo>
                  <a:lnTo>
                    <a:pt x="1067358" y="4672000"/>
                  </a:lnTo>
                  <a:lnTo>
                    <a:pt x="1078725" y="4782705"/>
                  </a:lnTo>
                  <a:lnTo>
                    <a:pt x="1084592" y="4832845"/>
                  </a:lnTo>
                  <a:lnTo>
                    <a:pt x="1092542" y="4863693"/>
                  </a:lnTo>
                  <a:lnTo>
                    <a:pt x="1105801" y="4874196"/>
                  </a:lnTo>
                  <a:lnTo>
                    <a:pt x="1116380" y="4886820"/>
                  </a:lnTo>
                  <a:lnTo>
                    <a:pt x="1111135" y="4920259"/>
                  </a:lnTo>
                  <a:lnTo>
                    <a:pt x="1096073" y="4967948"/>
                  </a:lnTo>
                  <a:lnTo>
                    <a:pt x="1077175" y="5023294"/>
                  </a:lnTo>
                  <a:lnTo>
                    <a:pt x="1060462" y="5079682"/>
                  </a:lnTo>
                  <a:lnTo>
                    <a:pt x="1053973" y="5114442"/>
                  </a:lnTo>
                  <a:lnTo>
                    <a:pt x="1044968" y="5156251"/>
                  </a:lnTo>
                  <a:lnTo>
                    <a:pt x="1036231" y="5201526"/>
                  </a:lnTo>
                  <a:lnTo>
                    <a:pt x="1030566" y="5246649"/>
                  </a:lnTo>
                  <a:lnTo>
                    <a:pt x="1030757" y="5288013"/>
                  </a:lnTo>
                  <a:lnTo>
                    <a:pt x="1039609" y="5322024"/>
                  </a:lnTo>
                  <a:lnTo>
                    <a:pt x="1059929" y="5345074"/>
                  </a:lnTo>
                  <a:lnTo>
                    <a:pt x="1094498" y="5353558"/>
                  </a:lnTo>
                  <a:lnTo>
                    <a:pt x="1141158" y="5351361"/>
                  </a:lnTo>
                  <a:lnTo>
                    <a:pt x="1186345" y="5344477"/>
                  </a:lnTo>
                  <a:lnTo>
                    <a:pt x="1228585" y="5332527"/>
                  </a:lnTo>
                  <a:lnTo>
                    <a:pt x="1266431" y="5315089"/>
                  </a:lnTo>
                  <a:lnTo>
                    <a:pt x="1298422" y="5291772"/>
                  </a:lnTo>
                  <a:lnTo>
                    <a:pt x="1323073" y="5262181"/>
                  </a:lnTo>
                  <a:lnTo>
                    <a:pt x="1338935" y="5225897"/>
                  </a:lnTo>
                  <a:lnTo>
                    <a:pt x="1344561" y="5182540"/>
                  </a:lnTo>
                  <a:lnTo>
                    <a:pt x="1347851" y="5125745"/>
                  </a:lnTo>
                  <a:lnTo>
                    <a:pt x="1347965" y="5070881"/>
                  </a:lnTo>
                  <a:lnTo>
                    <a:pt x="1347457" y="5019827"/>
                  </a:lnTo>
                  <a:lnTo>
                    <a:pt x="1348841" y="4974463"/>
                  </a:lnTo>
                  <a:lnTo>
                    <a:pt x="1354658" y="4936693"/>
                  </a:lnTo>
                  <a:lnTo>
                    <a:pt x="1387094" y="4864938"/>
                  </a:lnTo>
                  <a:lnTo>
                    <a:pt x="1397190" y="4808613"/>
                  </a:lnTo>
                  <a:lnTo>
                    <a:pt x="1400924" y="4747971"/>
                  </a:lnTo>
                  <a:lnTo>
                    <a:pt x="1401457" y="4691519"/>
                  </a:lnTo>
                  <a:lnTo>
                    <a:pt x="1398270" y="4658461"/>
                  </a:lnTo>
                  <a:lnTo>
                    <a:pt x="1398879" y="4617148"/>
                  </a:lnTo>
                  <a:lnTo>
                    <a:pt x="1401406" y="4568837"/>
                  </a:lnTo>
                  <a:lnTo>
                    <a:pt x="1403934" y="4514837"/>
                  </a:lnTo>
                  <a:lnTo>
                    <a:pt x="1404581" y="4456404"/>
                  </a:lnTo>
                  <a:lnTo>
                    <a:pt x="1401457" y="4394835"/>
                  </a:lnTo>
                  <a:lnTo>
                    <a:pt x="1395780" y="4355312"/>
                  </a:lnTo>
                  <a:lnTo>
                    <a:pt x="1391031" y="4311929"/>
                  </a:lnTo>
                  <a:lnTo>
                    <a:pt x="1387005" y="4265358"/>
                  </a:lnTo>
                  <a:lnTo>
                    <a:pt x="1383487" y="4216260"/>
                  </a:lnTo>
                  <a:lnTo>
                    <a:pt x="1373949" y="4060558"/>
                  </a:lnTo>
                  <a:lnTo>
                    <a:pt x="1370431" y="4008082"/>
                  </a:lnTo>
                  <a:lnTo>
                    <a:pt x="1366405" y="3956418"/>
                  </a:lnTo>
                  <a:lnTo>
                    <a:pt x="1361655" y="3906266"/>
                  </a:lnTo>
                  <a:lnTo>
                    <a:pt x="1355991" y="3858260"/>
                  </a:lnTo>
                  <a:lnTo>
                    <a:pt x="1348498" y="3817175"/>
                  </a:lnTo>
                  <a:lnTo>
                    <a:pt x="1341755" y="3773259"/>
                  </a:lnTo>
                  <a:lnTo>
                    <a:pt x="1335709" y="3726916"/>
                  </a:lnTo>
                  <a:lnTo>
                    <a:pt x="1330274" y="3678542"/>
                  </a:lnTo>
                  <a:lnTo>
                    <a:pt x="1325410" y="3628555"/>
                  </a:lnTo>
                  <a:lnTo>
                    <a:pt x="1321041" y="3577348"/>
                  </a:lnTo>
                  <a:lnTo>
                    <a:pt x="1317117" y="3525342"/>
                  </a:lnTo>
                  <a:lnTo>
                    <a:pt x="1313561" y="3472916"/>
                  </a:lnTo>
                  <a:lnTo>
                    <a:pt x="1307325" y="3368497"/>
                  </a:lnTo>
                  <a:lnTo>
                    <a:pt x="1299222" y="3218942"/>
                  </a:lnTo>
                  <a:lnTo>
                    <a:pt x="1290193" y="3137077"/>
                  </a:lnTo>
                  <a:lnTo>
                    <a:pt x="1282979" y="3067202"/>
                  </a:lnTo>
                  <a:lnTo>
                    <a:pt x="1277962" y="3008706"/>
                  </a:lnTo>
                  <a:lnTo>
                    <a:pt x="1275537" y="2960992"/>
                  </a:lnTo>
                  <a:lnTo>
                    <a:pt x="1276108" y="2923438"/>
                  </a:lnTo>
                  <a:lnTo>
                    <a:pt x="1287792" y="2876423"/>
                  </a:lnTo>
                  <a:lnTo>
                    <a:pt x="1368780" y="2837967"/>
                  </a:lnTo>
                  <a:lnTo>
                    <a:pt x="1420482" y="2820301"/>
                  </a:lnTo>
                  <a:lnTo>
                    <a:pt x="1458353" y="2807970"/>
                  </a:lnTo>
                  <a:lnTo>
                    <a:pt x="1466088" y="2800286"/>
                  </a:lnTo>
                  <a:lnTo>
                    <a:pt x="1463357" y="2745003"/>
                  </a:lnTo>
                  <a:lnTo>
                    <a:pt x="1455102" y="2701531"/>
                  </a:lnTo>
                  <a:lnTo>
                    <a:pt x="1443774" y="2650248"/>
                  </a:lnTo>
                  <a:lnTo>
                    <a:pt x="1416342" y="2532557"/>
                  </a:lnTo>
                  <a:lnTo>
                    <a:pt x="1402486" y="2470264"/>
                  </a:lnTo>
                  <a:lnTo>
                    <a:pt x="1390027" y="2408428"/>
                  </a:lnTo>
                  <a:lnTo>
                    <a:pt x="1381048" y="2346782"/>
                  </a:lnTo>
                  <a:lnTo>
                    <a:pt x="1371257" y="2289683"/>
                  </a:lnTo>
                  <a:lnTo>
                    <a:pt x="1360932" y="2236317"/>
                  </a:lnTo>
                  <a:lnTo>
                    <a:pt x="1350314" y="2185898"/>
                  </a:lnTo>
                  <a:lnTo>
                    <a:pt x="1329347" y="2090648"/>
                  </a:lnTo>
                  <a:lnTo>
                    <a:pt x="1319530" y="2044192"/>
                  </a:lnTo>
                  <a:lnTo>
                    <a:pt x="1310525" y="1997456"/>
                  </a:lnTo>
                  <a:lnTo>
                    <a:pt x="1296390" y="1939988"/>
                  </a:lnTo>
                  <a:lnTo>
                    <a:pt x="1288580" y="1891030"/>
                  </a:lnTo>
                  <a:lnTo>
                    <a:pt x="1287741" y="1847748"/>
                  </a:lnTo>
                  <a:lnTo>
                    <a:pt x="1294485" y="1807311"/>
                  </a:lnTo>
                  <a:lnTo>
                    <a:pt x="1309446" y="1766887"/>
                  </a:lnTo>
                  <a:lnTo>
                    <a:pt x="1351229" y="1690611"/>
                  </a:lnTo>
                  <a:lnTo>
                    <a:pt x="1390396" y="1625650"/>
                  </a:lnTo>
                  <a:lnTo>
                    <a:pt x="1409979" y="1589443"/>
                  </a:lnTo>
                  <a:lnTo>
                    <a:pt x="1428496" y="1547888"/>
                  </a:lnTo>
                  <a:lnTo>
                    <a:pt x="1445145" y="1498841"/>
                  </a:lnTo>
                  <a:lnTo>
                    <a:pt x="1459128" y="1440154"/>
                  </a:lnTo>
                  <a:lnTo>
                    <a:pt x="1469656" y="1369695"/>
                  </a:lnTo>
                  <a:lnTo>
                    <a:pt x="1493774" y="1228598"/>
                  </a:lnTo>
                  <a:lnTo>
                    <a:pt x="1503184" y="1168019"/>
                  </a:lnTo>
                  <a:lnTo>
                    <a:pt x="1509407" y="1114259"/>
                  </a:lnTo>
                  <a:lnTo>
                    <a:pt x="1511350" y="1067460"/>
                  </a:lnTo>
                  <a:close/>
                </a:path>
              </a:pathLst>
            </a:custGeom>
            <a:solidFill>
              <a:srgbClr val="0C4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990" y="2067305"/>
              <a:ext cx="6296025" cy="1050798"/>
            </a:xfrm>
            <a:custGeom>
              <a:avLst/>
              <a:gdLst/>
              <a:ahLst/>
              <a:cxnLst/>
              <a:rect l="l" t="t" r="r" b="b"/>
              <a:pathLst>
                <a:path w="6296025" h="4272280">
                  <a:moveTo>
                    <a:pt x="0" y="4271772"/>
                  </a:moveTo>
                  <a:lnTo>
                    <a:pt x="6295644" y="4271772"/>
                  </a:lnTo>
                  <a:lnTo>
                    <a:pt x="6295644" y="0"/>
                  </a:lnTo>
                  <a:lnTo>
                    <a:pt x="0" y="0"/>
                  </a:lnTo>
                  <a:lnTo>
                    <a:pt x="0" y="4271772"/>
                  </a:lnTo>
                  <a:close/>
                </a:path>
              </a:pathLst>
            </a:custGeom>
            <a:ln w="32004">
              <a:solidFill>
                <a:srgbClr val="4370C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FBB0AD1C-4534-4698-ABB2-567CBBFF6F1F}"/>
              </a:ext>
            </a:extLst>
          </p:cNvPr>
          <p:cNvSpPr txBox="1"/>
          <p:nvPr/>
        </p:nvSpPr>
        <p:spPr>
          <a:xfrm>
            <a:off x="378968" y="2071497"/>
            <a:ext cx="574294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rlito"/>
                <a:cs typeface="Carlito"/>
              </a:rPr>
              <a:t>They are the poor people, so they can not afford to spend more.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rlito"/>
                <a:cs typeface="Carlito"/>
              </a:rPr>
              <a:t>Their spending is also low at mall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grpFill/>
            <a:ln w="12192">
              <a:solidFill>
                <a:srgbClr val="A9D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17" y="16001"/>
            <a:ext cx="11402364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30" dirty="0"/>
              <a:t>High income but low spending</a:t>
            </a:r>
            <a:endParaRPr spc="-35" dirty="0"/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700" spc="-5" dirty="0"/>
              <a:t>(Cluster</a:t>
            </a:r>
            <a:r>
              <a:rPr sz="1700" spc="-35" dirty="0"/>
              <a:t> </a:t>
            </a:r>
            <a:r>
              <a:rPr lang="en-US" sz="1700" spc="-35" dirty="0"/>
              <a:t>5</a:t>
            </a:r>
            <a:r>
              <a:rPr sz="1700" dirty="0"/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7019231" y="952778"/>
            <a:ext cx="1511935" cy="5353685"/>
          </a:xfrm>
          <a:custGeom>
            <a:avLst/>
            <a:gdLst/>
            <a:ahLst/>
            <a:cxnLst/>
            <a:rect l="l" t="t" r="r" b="b"/>
            <a:pathLst>
              <a:path w="1511934" h="5353685">
                <a:moveTo>
                  <a:pt x="1511350" y="1067460"/>
                </a:moveTo>
                <a:lnTo>
                  <a:pt x="1507972" y="1027747"/>
                </a:lnTo>
                <a:lnTo>
                  <a:pt x="1480959" y="970153"/>
                </a:lnTo>
                <a:lnTo>
                  <a:pt x="1441970" y="949820"/>
                </a:lnTo>
                <a:lnTo>
                  <a:pt x="1395323" y="938771"/>
                </a:lnTo>
                <a:lnTo>
                  <a:pt x="1344320" y="929894"/>
                </a:lnTo>
                <a:lnTo>
                  <a:pt x="1292212" y="916101"/>
                </a:lnTo>
                <a:lnTo>
                  <a:pt x="1242326" y="890270"/>
                </a:lnTo>
                <a:lnTo>
                  <a:pt x="1193990" y="839749"/>
                </a:lnTo>
                <a:lnTo>
                  <a:pt x="1162723" y="794613"/>
                </a:lnTo>
                <a:lnTo>
                  <a:pt x="1139990" y="760183"/>
                </a:lnTo>
                <a:lnTo>
                  <a:pt x="1117231" y="741807"/>
                </a:lnTo>
                <a:lnTo>
                  <a:pt x="1081392" y="725563"/>
                </a:lnTo>
                <a:lnTo>
                  <a:pt x="1071765" y="684784"/>
                </a:lnTo>
                <a:lnTo>
                  <a:pt x="1073543" y="651268"/>
                </a:lnTo>
                <a:lnTo>
                  <a:pt x="1077480" y="621969"/>
                </a:lnTo>
                <a:lnTo>
                  <a:pt x="1081405" y="601230"/>
                </a:lnTo>
                <a:lnTo>
                  <a:pt x="1083195" y="593344"/>
                </a:lnTo>
                <a:lnTo>
                  <a:pt x="1116190" y="572706"/>
                </a:lnTo>
                <a:lnTo>
                  <a:pt x="1134287" y="556323"/>
                </a:lnTo>
                <a:lnTo>
                  <a:pt x="1151394" y="502158"/>
                </a:lnTo>
                <a:lnTo>
                  <a:pt x="1161859" y="423138"/>
                </a:lnTo>
                <a:lnTo>
                  <a:pt x="1165517" y="372351"/>
                </a:lnTo>
                <a:lnTo>
                  <a:pt x="1167295" y="318731"/>
                </a:lnTo>
                <a:lnTo>
                  <a:pt x="1166558" y="265747"/>
                </a:lnTo>
                <a:lnTo>
                  <a:pt x="1162697" y="216916"/>
                </a:lnTo>
                <a:lnTo>
                  <a:pt x="1134465" y="144449"/>
                </a:lnTo>
                <a:lnTo>
                  <a:pt x="1111364" y="108102"/>
                </a:lnTo>
                <a:lnTo>
                  <a:pt x="1081735" y="74168"/>
                </a:lnTo>
                <a:lnTo>
                  <a:pt x="1045171" y="44526"/>
                </a:lnTo>
                <a:lnTo>
                  <a:pt x="1001280" y="21043"/>
                </a:lnTo>
                <a:lnTo>
                  <a:pt x="949655" y="5575"/>
                </a:lnTo>
                <a:lnTo>
                  <a:pt x="889901" y="0"/>
                </a:lnTo>
                <a:lnTo>
                  <a:pt x="853973" y="3746"/>
                </a:lnTo>
                <a:lnTo>
                  <a:pt x="815619" y="14706"/>
                </a:lnTo>
                <a:lnTo>
                  <a:pt x="776605" y="32537"/>
                </a:lnTo>
                <a:lnTo>
                  <a:pt x="738720" y="56832"/>
                </a:lnTo>
                <a:lnTo>
                  <a:pt x="703745" y="87249"/>
                </a:lnTo>
                <a:lnTo>
                  <a:pt x="673455" y="123393"/>
                </a:lnTo>
                <a:lnTo>
                  <a:pt x="649605" y="164896"/>
                </a:lnTo>
                <a:lnTo>
                  <a:pt x="633996" y="211404"/>
                </a:lnTo>
                <a:lnTo>
                  <a:pt x="628408" y="262509"/>
                </a:lnTo>
                <a:lnTo>
                  <a:pt x="629297" y="335203"/>
                </a:lnTo>
                <a:lnTo>
                  <a:pt x="631761" y="394855"/>
                </a:lnTo>
                <a:lnTo>
                  <a:pt x="635482" y="443712"/>
                </a:lnTo>
                <a:lnTo>
                  <a:pt x="640156" y="483997"/>
                </a:lnTo>
                <a:lnTo>
                  <a:pt x="651141" y="547751"/>
                </a:lnTo>
                <a:lnTo>
                  <a:pt x="672452" y="587654"/>
                </a:lnTo>
                <a:lnTo>
                  <a:pt x="685304" y="593344"/>
                </a:lnTo>
                <a:lnTo>
                  <a:pt x="679221" y="653173"/>
                </a:lnTo>
                <a:lnTo>
                  <a:pt x="679564" y="686219"/>
                </a:lnTo>
                <a:lnTo>
                  <a:pt x="688454" y="704253"/>
                </a:lnTo>
                <a:lnTo>
                  <a:pt x="708037" y="719074"/>
                </a:lnTo>
                <a:lnTo>
                  <a:pt x="729500" y="739368"/>
                </a:lnTo>
                <a:lnTo>
                  <a:pt x="743534" y="753237"/>
                </a:lnTo>
                <a:lnTo>
                  <a:pt x="751179" y="767118"/>
                </a:lnTo>
                <a:lnTo>
                  <a:pt x="753503" y="787400"/>
                </a:lnTo>
                <a:lnTo>
                  <a:pt x="749388" y="813142"/>
                </a:lnTo>
                <a:lnTo>
                  <a:pt x="719848" y="864616"/>
                </a:lnTo>
                <a:lnTo>
                  <a:pt x="671969" y="910742"/>
                </a:lnTo>
                <a:lnTo>
                  <a:pt x="630415" y="930643"/>
                </a:lnTo>
                <a:lnTo>
                  <a:pt x="579589" y="949452"/>
                </a:lnTo>
                <a:lnTo>
                  <a:pt x="480580" y="981583"/>
                </a:lnTo>
                <a:lnTo>
                  <a:pt x="436676" y="1002563"/>
                </a:lnTo>
                <a:lnTo>
                  <a:pt x="399288" y="1026325"/>
                </a:lnTo>
                <a:lnTo>
                  <a:pt x="366826" y="1055560"/>
                </a:lnTo>
                <a:lnTo>
                  <a:pt x="337642" y="1093000"/>
                </a:lnTo>
                <a:lnTo>
                  <a:pt x="310146" y="1141349"/>
                </a:lnTo>
                <a:lnTo>
                  <a:pt x="291160" y="1183792"/>
                </a:lnTo>
                <a:lnTo>
                  <a:pt x="268401" y="1229728"/>
                </a:lnTo>
                <a:lnTo>
                  <a:pt x="241858" y="1276946"/>
                </a:lnTo>
                <a:lnTo>
                  <a:pt x="211543" y="1323187"/>
                </a:lnTo>
                <a:lnTo>
                  <a:pt x="177444" y="1366240"/>
                </a:lnTo>
                <a:lnTo>
                  <a:pt x="139585" y="1403858"/>
                </a:lnTo>
                <a:lnTo>
                  <a:pt x="109359" y="1440180"/>
                </a:lnTo>
                <a:lnTo>
                  <a:pt x="78740" y="1480045"/>
                </a:lnTo>
                <a:lnTo>
                  <a:pt x="50101" y="1522882"/>
                </a:lnTo>
                <a:lnTo>
                  <a:pt x="25844" y="1568107"/>
                </a:lnTo>
                <a:lnTo>
                  <a:pt x="8356" y="1615122"/>
                </a:lnTo>
                <a:lnTo>
                  <a:pt x="0" y="1663357"/>
                </a:lnTo>
                <a:lnTo>
                  <a:pt x="3187" y="1712214"/>
                </a:lnTo>
                <a:lnTo>
                  <a:pt x="20942" y="1749933"/>
                </a:lnTo>
                <a:lnTo>
                  <a:pt x="47383" y="1785124"/>
                </a:lnTo>
                <a:lnTo>
                  <a:pt x="80479" y="1816315"/>
                </a:lnTo>
                <a:lnTo>
                  <a:pt x="118249" y="1842033"/>
                </a:lnTo>
                <a:lnTo>
                  <a:pt x="158673" y="1860804"/>
                </a:lnTo>
                <a:lnTo>
                  <a:pt x="199783" y="1871154"/>
                </a:lnTo>
                <a:lnTo>
                  <a:pt x="239547" y="1871599"/>
                </a:lnTo>
                <a:lnTo>
                  <a:pt x="275983" y="1860677"/>
                </a:lnTo>
                <a:lnTo>
                  <a:pt x="327279" y="1832394"/>
                </a:lnTo>
                <a:lnTo>
                  <a:pt x="362623" y="1814855"/>
                </a:lnTo>
                <a:lnTo>
                  <a:pt x="383057" y="1805914"/>
                </a:lnTo>
                <a:lnTo>
                  <a:pt x="389648" y="1803400"/>
                </a:lnTo>
                <a:lnTo>
                  <a:pt x="356463" y="1952307"/>
                </a:lnTo>
                <a:lnTo>
                  <a:pt x="337134" y="2053107"/>
                </a:lnTo>
                <a:lnTo>
                  <a:pt x="324167" y="2151824"/>
                </a:lnTo>
                <a:lnTo>
                  <a:pt x="310146" y="2294509"/>
                </a:lnTo>
                <a:lnTo>
                  <a:pt x="302895" y="2362543"/>
                </a:lnTo>
                <a:lnTo>
                  <a:pt x="294068" y="2429027"/>
                </a:lnTo>
                <a:lnTo>
                  <a:pt x="284314" y="2492997"/>
                </a:lnTo>
                <a:lnTo>
                  <a:pt x="274320" y="2553462"/>
                </a:lnTo>
                <a:lnTo>
                  <a:pt x="256235" y="2659989"/>
                </a:lnTo>
                <a:lnTo>
                  <a:pt x="249478" y="2704096"/>
                </a:lnTo>
                <a:lnTo>
                  <a:pt x="245135" y="2740799"/>
                </a:lnTo>
                <a:lnTo>
                  <a:pt x="243878" y="2769108"/>
                </a:lnTo>
                <a:lnTo>
                  <a:pt x="246354" y="2788056"/>
                </a:lnTo>
                <a:lnTo>
                  <a:pt x="253250" y="2796667"/>
                </a:lnTo>
                <a:lnTo>
                  <a:pt x="288404" y="2815171"/>
                </a:lnTo>
                <a:lnTo>
                  <a:pt x="321411" y="2833713"/>
                </a:lnTo>
                <a:lnTo>
                  <a:pt x="355485" y="2853690"/>
                </a:lnTo>
                <a:lnTo>
                  <a:pt x="362978" y="3056356"/>
                </a:lnTo>
                <a:lnTo>
                  <a:pt x="372579" y="3190481"/>
                </a:lnTo>
                <a:lnTo>
                  <a:pt x="390677" y="3316020"/>
                </a:lnTo>
                <a:lnTo>
                  <a:pt x="423684" y="3492881"/>
                </a:lnTo>
                <a:lnTo>
                  <a:pt x="449389" y="3628974"/>
                </a:lnTo>
                <a:lnTo>
                  <a:pt x="460298" y="3688816"/>
                </a:lnTo>
                <a:lnTo>
                  <a:pt x="470039" y="3744125"/>
                </a:lnTo>
                <a:lnTo>
                  <a:pt x="478663" y="3795623"/>
                </a:lnTo>
                <a:lnTo>
                  <a:pt x="486257" y="3844023"/>
                </a:lnTo>
                <a:lnTo>
                  <a:pt x="492912" y="3890048"/>
                </a:lnTo>
                <a:lnTo>
                  <a:pt x="498690" y="3934396"/>
                </a:lnTo>
                <a:lnTo>
                  <a:pt x="503694" y="3977792"/>
                </a:lnTo>
                <a:lnTo>
                  <a:pt x="507974" y="4020934"/>
                </a:lnTo>
                <a:lnTo>
                  <a:pt x="511632" y="4064546"/>
                </a:lnTo>
                <a:lnTo>
                  <a:pt x="514743" y="4109339"/>
                </a:lnTo>
                <a:lnTo>
                  <a:pt x="526300" y="4291368"/>
                </a:lnTo>
                <a:lnTo>
                  <a:pt x="528916" y="4341977"/>
                </a:lnTo>
                <a:lnTo>
                  <a:pt x="530466" y="4387761"/>
                </a:lnTo>
                <a:lnTo>
                  <a:pt x="530682" y="4428845"/>
                </a:lnTo>
                <a:lnTo>
                  <a:pt x="529297" y="4465371"/>
                </a:lnTo>
                <a:lnTo>
                  <a:pt x="513384" y="4537519"/>
                </a:lnTo>
                <a:lnTo>
                  <a:pt x="489026" y="4585474"/>
                </a:lnTo>
                <a:lnTo>
                  <a:pt x="456450" y="4635944"/>
                </a:lnTo>
                <a:lnTo>
                  <a:pt x="419125" y="4683569"/>
                </a:lnTo>
                <a:lnTo>
                  <a:pt x="380542" y="4722977"/>
                </a:lnTo>
                <a:lnTo>
                  <a:pt x="344182" y="4748784"/>
                </a:lnTo>
                <a:lnTo>
                  <a:pt x="294601" y="4762322"/>
                </a:lnTo>
                <a:lnTo>
                  <a:pt x="237591" y="4771593"/>
                </a:lnTo>
                <a:lnTo>
                  <a:pt x="182727" y="4780851"/>
                </a:lnTo>
                <a:lnTo>
                  <a:pt x="139585" y="4794389"/>
                </a:lnTo>
                <a:lnTo>
                  <a:pt x="109550" y="4810252"/>
                </a:lnTo>
                <a:lnTo>
                  <a:pt x="95516" y="4835728"/>
                </a:lnTo>
                <a:lnTo>
                  <a:pt x="109181" y="4863338"/>
                </a:lnTo>
                <a:lnTo>
                  <a:pt x="162318" y="4885601"/>
                </a:lnTo>
                <a:lnTo>
                  <a:pt x="210375" y="4888496"/>
                </a:lnTo>
                <a:lnTo>
                  <a:pt x="264426" y="4887798"/>
                </a:lnTo>
                <a:lnTo>
                  <a:pt x="320675" y="4884115"/>
                </a:lnTo>
                <a:lnTo>
                  <a:pt x="375348" y="4878032"/>
                </a:lnTo>
                <a:lnTo>
                  <a:pt x="424637" y="4870145"/>
                </a:lnTo>
                <a:lnTo>
                  <a:pt x="464794" y="4861077"/>
                </a:lnTo>
                <a:lnTo>
                  <a:pt x="492010" y="4851400"/>
                </a:lnTo>
                <a:lnTo>
                  <a:pt x="530733" y="4839474"/>
                </a:lnTo>
                <a:lnTo>
                  <a:pt x="571601" y="4824323"/>
                </a:lnTo>
                <a:lnTo>
                  <a:pt x="603948" y="4811319"/>
                </a:lnTo>
                <a:lnTo>
                  <a:pt x="617105" y="4805794"/>
                </a:lnTo>
                <a:lnTo>
                  <a:pt x="605485" y="4838751"/>
                </a:lnTo>
                <a:lnTo>
                  <a:pt x="609892" y="4855667"/>
                </a:lnTo>
                <a:lnTo>
                  <a:pt x="637781" y="4861903"/>
                </a:lnTo>
                <a:lnTo>
                  <a:pt x="696607" y="4862792"/>
                </a:lnTo>
                <a:lnTo>
                  <a:pt x="764273" y="4859947"/>
                </a:lnTo>
                <a:lnTo>
                  <a:pt x="803186" y="4848555"/>
                </a:lnTo>
                <a:lnTo>
                  <a:pt x="822909" y="4824323"/>
                </a:lnTo>
                <a:lnTo>
                  <a:pt x="833005" y="4782985"/>
                </a:lnTo>
                <a:lnTo>
                  <a:pt x="833183" y="4728337"/>
                </a:lnTo>
                <a:lnTo>
                  <a:pt x="834428" y="4671606"/>
                </a:lnTo>
                <a:lnTo>
                  <a:pt x="837819" y="4619206"/>
                </a:lnTo>
                <a:lnTo>
                  <a:pt x="844435" y="4577512"/>
                </a:lnTo>
                <a:lnTo>
                  <a:pt x="847509" y="4541647"/>
                </a:lnTo>
                <a:lnTo>
                  <a:pt x="836409" y="4493158"/>
                </a:lnTo>
                <a:lnTo>
                  <a:pt x="821486" y="4438624"/>
                </a:lnTo>
                <a:lnTo>
                  <a:pt x="813130" y="4384649"/>
                </a:lnTo>
                <a:lnTo>
                  <a:pt x="821702" y="4337812"/>
                </a:lnTo>
                <a:lnTo>
                  <a:pt x="840320" y="4306189"/>
                </a:lnTo>
                <a:lnTo>
                  <a:pt x="856551" y="4262818"/>
                </a:lnTo>
                <a:lnTo>
                  <a:pt x="869391" y="4211269"/>
                </a:lnTo>
                <a:lnTo>
                  <a:pt x="877874" y="4155160"/>
                </a:lnTo>
                <a:lnTo>
                  <a:pt x="880986" y="4098061"/>
                </a:lnTo>
                <a:lnTo>
                  <a:pt x="877747" y="4043578"/>
                </a:lnTo>
                <a:lnTo>
                  <a:pt x="856081" y="3944048"/>
                </a:lnTo>
                <a:lnTo>
                  <a:pt x="854494" y="3893769"/>
                </a:lnTo>
                <a:lnTo>
                  <a:pt x="858596" y="3845420"/>
                </a:lnTo>
                <a:lnTo>
                  <a:pt x="864590" y="3799941"/>
                </a:lnTo>
                <a:lnTo>
                  <a:pt x="868718" y="3758273"/>
                </a:lnTo>
                <a:lnTo>
                  <a:pt x="867168" y="3721354"/>
                </a:lnTo>
                <a:lnTo>
                  <a:pt x="860412" y="3677577"/>
                </a:lnTo>
                <a:lnTo>
                  <a:pt x="854227" y="3628872"/>
                </a:lnTo>
                <a:lnTo>
                  <a:pt x="849134" y="3575812"/>
                </a:lnTo>
                <a:lnTo>
                  <a:pt x="845693" y="3518903"/>
                </a:lnTo>
                <a:lnTo>
                  <a:pt x="844435" y="3458718"/>
                </a:lnTo>
                <a:lnTo>
                  <a:pt x="844435" y="3287395"/>
                </a:lnTo>
                <a:lnTo>
                  <a:pt x="884212" y="3513391"/>
                </a:lnTo>
                <a:lnTo>
                  <a:pt x="906945" y="3639858"/>
                </a:lnTo>
                <a:lnTo>
                  <a:pt x="921156" y="3712845"/>
                </a:lnTo>
                <a:lnTo>
                  <a:pt x="935367" y="3778377"/>
                </a:lnTo>
                <a:lnTo>
                  <a:pt x="941260" y="3809212"/>
                </a:lnTo>
                <a:lnTo>
                  <a:pt x="947470" y="3849205"/>
                </a:lnTo>
                <a:lnTo>
                  <a:pt x="953846" y="3896588"/>
                </a:lnTo>
                <a:lnTo>
                  <a:pt x="960221" y="3949560"/>
                </a:lnTo>
                <a:lnTo>
                  <a:pt x="966431" y="4006342"/>
                </a:lnTo>
                <a:lnTo>
                  <a:pt x="972337" y="4065143"/>
                </a:lnTo>
                <a:lnTo>
                  <a:pt x="977760" y="4124198"/>
                </a:lnTo>
                <a:lnTo>
                  <a:pt x="982560" y="4181716"/>
                </a:lnTo>
                <a:lnTo>
                  <a:pt x="986561" y="4235907"/>
                </a:lnTo>
                <a:lnTo>
                  <a:pt x="989622" y="4284980"/>
                </a:lnTo>
                <a:lnTo>
                  <a:pt x="991577" y="4327169"/>
                </a:lnTo>
                <a:lnTo>
                  <a:pt x="992263" y="4360672"/>
                </a:lnTo>
                <a:lnTo>
                  <a:pt x="996657" y="4411357"/>
                </a:lnTo>
                <a:lnTo>
                  <a:pt x="1008024" y="4464659"/>
                </a:lnTo>
                <a:lnTo>
                  <a:pt x="1023543" y="4518977"/>
                </a:lnTo>
                <a:lnTo>
                  <a:pt x="1040472" y="4572724"/>
                </a:lnTo>
                <a:lnTo>
                  <a:pt x="1055992" y="4624260"/>
                </a:lnTo>
                <a:lnTo>
                  <a:pt x="1067358" y="4672000"/>
                </a:lnTo>
                <a:lnTo>
                  <a:pt x="1078725" y="4782705"/>
                </a:lnTo>
                <a:lnTo>
                  <a:pt x="1084592" y="4832845"/>
                </a:lnTo>
                <a:lnTo>
                  <a:pt x="1092542" y="4863693"/>
                </a:lnTo>
                <a:lnTo>
                  <a:pt x="1105801" y="4874196"/>
                </a:lnTo>
                <a:lnTo>
                  <a:pt x="1116380" y="4886820"/>
                </a:lnTo>
                <a:lnTo>
                  <a:pt x="1111135" y="4920259"/>
                </a:lnTo>
                <a:lnTo>
                  <a:pt x="1096073" y="4967948"/>
                </a:lnTo>
                <a:lnTo>
                  <a:pt x="1077175" y="5023294"/>
                </a:lnTo>
                <a:lnTo>
                  <a:pt x="1060462" y="5079682"/>
                </a:lnTo>
                <a:lnTo>
                  <a:pt x="1053973" y="5114442"/>
                </a:lnTo>
                <a:lnTo>
                  <a:pt x="1044968" y="5156251"/>
                </a:lnTo>
                <a:lnTo>
                  <a:pt x="1036231" y="5201526"/>
                </a:lnTo>
                <a:lnTo>
                  <a:pt x="1030566" y="5246649"/>
                </a:lnTo>
                <a:lnTo>
                  <a:pt x="1030757" y="5288013"/>
                </a:lnTo>
                <a:lnTo>
                  <a:pt x="1039609" y="5322024"/>
                </a:lnTo>
                <a:lnTo>
                  <a:pt x="1059929" y="5345074"/>
                </a:lnTo>
                <a:lnTo>
                  <a:pt x="1094498" y="5353558"/>
                </a:lnTo>
                <a:lnTo>
                  <a:pt x="1141158" y="5351361"/>
                </a:lnTo>
                <a:lnTo>
                  <a:pt x="1186345" y="5344477"/>
                </a:lnTo>
                <a:lnTo>
                  <a:pt x="1228585" y="5332527"/>
                </a:lnTo>
                <a:lnTo>
                  <a:pt x="1266431" y="5315089"/>
                </a:lnTo>
                <a:lnTo>
                  <a:pt x="1298422" y="5291772"/>
                </a:lnTo>
                <a:lnTo>
                  <a:pt x="1323073" y="5262181"/>
                </a:lnTo>
                <a:lnTo>
                  <a:pt x="1338935" y="5225897"/>
                </a:lnTo>
                <a:lnTo>
                  <a:pt x="1344561" y="5182540"/>
                </a:lnTo>
                <a:lnTo>
                  <a:pt x="1347851" y="5125745"/>
                </a:lnTo>
                <a:lnTo>
                  <a:pt x="1347965" y="5070881"/>
                </a:lnTo>
                <a:lnTo>
                  <a:pt x="1347457" y="5019827"/>
                </a:lnTo>
                <a:lnTo>
                  <a:pt x="1348841" y="4974463"/>
                </a:lnTo>
                <a:lnTo>
                  <a:pt x="1354658" y="4936693"/>
                </a:lnTo>
                <a:lnTo>
                  <a:pt x="1387094" y="4864938"/>
                </a:lnTo>
                <a:lnTo>
                  <a:pt x="1397190" y="4808613"/>
                </a:lnTo>
                <a:lnTo>
                  <a:pt x="1400924" y="4747971"/>
                </a:lnTo>
                <a:lnTo>
                  <a:pt x="1401457" y="4691519"/>
                </a:lnTo>
                <a:lnTo>
                  <a:pt x="1398270" y="4658461"/>
                </a:lnTo>
                <a:lnTo>
                  <a:pt x="1398879" y="4617148"/>
                </a:lnTo>
                <a:lnTo>
                  <a:pt x="1401406" y="4568837"/>
                </a:lnTo>
                <a:lnTo>
                  <a:pt x="1403934" y="4514837"/>
                </a:lnTo>
                <a:lnTo>
                  <a:pt x="1404581" y="4456404"/>
                </a:lnTo>
                <a:lnTo>
                  <a:pt x="1401457" y="4394835"/>
                </a:lnTo>
                <a:lnTo>
                  <a:pt x="1395780" y="4355312"/>
                </a:lnTo>
                <a:lnTo>
                  <a:pt x="1391031" y="4311929"/>
                </a:lnTo>
                <a:lnTo>
                  <a:pt x="1387005" y="4265358"/>
                </a:lnTo>
                <a:lnTo>
                  <a:pt x="1383487" y="4216260"/>
                </a:lnTo>
                <a:lnTo>
                  <a:pt x="1373949" y="4060558"/>
                </a:lnTo>
                <a:lnTo>
                  <a:pt x="1370431" y="4008082"/>
                </a:lnTo>
                <a:lnTo>
                  <a:pt x="1366405" y="3956418"/>
                </a:lnTo>
                <a:lnTo>
                  <a:pt x="1361655" y="3906266"/>
                </a:lnTo>
                <a:lnTo>
                  <a:pt x="1355991" y="3858260"/>
                </a:lnTo>
                <a:lnTo>
                  <a:pt x="1348498" y="3817175"/>
                </a:lnTo>
                <a:lnTo>
                  <a:pt x="1341755" y="3773259"/>
                </a:lnTo>
                <a:lnTo>
                  <a:pt x="1335709" y="3726916"/>
                </a:lnTo>
                <a:lnTo>
                  <a:pt x="1330274" y="3678542"/>
                </a:lnTo>
                <a:lnTo>
                  <a:pt x="1325410" y="3628555"/>
                </a:lnTo>
                <a:lnTo>
                  <a:pt x="1321041" y="3577348"/>
                </a:lnTo>
                <a:lnTo>
                  <a:pt x="1317117" y="3525342"/>
                </a:lnTo>
                <a:lnTo>
                  <a:pt x="1313561" y="3472916"/>
                </a:lnTo>
                <a:lnTo>
                  <a:pt x="1307325" y="3368497"/>
                </a:lnTo>
                <a:lnTo>
                  <a:pt x="1299222" y="3218942"/>
                </a:lnTo>
                <a:lnTo>
                  <a:pt x="1290193" y="3137077"/>
                </a:lnTo>
                <a:lnTo>
                  <a:pt x="1282979" y="3067202"/>
                </a:lnTo>
                <a:lnTo>
                  <a:pt x="1277962" y="3008706"/>
                </a:lnTo>
                <a:lnTo>
                  <a:pt x="1275537" y="2960992"/>
                </a:lnTo>
                <a:lnTo>
                  <a:pt x="1276108" y="2923438"/>
                </a:lnTo>
                <a:lnTo>
                  <a:pt x="1287792" y="2876423"/>
                </a:lnTo>
                <a:lnTo>
                  <a:pt x="1368780" y="2837967"/>
                </a:lnTo>
                <a:lnTo>
                  <a:pt x="1420482" y="2820301"/>
                </a:lnTo>
                <a:lnTo>
                  <a:pt x="1458353" y="2807970"/>
                </a:lnTo>
                <a:lnTo>
                  <a:pt x="1466088" y="2800286"/>
                </a:lnTo>
                <a:lnTo>
                  <a:pt x="1463357" y="2745003"/>
                </a:lnTo>
                <a:lnTo>
                  <a:pt x="1455102" y="2701531"/>
                </a:lnTo>
                <a:lnTo>
                  <a:pt x="1443774" y="2650248"/>
                </a:lnTo>
                <a:lnTo>
                  <a:pt x="1416342" y="2532557"/>
                </a:lnTo>
                <a:lnTo>
                  <a:pt x="1402486" y="2470264"/>
                </a:lnTo>
                <a:lnTo>
                  <a:pt x="1390027" y="2408428"/>
                </a:lnTo>
                <a:lnTo>
                  <a:pt x="1381048" y="2346782"/>
                </a:lnTo>
                <a:lnTo>
                  <a:pt x="1371257" y="2289683"/>
                </a:lnTo>
                <a:lnTo>
                  <a:pt x="1360932" y="2236317"/>
                </a:lnTo>
                <a:lnTo>
                  <a:pt x="1350314" y="2185898"/>
                </a:lnTo>
                <a:lnTo>
                  <a:pt x="1329347" y="2090648"/>
                </a:lnTo>
                <a:lnTo>
                  <a:pt x="1319530" y="2044192"/>
                </a:lnTo>
                <a:lnTo>
                  <a:pt x="1310525" y="1997456"/>
                </a:lnTo>
                <a:lnTo>
                  <a:pt x="1296390" y="1939988"/>
                </a:lnTo>
                <a:lnTo>
                  <a:pt x="1288580" y="1891030"/>
                </a:lnTo>
                <a:lnTo>
                  <a:pt x="1287741" y="1847748"/>
                </a:lnTo>
                <a:lnTo>
                  <a:pt x="1294485" y="1807311"/>
                </a:lnTo>
                <a:lnTo>
                  <a:pt x="1309446" y="1766887"/>
                </a:lnTo>
                <a:lnTo>
                  <a:pt x="1351229" y="1690611"/>
                </a:lnTo>
                <a:lnTo>
                  <a:pt x="1390396" y="1625650"/>
                </a:lnTo>
                <a:lnTo>
                  <a:pt x="1409979" y="1589443"/>
                </a:lnTo>
                <a:lnTo>
                  <a:pt x="1428496" y="1547888"/>
                </a:lnTo>
                <a:lnTo>
                  <a:pt x="1445145" y="1498841"/>
                </a:lnTo>
                <a:lnTo>
                  <a:pt x="1459128" y="1440154"/>
                </a:lnTo>
                <a:lnTo>
                  <a:pt x="1469656" y="1369695"/>
                </a:lnTo>
                <a:lnTo>
                  <a:pt x="1493774" y="1228598"/>
                </a:lnTo>
                <a:lnTo>
                  <a:pt x="1503184" y="1168019"/>
                </a:lnTo>
                <a:lnTo>
                  <a:pt x="1509407" y="1114259"/>
                </a:lnTo>
                <a:lnTo>
                  <a:pt x="1511350" y="1067460"/>
                </a:lnTo>
                <a:close/>
              </a:path>
            </a:pathLst>
          </a:custGeom>
          <a:solidFill>
            <a:srgbClr val="DD99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00990" y="2353817"/>
            <a:ext cx="6296025" cy="1343316"/>
          </a:xfrm>
          <a:prstGeom prst="rect">
            <a:avLst/>
          </a:prstGeom>
          <a:ln w="32003">
            <a:solidFill>
              <a:srgbClr val="4370C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/>
                <a:cs typeface="Times New Roman"/>
              </a:rPr>
              <a:t>They are the people with high income, but they don’t use to buy things from mall.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/>
                <a:cs typeface="Times New Roman"/>
              </a:rPr>
              <a:t>Better to do some research about them, so to attract these high income group.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03070"/>
            <a:chOff x="-6350" y="0"/>
            <a:chExt cx="12202160" cy="17030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690370"/>
            </a:xfrm>
            <a:custGeom>
              <a:avLst/>
              <a:gdLst/>
              <a:ahLst/>
              <a:cxnLst/>
              <a:rect l="l" t="t" r="r" b="b"/>
              <a:pathLst>
                <a:path w="12189460" h="1690370">
                  <a:moveTo>
                    <a:pt x="0" y="1690115"/>
                  </a:moveTo>
                  <a:lnTo>
                    <a:pt x="12188952" y="1690115"/>
                  </a:lnTo>
                  <a:lnTo>
                    <a:pt x="12188952" y="0"/>
                  </a:lnTo>
                  <a:lnTo>
                    <a:pt x="0" y="0"/>
                  </a:lnTo>
                  <a:lnTo>
                    <a:pt x="0" y="1690115"/>
                  </a:lnTo>
                  <a:close/>
                </a:path>
              </a:pathLst>
            </a:custGeom>
            <a:solidFill>
              <a:srgbClr val="DD9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690370"/>
            </a:xfrm>
            <a:custGeom>
              <a:avLst/>
              <a:gdLst/>
              <a:ahLst/>
              <a:cxnLst/>
              <a:rect l="l" t="t" r="r" b="b"/>
              <a:pathLst>
                <a:path w="12189460" h="1690370">
                  <a:moveTo>
                    <a:pt x="0" y="1690115"/>
                  </a:moveTo>
                  <a:lnTo>
                    <a:pt x="12188952" y="1690115"/>
                  </a:lnTo>
                  <a:lnTo>
                    <a:pt x="12188952" y="0"/>
                  </a:lnTo>
                </a:path>
              </a:pathLst>
            </a:custGeom>
            <a:ln w="12192">
              <a:solidFill>
                <a:srgbClr val="DD99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372" y="132029"/>
            <a:ext cx="105918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Next </a:t>
            </a:r>
            <a:r>
              <a:rPr spc="-15" dirty="0"/>
              <a:t>Steps/Client</a:t>
            </a:r>
            <a:r>
              <a:rPr dirty="0"/>
              <a:t> </a:t>
            </a:r>
            <a:r>
              <a:rPr spc="-20" dirty="0"/>
              <a:t>Recommendations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23087" y="1074419"/>
            <a:ext cx="5339715" cy="5783580"/>
            <a:chOff x="6523087" y="1074419"/>
            <a:chExt cx="5339715" cy="5783580"/>
          </a:xfrm>
        </p:grpSpPr>
        <p:sp>
          <p:nvSpPr>
            <p:cNvPr id="7" name="object 7"/>
            <p:cNvSpPr/>
            <p:nvPr/>
          </p:nvSpPr>
          <p:spPr>
            <a:xfrm>
              <a:off x="10351377" y="1074419"/>
              <a:ext cx="1511935" cy="5353685"/>
            </a:xfrm>
            <a:custGeom>
              <a:avLst/>
              <a:gdLst/>
              <a:ahLst/>
              <a:cxnLst/>
              <a:rect l="l" t="t" r="r" b="b"/>
              <a:pathLst>
                <a:path w="1511934" h="5353685">
                  <a:moveTo>
                    <a:pt x="1511350" y="1067460"/>
                  </a:moveTo>
                  <a:lnTo>
                    <a:pt x="1507972" y="1027747"/>
                  </a:lnTo>
                  <a:lnTo>
                    <a:pt x="1480959" y="970153"/>
                  </a:lnTo>
                  <a:lnTo>
                    <a:pt x="1441970" y="949820"/>
                  </a:lnTo>
                  <a:lnTo>
                    <a:pt x="1395323" y="938771"/>
                  </a:lnTo>
                  <a:lnTo>
                    <a:pt x="1344320" y="929894"/>
                  </a:lnTo>
                  <a:lnTo>
                    <a:pt x="1292212" y="916101"/>
                  </a:lnTo>
                  <a:lnTo>
                    <a:pt x="1242326" y="890270"/>
                  </a:lnTo>
                  <a:lnTo>
                    <a:pt x="1193990" y="839749"/>
                  </a:lnTo>
                  <a:lnTo>
                    <a:pt x="1162723" y="794613"/>
                  </a:lnTo>
                  <a:lnTo>
                    <a:pt x="1139990" y="760183"/>
                  </a:lnTo>
                  <a:lnTo>
                    <a:pt x="1117231" y="741807"/>
                  </a:lnTo>
                  <a:lnTo>
                    <a:pt x="1081392" y="725563"/>
                  </a:lnTo>
                  <a:lnTo>
                    <a:pt x="1071765" y="684784"/>
                  </a:lnTo>
                  <a:lnTo>
                    <a:pt x="1073543" y="651268"/>
                  </a:lnTo>
                  <a:lnTo>
                    <a:pt x="1077480" y="621969"/>
                  </a:lnTo>
                  <a:lnTo>
                    <a:pt x="1081405" y="601230"/>
                  </a:lnTo>
                  <a:lnTo>
                    <a:pt x="1083195" y="593344"/>
                  </a:lnTo>
                  <a:lnTo>
                    <a:pt x="1116190" y="572706"/>
                  </a:lnTo>
                  <a:lnTo>
                    <a:pt x="1134287" y="556323"/>
                  </a:lnTo>
                  <a:lnTo>
                    <a:pt x="1151394" y="502158"/>
                  </a:lnTo>
                  <a:lnTo>
                    <a:pt x="1161859" y="423138"/>
                  </a:lnTo>
                  <a:lnTo>
                    <a:pt x="1165517" y="372351"/>
                  </a:lnTo>
                  <a:lnTo>
                    <a:pt x="1167295" y="318731"/>
                  </a:lnTo>
                  <a:lnTo>
                    <a:pt x="1166558" y="265747"/>
                  </a:lnTo>
                  <a:lnTo>
                    <a:pt x="1162697" y="216916"/>
                  </a:lnTo>
                  <a:lnTo>
                    <a:pt x="1134465" y="144449"/>
                  </a:lnTo>
                  <a:lnTo>
                    <a:pt x="1111364" y="108102"/>
                  </a:lnTo>
                  <a:lnTo>
                    <a:pt x="1081735" y="74168"/>
                  </a:lnTo>
                  <a:lnTo>
                    <a:pt x="1045171" y="44526"/>
                  </a:lnTo>
                  <a:lnTo>
                    <a:pt x="1001280" y="21043"/>
                  </a:lnTo>
                  <a:lnTo>
                    <a:pt x="949655" y="5575"/>
                  </a:lnTo>
                  <a:lnTo>
                    <a:pt x="889901" y="0"/>
                  </a:lnTo>
                  <a:lnTo>
                    <a:pt x="853973" y="3746"/>
                  </a:lnTo>
                  <a:lnTo>
                    <a:pt x="815619" y="14706"/>
                  </a:lnTo>
                  <a:lnTo>
                    <a:pt x="776605" y="32537"/>
                  </a:lnTo>
                  <a:lnTo>
                    <a:pt x="738720" y="56832"/>
                  </a:lnTo>
                  <a:lnTo>
                    <a:pt x="703745" y="87249"/>
                  </a:lnTo>
                  <a:lnTo>
                    <a:pt x="673455" y="123393"/>
                  </a:lnTo>
                  <a:lnTo>
                    <a:pt x="649605" y="164896"/>
                  </a:lnTo>
                  <a:lnTo>
                    <a:pt x="633996" y="211404"/>
                  </a:lnTo>
                  <a:lnTo>
                    <a:pt x="628408" y="262509"/>
                  </a:lnTo>
                  <a:lnTo>
                    <a:pt x="629297" y="335203"/>
                  </a:lnTo>
                  <a:lnTo>
                    <a:pt x="631761" y="394855"/>
                  </a:lnTo>
                  <a:lnTo>
                    <a:pt x="635482" y="443712"/>
                  </a:lnTo>
                  <a:lnTo>
                    <a:pt x="640156" y="483997"/>
                  </a:lnTo>
                  <a:lnTo>
                    <a:pt x="651141" y="547751"/>
                  </a:lnTo>
                  <a:lnTo>
                    <a:pt x="672452" y="587654"/>
                  </a:lnTo>
                  <a:lnTo>
                    <a:pt x="685304" y="593344"/>
                  </a:lnTo>
                  <a:lnTo>
                    <a:pt x="679221" y="653173"/>
                  </a:lnTo>
                  <a:lnTo>
                    <a:pt x="679564" y="686219"/>
                  </a:lnTo>
                  <a:lnTo>
                    <a:pt x="688454" y="704253"/>
                  </a:lnTo>
                  <a:lnTo>
                    <a:pt x="708037" y="719074"/>
                  </a:lnTo>
                  <a:lnTo>
                    <a:pt x="729500" y="739368"/>
                  </a:lnTo>
                  <a:lnTo>
                    <a:pt x="743534" y="753237"/>
                  </a:lnTo>
                  <a:lnTo>
                    <a:pt x="751179" y="767118"/>
                  </a:lnTo>
                  <a:lnTo>
                    <a:pt x="753503" y="787400"/>
                  </a:lnTo>
                  <a:lnTo>
                    <a:pt x="749388" y="813142"/>
                  </a:lnTo>
                  <a:lnTo>
                    <a:pt x="719848" y="864616"/>
                  </a:lnTo>
                  <a:lnTo>
                    <a:pt x="671969" y="910742"/>
                  </a:lnTo>
                  <a:lnTo>
                    <a:pt x="630415" y="930643"/>
                  </a:lnTo>
                  <a:lnTo>
                    <a:pt x="579589" y="949452"/>
                  </a:lnTo>
                  <a:lnTo>
                    <a:pt x="480580" y="981583"/>
                  </a:lnTo>
                  <a:lnTo>
                    <a:pt x="436676" y="1002563"/>
                  </a:lnTo>
                  <a:lnTo>
                    <a:pt x="399288" y="1026325"/>
                  </a:lnTo>
                  <a:lnTo>
                    <a:pt x="366826" y="1055560"/>
                  </a:lnTo>
                  <a:lnTo>
                    <a:pt x="337642" y="1093000"/>
                  </a:lnTo>
                  <a:lnTo>
                    <a:pt x="310146" y="1141349"/>
                  </a:lnTo>
                  <a:lnTo>
                    <a:pt x="291160" y="1183792"/>
                  </a:lnTo>
                  <a:lnTo>
                    <a:pt x="268401" y="1229728"/>
                  </a:lnTo>
                  <a:lnTo>
                    <a:pt x="241858" y="1276946"/>
                  </a:lnTo>
                  <a:lnTo>
                    <a:pt x="211543" y="1323187"/>
                  </a:lnTo>
                  <a:lnTo>
                    <a:pt x="177444" y="1366240"/>
                  </a:lnTo>
                  <a:lnTo>
                    <a:pt x="139585" y="1403858"/>
                  </a:lnTo>
                  <a:lnTo>
                    <a:pt x="109359" y="1440180"/>
                  </a:lnTo>
                  <a:lnTo>
                    <a:pt x="78740" y="1480045"/>
                  </a:lnTo>
                  <a:lnTo>
                    <a:pt x="50101" y="1522882"/>
                  </a:lnTo>
                  <a:lnTo>
                    <a:pt x="25844" y="1568107"/>
                  </a:lnTo>
                  <a:lnTo>
                    <a:pt x="8356" y="1615122"/>
                  </a:lnTo>
                  <a:lnTo>
                    <a:pt x="0" y="1663357"/>
                  </a:lnTo>
                  <a:lnTo>
                    <a:pt x="3187" y="1712214"/>
                  </a:lnTo>
                  <a:lnTo>
                    <a:pt x="20942" y="1749933"/>
                  </a:lnTo>
                  <a:lnTo>
                    <a:pt x="47383" y="1785124"/>
                  </a:lnTo>
                  <a:lnTo>
                    <a:pt x="80479" y="1816315"/>
                  </a:lnTo>
                  <a:lnTo>
                    <a:pt x="118237" y="1842033"/>
                  </a:lnTo>
                  <a:lnTo>
                    <a:pt x="158673" y="1860804"/>
                  </a:lnTo>
                  <a:lnTo>
                    <a:pt x="199783" y="1871154"/>
                  </a:lnTo>
                  <a:lnTo>
                    <a:pt x="239547" y="1871599"/>
                  </a:lnTo>
                  <a:lnTo>
                    <a:pt x="275983" y="1860677"/>
                  </a:lnTo>
                  <a:lnTo>
                    <a:pt x="327279" y="1832394"/>
                  </a:lnTo>
                  <a:lnTo>
                    <a:pt x="362623" y="1814855"/>
                  </a:lnTo>
                  <a:lnTo>
                    <a:pt x="383057" y="1805914"/>
                  </a:lnTo>
                  <a:lnTo>
                    <a:pt x="389648" y="1803400"/>
                  </a:lnTo>
                  <a:lnTo>
                    <a:pt x="356463" y="1952307"/>
                  </a:lnTo>
                  <a:lnTo>
                    <a:pt x="337134" y="2053107"/>
                  </a:lnTo>
                  <a:lnTo>
                    <a:pt x="324167" y="2151824"/>
                  </a:lnTo>
                  <a:lnTo>
                    <a:pt x="310146" y="2294509"/>
                  </a:lnTo>
                  <a:lnTo>
                    <a:pt x="302895" y="2362543"/>
                  </a:lnTo>
                  <a:lnTo>
                    <a:pt x="294068" y="2429027"/>
                  </a:lnTo>
                  <a:lnTo>
                    <a:pt x="284314" y="2492997"/>
                  </a:lnTo>
                  <a:lnTo>
                    <a:pt x="274320" y="2553462"/>
                  </a:lnTo>
                  <a:lnTo>
                    <a:pt x="256235" y="2659989"/>
                  </a:lnTo>
                  <a:lnTo>
                    <a:pt x="249478" y="2704096"/>
                  </a:lnTo>
                  <a:lnTo>
                    <a:pt x="245135" y="2740799"/>
                  </a:lnTo>
                  <a:lnTo>
                    <a:pt x="243878" y="2769108"/>
                  </a:lnTo>
                  <a:lnTo>
                    <a:pt x="246354" y="2788056"/>
                  </a:lnTo>
                  <a:lnTo>
                    <a:pt x="253250" y="2796667"/>
                  </a:lnTo>
                  <a:lnTo>
                    <a:pt x="288404" y="2815171"/>
                  </a:lnTo>
                  <a:lnTo>
                    <a:pt x="321411" y="2833713"/>
                  </a:lnTo>
                  <a:lnTo>
                    <a:pt x="355485" y="2853690"/>
                  </a:lnTo>
                  <a:lnTo>
                    <a:pt x="362978" y="3056356"/>
                  </a:lnTo>
                  <a:lnTo>
                    <a:pt x="372592" y="3190481"/>
                  </a:lnTo>
                  <a:lnTo>
                    <a:pt x="390728" y="3316020"/>
                  </a:lnTo>
                  <a:lnTo>
                    <a:pt x="423811" y="3492881"/>
                  </a:lnTo>
                  <a:lnTo>
                    <a:pt x="449453" y="3628974"/>
                  </a:lnTo>
                  <a:lnTo>
                    <a:pt x="460349" y="3688816"/>
                  </a:lnTo>
                  <a:lnTo>
                    <a:pt x="470065" y="3744125"/>
                  </a:lnTo>
                  <a:lnTo>
                    <a:pt x="478688" y="3795623"/>
                  </a:lnTo>
                  <a:lnTo>
                    <a:pt x="486270" y="3844023"/>
                  </a:lnTo>
                  <a:lnTo>
                    <a:pt x="492912" y="3890048"/>
                  </a:lnTo>
                  <a:lnTo>
                    <a:pt x="498703" y="3934396"/>
                  </a:lnTo>
                  <a:lnTo>
                    <a:pt x="503694" y="3977792"/>
                  </a:lnTo>
                  <a:lnTo>
                    <a:pt x="507974" y="4020934"/>
                  </a:lnTo>
                  <a:lnTo>
                    <a:pt x="511632" y="4064546"/>
                  </a:lnTo>
                  <a:lnTo>
                    <a:pt x="514743" y="4109339"/>
                  </a:lnTo>
                  <a:lnTo>
                    <a:pt x="526300" y="4291368"/>
                  </a:lnTo>
                  <a:lnTo>
                    <a:pt x="528916" y="4341977"/>
                  </a:lnTo>
                  <a:lnTo>
                    <a:pt x="530466" y="4387761"/>
                  </a:lnTo>
                  <a:lnTo>
                    <a:pt x="530682" y="4428845"/>
                  </a:lnTo>
                  <a:lnTo>
                    <a:pt x="529297" y="4465371"/>
                  </a:lnTo>
                  <a:lnTo>
                    <a:pt x="513384" y="4537519"/>
                  </a:lnTo>
                  <a:lnTo>
                    <a:pt x="489026" y="4585474"/>
                  </a:lnTo>
                  <a:lnTo>
                    <a:pt x="456450" y="4635944"/>
                  </a:lnTo>
                  <a:lnTo>
                    <a:pt x="419125" y="4683569"/>
                  </a:lnTo>
                  <a:lnTo>
                    <a:pt x="380542" y="4722977"/>
                  </a:lnTo>
                  <a:lnTo>
                    <a:pt x="344182" y="4748784"/>
                  </a:lnTo>
                  <a:lnTo>
                    <a:pt x="294601" y="4762322"/>
                  </a:lnTo>
                  <a:lnTo>
                    <a:pt x="237591" y="4771593"/>
                  </a:lnTo>
                  <a:lnTo>
                    <a:pt x="182727" y="4780851"/>
                  </a:lnTo>
                  <a:lnTo>
                    <a:pt x="139585" y="4794389"/>
                  </a:lnTo>
                  <a:lnTo>
                    <a:pt x="109550" y="4810252"/>
                  </a:lnTo>
                  <a:lnTo>
                    <a:pt x="95516" y="4835728"/>
                  </a:lnTo>
                  <a:lnTo>
                    <a:pt x="109181" y="4863338"/>
                  </a:lnTo>
                  <a:lnTo>
                    <a:pt x="162318" y="4885601"/>
                  </a:lnTo>
                  <a:lnTo>
                    <a:pt x="210375" y="4888496"/>
                  </a:lnTo>
                  <a:lnTo>
                    <a:pt x="264426" y="4887798"/>
                  </a:lnTo>
                  <a:lnTo>
                    <a:pt x="320675" y="4884115"/>
                  </a:lnTo>
                  <a:lnTo>
                    <a:pt x="375348" y="4878032"/>
                  </a:lnTo>
                  <a:lnTo>
                    <a:pt x="424637" y="4870145"/>
                  </a:lnTo>
                  <a:lnTo>
                    <a:pt x="464794" y="4861077"/>
                  </a:lnTo>
                  <a:lnTo>
                    <a:pt x="492010" y="4851400"/>
                  </a:lnTo>
                  <a:lnTo>
                    <a:pt x="530733" y="4839474"/>
                  </a:lnTo>
                  <a:lnTo>
                    <a:pt x="571601" y="4824323"/>
                  </a:lnTo>
                  <a:lnTo>
                    <a:pt x="603948" y="4811319"/>
                  </a:lnTo>
                  <a:lnTo>
                    <a:pt x="617105" y="4805794"/>
                  </a:lnTo>
                  <a:lnTo>
                    <a:pt x="605485" y="4838751"/>
                  </a:lnTo>
                  <a:lnTo>
                    <a:pt x="609892" y="4855667"/>
                  </a:lnTo>
                  <a:lnTo>
                    <a:pt x="637781" y="4861903"/>
                  </a:lnTo>
                  <a:lnTo>
                    <a:pt x="696607" y="4862792"/>
                  </a:lnTo>
                  <a:lnTo>
                    <a:pt x="764273" y="4859947"/>
                  </a:lnTo>
                  <a:lnTo>
                    <a:pt x="803186" y="4848555"/>
                  </a:lnTo>
                  <a:lnTo>
                    <a:pt x="822909" y="4824323"/>
                  </a:lnTo>
                  <a:lnTo>
                    <a:pt x="833005" y="4782985"/>
                  </a:lnTo>
                  <a:lnTo>
                    <a:pt x="833183" y="4728337"/>
                  </a:lnTo>
                  <a:lnTo>
                    <a:pt x="834428" y="4671606"/>
                  </a:lnTo>
                  <a:lnTo>
                    <a:pt x="837819" y="4619206"/>
                  </a:lnTo>
                  <a:lnTo>
                    <a:pt x="844435" y="4577512"/>
                  </a:lnTo>
                  <a:lnTo>
                    <a:pt x="847509" y="4541647"/>
                  </a:lnTo>
                  <a:lnTo>
                    <a:pt x="836409" y="4493158"/>
                  </a:lnTo>
                  <a:lnTo>
                    <a:pt x="821486" y="4438624"/>
                  </a:lnTo>
                  <a:lnTo>
                    <a:pt x="813130" y="4384649"/>
                  </a:lnTo>
                  <a:lnTo>
                    <a:pt x="821702" y="4337812"/>
                  </a:lnTo>
                  <a:lnTo>
                    <a:pt x="840320" y="4306189"/>
                  </a:lnTo>
                  <a:lnTo>
                    <a:pt x="856551" y="4262818"/>
                  </a:lnTo>
                  <a:lnTo>
                    <a:pt x="869391" y="4211269"/>
                  </a:lnTo>
                  <a:lnTo>
                    <a:pt x="877874" y="4155160"/>
                  </a:lnTo>
                  <a:lnTo>
                    <a:pt x="880986" y="4098061"/>
                  </a:lnTo>
                  <a:lnTo>
                    <a:pt x="877747" y="4043578"/>
                  </a:lnTo>
                  <a:lnTo>
                    <a:pt x="856081" y="3944048"/>
                  </a:lnTo>
                  <a:lnTo>
                    <a:pt x="854494" y="3893769"/>
                  </a:lnTo>
                  <a:lnTo>
                    <a:pt x="858596" y="3845420"/>
                  </a:lnTo>
                  <a:lnTo>
                    <a:pt x="864590" y="3799941"/>
                  </a:lnTo>
                  <a:lnTo>
                    <a:pt x="868718" y="3758273"/>
                  </a:lnTo>
                  <a:lnTo>
                    <a:pt x="867168" y="3721354"/>
                  </a:lnTo>
                  <a:lnTo>
                    <a:pt x="860412" y="3677577"/>
                  </a:lnTo>
                  <a:lnTo>
                    <a:pt x="854227" y="3628872"/>
                  </a:lnTo>
                  <a:lnTo>
                    <a:pt x="849134" y="3575812"/>
                  </a:lnTo>
                  <a:lnTo>
                    <a:pt x="845693" y="3518903"/>
                  </a:lnTo>
                  <a:lnTo>
                    <a:pt x="844435" y="3458718"/>
                  </a:lnTo>
                  <a:lnTo>
                    <a:pt x="844435" y="3287395"/>
                  </a:lnTo>
                  <a:lnTo>
                    <a:pt x="884212" y="3513391"/>
                  </a:lnTo>
                  <a:lnTo>
                    <a:pt x="906945" y="3639858"/>
                  </a:lnTo>
                  <a:lnTo>
                    <a:pt x="921156" y="3712845"/>
                  </a:lnTo>
                  <a:lnTo>
                    <a:pt x="935367" y="3778377"/>
                  </a:lnTo>
                  <a:lnTo>
                    <a:pt x="941260" y="3809212"/>
                  </a:lnTo>
                  <a:lnTo>
                    <a:pt x="947470" y="3849205"/>
                  </a:lnTo>
                  <a:lnTo>
                    <a:pt x="953846" y="3896588"/>
                  </a:lnTo>
                  <a:lnTo>
                    <a:pt x="960221" y="3949560"/>
                  </a:lnTo>
                  <a:lnTo>
                    <a:pt x="966431" y="4006342"/>
                  </a:lnTo>
                  <a:lnTo>
                    <a:pt x="972337" y="4065143"/>
                  </a:lnTo>
                  <a:lnTo>
                    <a:pt x="977760" y="4124198"/>
                  </a:lnTo>
                  <a:lnTo>
                    <a:pt x="982560" y="4181716"/>
                  </a:lnTo>
                  <a:lnTo>
                    <a:pt x="986561" y="4235907"/>
                  </a:lnTo>
                  <a:lnTo>
                    <a:pt x="989622" y="4284980"/>
                  </a:lnTo>
                  <a:lnTo>
                    <a:pt x="991577" y="4327169"/>
                  </a:lnTo>
                  <a:lnTo>
                    <a:pt x="992263" y="4360672"/>
                  </a:lnTo>
                  <a:lnTo>
                    <a:pt x="996657" y="4411357"/>
                  </a:lnTo>
                  <a:lnTo>
                    <a:pt x="1008024" y="4464659"/>
                  </a:lnTo>
                  <a:lnTo>
                    <a:pt x="1023543" y="4518977"/>
                  </a:lnTo>
                  <a:lnTo>
                    <a:pt x="1040472" y="4572724"/>
                  </a:lnTo>
                  <a:lnTo>
                    <a:pt x="1055992" y="4624260"/>
                  </a:lnTo>
                  <a:lnTo>
                    <a:pt x="1067358" y="4672000"/>
                  </a:lnTo>
                  <a:lnTo>
                    <a:pt x="1078725" y="4782705"/>
                  </a:lnTo>
                  <a:lnTo>
                    <a:pt x="1084592" y="4832845"/>
                  </a:lnTo>
                  <a:lnTo>
                    <a:pt x="1092542" y="4863693"/>
                  </a:lnTo>
                  <a:lnTo>
                    <a:pt x="1105801" y="4874196"/>
                  </a:lnTo>
                  <a:lnTo>
                    <a:pt x="1116380" y="4886820"/>
                  </a:lnTo>
                  <a:lnTo>
                    <a:pt x="1111135" y="4920259"/>
                  </a:lnTo>
                  <a:lnTo>
                    <a:pt x="1096073" y="4967948"/>
                  </a:lnTo>
                  <a:lnTo>
                    <a:pt x="1077175" y="5023294"/>
                  </a:lnTo>
                  <a:lnTo>
                    <a:pt x="1060462" y="5079682"/>
                  </a:lnTo>
                  <a:lnTo>
                    <a:pt x="1053973" y="5114442"/>
                  </a:lnTo>
                  <a:lnTo>
                    <a:pt x="1044968" y="5156251"/>
                  </a:lnTo>
                  <a:lnTo>
                    <a:pt x="1036231" y="5201526"/>
                  </a:lnTo>
                  <a:lnTo>
                    <a:pt x="1030566" y="5246649"/>
                  </a:lnTo>
                  <a:lnTo>
                    <a:pt x="1030757" y="5288013"/>
                  </a:lnTo>
                  <a:lnTo>
                    <a:pt x="1039609" y="5322024"/>
                  </a:lnTo>
                  <a:lnTo>
                    <a:pt x="1059929" y="5345074"/>
                  </a:lnTo>
                  <a:lnTo>
                    <a:pt x="1094498" y="5353558"/>
                  </a:lnTo>
                  <a:lnTo>
                    <a:pt x="1141158" y="5351361"/>
                  </a:lnTo>
                  <a:lnTo>
                    <a:pt x="1186345" y="5344477"/>
                  </a:lnTo>
                  <a:lnTo>
                    <a:pt x="1228585" y="5332527"/>
                  </a:lnTo>
                  <a:lnTo>
                    <a:pt x="1266431" y="5315089"/>
                  </a:lnTo>
                  <a:lnTo>
                    <a:pt x="1298422" y="5291772"/>
                  </a:lnTo>
                  <a:lnTo>
                    <a:pt x="1323073" y="5262181"/>
                  </a:lnTo>
                  <a:lnTo>
                    <a:pt x="1338935" y="5225897"/>
                  </a:lnTo>
                  <a:lnTo>
                    <a:pt x="1344561" y="5182540"/>
                  </a:lnTo>
                  <a:lnTo>
                    <a:pt x="1347851" y="5125745"/>
                  </a:lnTo>
                  <a:lnTo>
                    <a:pt x="1347965" y="5070881"/>
                  </a:lnTo>
                  <a:lnTo>
                    <a:pt x="1347457" y="5019827"/>
                  </a:lnTo>
                  <a:lnTo>
                    <a:pt x="1348841" y="4974463"/>
                  </a:lnTo>
                  <a:lnTo>
                    <a:pt x="1354658" y="4936693"/>
                  </a:lnTo>
                  <a:lnTo>
                    <a:pt x="1387094" y="4864938"/>
                  </a:lnTo>
                  <a:lnTo>
                    <a:pt x="1397190" y="4808613"/>
                  </a:lnTo>
                  <a:lnTo>
                    <a:pt x="1400924" y="4747971"/>
                  </a:lnTo>
                  <a:lnTo>
                    <a:pt x="1401457" y="4691519"/>
                  </a:lnTo>
                  <a:lnTo>
                    <a:pt x="1398270" y="4658461"/>
                  </a:lnTo>
                  <a:lnTo>
                    <a:pt x="1398879" y="4617148"/>
                  </a:lnTo>
                  <a:lnTo>
                    <a:pt x="1401406" y="4568837"/>
                  </a:lnTo>
                  <a:lnTo>
                    <a:pt x="1403934" y="4514837"/>
                  </a:lnTo>
                  <a:lnTo>
                    <a:pt x="1404581" y="4456404"/>
                  </a:lnTo>
                  <a:lnTo>
                    <a:pt x="1401457" y="4394835"/>
                  </a:lnTo>
                  <a:lnTo>
                    <a:pt x="1395780" y="4355312"/>
                  </a:lnTo>
                  <a:lnTo>
                    <a:pt x="1391031" y="4311929"/>
                  </a:lnTo>
                  <a:lnTo>
                    <a:pt x="1387005" y="4265358"/>
                  </a:lnTo>
                  <a:lnTo>
                    <a:pt x="1383487" y="4216260"/>
                  </a:lnTo>
                  <a:lnTo>
                    <a:pt x="1373949" y="4060558"/>
                  </a:lnTo>
                  <a:lnTo>
                    <a:pt x="1370431" y="4008082"/>
                  </a:lnTo>
                  <a:lnTo>
                    <a:pt x="1366405" y="3956418"/>
                  </a:lnTo>
                  <a:lnTo>
                    <a:pt x="1361655" y="3906266"/>
                  </a:lnTo>
                  <a:lnTo>
                    <a:pt x="1355991" y="3858260"/>
                  </a:lnTo>
                  <a:lnTo>
                    <a:pt x="1348498" y="3817175"/>
                  </a:lnTo>
                  <a:lnTo>
                    <a:pt x="1341755" y="3773259"/>
                  </a:lnTo>
                  <a:lnTo>
                    <a:pt x="1335709" y="3726916"/>
                  </a:lnTo>
                  <a:lnTo>
                    <a:pt x="1330274" y="3678542"/>
                  </a:lnTo>
                  <a:lnTo>
                    <a:pt x="1325410" y="3628555"/>
                  </a:lnTo>
                  <a:lnTo>
                    <a:pt x="1321041" y="3577348"/>
                  </a:lnTo>
                  <a:lnTo>
                    <a:pt x="1317117" y="3525342"/>
                  </a:lnTo>
                  <a:lnTo>
                    <a:pt x="1313561" y="3472916"/>
                  </a:lnTo>
                  <a:lnTo>
                    <a:pt x="1307325" y="3368497"/>
                  </a:lnTo>
                  <a:lnTo>
                    <a:pt x="1299222" y="3218942"/>
                  </a:lnTo>
                  <a:lnTo>
                    <a:pt x="1290193" y="3137077"/>
                  </a:lnTo>
                  <a:lnTo>
                    <a:pt x="1282979" y="3067202"/>
                  </a:lnTo>
                  <a:lnTo>
                    <a:pt x="1277962" y="3008706"/>
                  </a:lnTo>
                  <a:lnTo>
                    <a:pt x="1275537" y="2960992"/>
                  </a:lnTo>
                  <a:lnTo>
                    <a:pt x="1276108" y="2923438"/>
                  </a:lnTo>
                  <a:lnTo>
                    <a:pt x="1287792" y="2876423"/>
                  </a:lnTo>
                  <a:lnTo>
                    <a:pt x="1368780" y="2837967"/>
                  </a:lnTo>
                  <a:lnTo>
                    <a:pt x="1420482" y="2820301"/>
                  </a:lnTo>
                  <a:lnTo>
                    <a:pt x="1458353" y="2807970"/>
                  </a:lnTo>
                  <a:lnTo>
                    <a:pt x="1466088" y="2800286"/>
                  </a:lnTo>
                  <a:lnTo>
                    <a:pt x="1463357" y="2745003"/>
                  </a:lnTo>
                  <a:lnTo>
                    <a:pt x="1455102" y="2701531"/>
                  </a:lnTo>
                  <a:lnTo>
                    <a:pt x="1443774" y="2650248"/>
                  </a:lnTo>
                  <a:lnTo>
                    <a:pt x="1416342" y="2532557"/>
                  </a:lnTo>
                  <a:lnTo>
                    <a:pt x="1402486" y="2470264"/>
                  </a:lnTo>
                  <a:lnTo>
                    <a:pt x="1390027" y="2408428"/>
                  </a:lnTo>
                  <a:lnTo>
                    <a:pt x="1381048" y="2346782"/>
                  </a:lnTo>
                  <a:lnTo>
                    <a:pt x="1371257" y="2289683"/>
                  </a:lnTo>
                  <a:lnTo>
                    <a:pt x="1360932" y="2236317"/>
                  </a:lnTo>
                  <a:lnTo>
                    <a:pt x="1350314" y="2185898"/>
                  </a:lnTo>
                  <a:lnTo>
                    <a:pt x="1329347" y="2090648"/>
                  </a:lnTo>
                  <a:lnTo>
                    <a:pt x="1319530" y="2044192"/>
                  </a:lnTo>
                  <a:lnTo>
                    <a:pt x="1310525" y="1997456"/>
                  </a:lnTo>
                  <a:lnTo>
                    <a:pt x="1296390" y="1939988"/>
                  </a:lnTo>
                  <a:lnTo>
                    <a:pt x="1288580" y="1891030"/>
                  </a:lnTo>
                  <a:lnTo>
                    <a:pt x="1287741" y="1847748"/>
                  </a:lnTo>
                  <a:lnTo>
                    <a:pt x="1294485" y="1807311"/>
                  </a:lnTo>
                  <a:lnTo>
                    <a:pt x="1309446" y="1766887"/>
                  </a:lnTo>
                  <a:lnTo>
                    <a:pt x="1351229" y="1690611"/>
                  </a:lnTo>
                  <a:lnTo>
                    <a:pt x="1390396" y="1625650"/>
                  </a:lnTo>
                  <a:lnTo>
                    <a:pt x="1409979" y="1589443"/>
                  </a:lnTo>
                  <a:lnTo>
                    <a:pt x="1428496" y="1547888"/>
                  </a:lnTo>
                  <a:lnTo>
                    <a:pt x="1445145" y="1498841"/>
                  </a:lnTo>
                  <a:lnTo>
                    <a:pt x="1459128" y="1440154"/>
                  </a:lnTo>
                  <a:lnTo>
                    <a:pt x="1469656" y="1369695"/>
                  </a:lnTo>
                  <a:lnTo>
                    <a:pt x="1493774" y="1228598"/>
                  </a:lnTo>
                  <a:lnTo>
                    <a:pt x="1503184" y="1168019"/>
                  </a:lnTo>
                  <a:lnTo>
                    <a:pt x="1509407" y="1114259"/>
                  </a:lnTo>
                  <a:lnTo>
                    <a:pt x="1511350" y="1067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80312" y="2572511"/>
              <a:ext cx="168687" cy="227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0504" y="3118103"/>
              <a:ext cx="67055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2048" y="1456943"/>
              <a:ext cx="1510030" cy="5353685"/>
            </a:xfrm>
            <a:custGeom>
              <a:avLst/>
              <a:gdLst/>
              <a:ahLst/>
              <a:cxnLst/>
              <a:rect l="l" t="t" r="r" b="b"/>
              <a:pathLst>
                <a:path w="1510029" h="5353684">
                  <a:moveTo>
                    <a:pt x="1509877" y="1067460"/>
                  </a:moveTo>
                  <a:lnTo>
                    <a:pt x="1506524" y="1027747"/>
                  </a:lnTo>
                  <a:lnTo>
                    <a:pt x="1479575" y="970153"/>
                  </a:lnTo>
                  <a:lnTo>
                    <a:pt x="1440599" y="949820"/>
                  </a:lnTo>
                  <a:lnTo>
                    <a:pt x="1393990" y="938771"/>
                  </a:lnTo>
                  <a:lnTo>
                    <a:pt x="1343012" y="929894"/>
                  </a:lnTo>
                  <a:lnTo>
                    <a:pt x="1290942" y="916101"/>
                  </a:lnTo>
                  <a:lnTo>
                    <a:pt x="1241069" y="890270"/>
                  </a:lnTo>
                  <a:lnTo>
                    <a:pt x="1192796" y="839749"/>
                  </a:lnTo>
                  <a:lnTo>
                    <a:pt x="1161580" y="794613"/>
                  </a:lnTo>
                  <a:lnTo>
                    <a:pt x="1138859" y="760183"/>
                  </a:lnTo>
                  <a:lnTo>
                    <a:pt x="1116101" y="741807"/>
                  </a:lnTo>
                  <a:lnTo>
                    <a:pt x="1094638" y="734568"/>
                  </a:lnTo>
                  <a:lnTo>
                    <a:pt x="1080604" y="726211"/>
                  </a:lnTo>
                  <a:lnTo>
                    <a:pt x="1072946" y="711403"/>
                  </a:lnTo>
                  <a:lnTo>
                    <a:pt x="1070635" y="684784"/>
                  </a:lnTo>
                  <a:lnTo>
                    <a:pt x="1072413" y="651268"/>
                  </a:lnTo>
                  <a:lnTo>
                    <a:pt x="1076350" y="621969"/>
                  </a:lnTo>
                  <a:lnTo>
                    <a:pt x="1080274" y="601230"/>
                  </a:lnTo>
                  <a:lnTo>
                    <a:pt x="1082065" y="593344"/>
                  </a:lnTo>
                  <a:lnTo>
                    <a:pt x="1115060" y="572706"/>
                  </a:lnTo>
                  <a:lnTo>
                    <a:pt x="1133157" y="556323"/>
                  </a:lnTo>
                  <a:lnTo>
                    <a:pt x="1150264" y="502158"/>
                  </a:lnTo>
                  <a:lnTo>
                    <a:pt x="1160729" y="423138"/>
                  </a:lnTo>
                  <a:lnTo>
                    <a:pt x="1164386" y="372351"/>
                  </a:lnTo>
                  <a:lnTo>
                    <a:pt x="1166164" y="318731"/>
                  </a:lnTo>
                  <a:lnTo>
                    <a:pt x="1165428" y="265747"/>
                  </a:lnTo>
                  <a:lnTo>
                    <a:pt x="1161567" y="216916"/>
                  </a:lnTo>
                  <a:lnTo>
                    <a:pt x="1133335" y="144449"/>
                  </a:lnTo>
                  <a:lnTo>
                    <a:pt x="1110246" y="108102"/>
                  </a:lnTo>
                  <a:lnTo>
                    <a:pt x="1080630" y="74168"/>
                  </a:lnTo>
                  <a:lnTo>
                    <a:pt x="1044105" y="44526"/>
                  </a:lnTo>
                  <a:lnTo>
                    <a:pt x="1000252" y="21043"/>
                  </a:lnTo>
                  <a:lnTo>
                    <a:pt x="948690" y="5575"/>
                  </a:lnTo>
                  <a:lnTo>
                    <a:pt x="889025" y="0"/>
                  </a:lnTo>
                  <a:lnTo>
                    <a:pt x="853135" y="3746"/>
                  </a:lnTo>
                  <a:lnTo>
                    <a:pt x="814819" y="14706"/>
                  </a:lnTo>
                  <a:lnTo>
                    <a:pt x="775855" y="32537"/>
                  </a:lnTo>
                  <a:lnTo>
                    <a:pt x="738009" y="56832"/>
                  </a:lnTo>
                  <a:lnTo>
                    <a:pt x="703059" y="87249"/>
                  </a:lnTo>
                  <a:lnTo>
                    <a:pt x="672795" y="123393"/>
                  </a:lnTo>
                  <a:lnTo>
                    <a:pt x="648970" y="164896"/>
                  </a:lnTo>
                  <a:lnTo>
                    <a:pt x="633374" y="211404"/>
                  </a:lnTo>
                  <a:lnTo>
                    <a:pt x="627786" y="262509"/>
                  </a:lnTo>
                  <a:lnTo>
                    <a:pt x="628675" y="335203"/>
                  </a:lnTo>
                  <a:lnTo>
                    <a:pt x="631139" y="394855"/>
                  </a:lnTo>
                  <a:lnTo>
                    <a:pt x="634860" y="443712"/>
                  </a:lnTo>
                  <a:lnTo>
                    <a:pt x="639533" y="483997"/>
                  </a:lnTo>
                  <a:lnTo>
                    <a:pt x="650519" y="547751"/>
                  </a:lnTo>
                  <a:lnTo>
                    <a:pt x="671766" y="587654"/>
                  </a:lnTo>
                  <a:lnTo>
                    <a:pt x="684555" y="593344"/>
                  </a:lnTo>
                  <a:lnTo>
                    <a:pt x="678548" y="653173"/>
                  </a:lnTo>
                  <a:lnTo>
                    <a:pt x="678916" y="686219"/>
                  </a:lnTo>
                  <a:lnTo>
                    <a:pt x="687781" y="704253"/>
                  </a:lnTo>
                  <a:lnTo>
                    <a:pt x="707288" y="719074"/>
                  </a:lnTo>
                  <a:lnTo>
                    <a:pt x="728751" y="739368"/>
                  </a:lnTo>
                  <a:lnTo>
                    <a:pt x="742784" y="753237"/>
                  </a:lnTo>
                  <a:lnTo>
                    <a:pt x="750430" y="767118"/>
                  </a:lnTo>
                  <a:lnTo>
                    <a:pt x="752754" y="787400"/>
                  </a:lnTo>
                  <a:lnTo>
                    <a:pt x="748665" y="813142"/>
                  </a:lnTo>
                  <a:lnTo>
                    <a:pt x="719150" y="864616"/>
                  </a:lnTo>
                  <a:lnTo>
                    <a:pt x="671283" y="910742"/>
                  </a:lnTo>
                  <a:lnTo>
                    <a:pt x="629780" y="930643"/>
                  </a:lnTo>
                  <a:lnTo>
                    <a:pt x="579005" y="949452"/>
                  </a:lnTo>
                  <a:lnTo>
                    <a:pt x="480212" y="981583"/>
                  </a:lnTo>
                  <a:lnTo>
                    <a:pt x="436270" y="1002563"/>
                  </a:lnTo>
                  <a:lnTo>
                    <a:pt x="398907" y="1026325"/>
                  </a:lnTo>
                  <a:lnTo>
                    <a:pt x="366471" y="1055560"/>
                  </a:lnTo>
                  <a:lnTo>
                    <a:pt x="337312" y="1093000"/>
                  </a:lnTo>
                  <a:lnTo>
                    <a:pt x="309778" y="1141349"/>
                  </a:lnTo>
                  <a:lnTo>
                    <a:pt x="290855" y="1183792"/>
                  </a:lnTo>
                  <a:lnTo>
                    <a:pt x="268135" y="1229728"/>
                  </a:lnTo>
                  <a:lnTo>
                    <a:pt x="241617" y="1276946"/>
                  </a:lnTo>
                  <a:lnTo>
                    <a:pt x="211328" y="1323187"/>
                  </a:lnTo>
                  <a:lnTo>
                    <a:pt x="177279" y="1366240"/>
                  </a:lnTo>
                  <a:lnTo>
                    <a:pt x="139471" y="1403858"/>
                  </a:lnTo>
                  <a:lnTo>
                    <a:pt x="109245" y="1440180"/>
                  </a:lnTo>
                  <a:lnTo>
                    <a:pt x="78651" y="1480045"/>
                  </a:lnTo>
                  <a:lnTo>
                    <a:pt x="50038" y="1522882"/>
                  </a:lnTo>
                  <a:lnTo>
                    <a:pt x="25806" y="1568107"/>
                  </a:lnTo>
                  <a:lnTo>
                    <a:pt x="8343" y="1615122"/>
                  </a:lnTo>
                  <a:lnTo>
                    <a:pt x="0" y="1663357"/>
                  </a:lnTo>
                  <a:lnTo>
                    <a:pt x="3200" y="1712214"/>
                  </a:lnTo>
                  <a:lnTo>
                    <a:pt x="20942" y="1749933"/>
                  </a:lnTo>
                  <a:lnTo>
                    <a:pt x="47345" y="1785124"/>
                  </a:lnTo>
                  <a:lnTo>
                    <a:pt x="80403" y="1816315"/>
                  </a:lnTo>
                  <a:lnTo>
                    <a:pt x="118135" y="1842033"/>
                  </a:lnTo>
                  <a:lnTo>
                    <a:pt x="158521" y="1860804"/>
                  </a:lnTo>
                  <a:lnTo>
                    <a:pt x="199580" y="1871154"/>
                  </a:lnTo>
                  <a:lnTo>
                    <a:pt x="239318" y="1871599"/>
                  </a:lnTo>
                  <a:lnTo>
                    <a:pt x="275742" y="1860677"/>
                  </a:lnTo>
                  <a:lnTo>
                    <a:pt x="327012" y="1832394"/>
                  </a:lnTo>
                  <a:lnTo>
                    <a:pt x="362318" y="1814855"/>
                  </a:lnTo>
                  <a:lnTo>
                    <a:pt x="382714" y="1805914"/>
                  </a:lnTo>
                  <a:lnTo>
                    <a:pt x="389280" y="1803400"/>
                  </a:lnTo>
                  <a:lnTo>
                    <a:pt x="356095" y="1952307"/>
                  </a:lnTo>
                  <a:lnTo>
                    <a:pt x="336765" y="2053107"/>
                  </a:lnTo>
                  <a:lnTo>
                    <a:pt x="323799" y="2151824"/>
                  </a:lnTo>
                  <a:lnTo>
                    <a:pt x="309778" y="2294509"/>
                  </a:lnTo>
                  <a:lnTo>
                    <a:pt x="302552" y="2362543"/>
                  </a:lnTo>
                  <a:lnTo>
                    <a:pt x="293751" y="2429027"/>
                  </a:lnTo>
                  <a:lnTo>
                    <a:pt x="284022" y="2492997"/>
                  </a:lnTo>
                  <a:lnTo>
                    <a:pt x="274040" y="2553462"/>
                  </a:lnTo>
                  <a:lnTo>
                    <a:pt x="255981" y="2659989"/>
                  </a:lnTo>
                  <a:lnTo>
                    <a:pt x="249237" y="2704096"/>
                  </a:lnTo>
                  <a:lnTo>
                    <a:pt x="244894" y="2740799"/>
                  </a:lnTo>
                  <a:lnTo>
                    <a:pt x="243636" y="2769108"/>
                  </a:lnTo>
                  <a:lnTo>
                    <a:pt x="246113" y="2788056"/>
                  </a:lnTo>
                  <a:lnTo>
                    <a:pt x="253009" y="2796667"/>
                  </a:lnTo>
                  <a:lnTo>
                    <a:pt x="288163" y="2815171"/>
                  </a:lnTo>
                  <a:lnTo>
                    <a:pt x="321170" y="2833713"/>
                  </a:lnTo>
                  <a:lnTo>
                    <a:pt x="355244" y="2853690"/>
                  </a:lnTo>
                  <a:lnTo>
                    <a:pt x="362661" y="3056356"/>
                  </a:lnTo>
                  <a:lnTo>
                    <a:pt x="372224" y="3190481"/>
                  </a:lnTo>
                  <a:lnTo>
                    <a:pt x="390309" y="3316020"/>
                  </a:lnTo>
                  <a:lnTo>
                    <a:pt x="423316" y="3492881"/>
                  </a:lnTo>
                  <a:lnTo>
                    <a:pt x="449008" y="3628974"/>
                  </a:lnTo>
                  <a:lnTo>
                    <a:pt x="459917" y="3688816"/>
                  </a:lnTo>
                  <a:lnTo>
                    <a:pt x="469633" y="3744125"/>
                  </a:lnTo>
                  <a:lnTo>
                    <a:pt x="478243" y="3795623"/>
                  </a:lnTo>
                  <a:lnTo>
                    <a:pt x="485825" y="3844023"/>
                  </a:lnTo>
                  <a:lnTo>
                    <a:pt x="492467" y="3890048"/>
                  </a:lnTo>
                  <a:lnTo>
                    <a:pt x="498233" y="3934396"/>
                  </a:lnTo>
                  <a:lnTo>
                    <a:pt x="503212" y="3977792"/>
                  </a:lnTo>
                  <a:lnTo>
                    <a:pt x="507492" y="4020934"/>
                  </a:lnTo>
                  <a:lnTo>
                    <a:pt x="511136" y="4064546"/>
                  </a:lnTo>
                  <a:lnTo>
                    <a:pt x="514248" y="4109339"/>
                  </a:lnTo>
                  <a:lnTo>
                    <a:pt x="525805" y="4291368"/>
                  </a:lnTo>
                  <a:lnTo>
                    <a:pt x="528421" y="4341965"/>
                  </a:lnTo>
                  <a:lnTo>
                    <a:pt x="529971" y="4387735"/>
                  </a:lnTo>
                  <a:lnTo>
                    <a:pt x="530186" y="4428833"/>
                  </a:lnTo>
                  <a:lnTo>
                    <a:pt x="528802" y="4465358"/>
                  </a:lnTo>
                  <a:lnTo>
                    <a:pt x="512889" y="4537519"/>
                  </a:lnTo>
                  <a:lnTo>
                    <a:pt x="488569" y="4585474"/>
                  </a:lnTo>
                  <a:lnTo>
                    <a:pt x="456031" y="4635944"/>
                  </a:lnTo>
                  <a:lnTo>
                    <a:pt x="418757" y="4683569"/>
                  </a:lnTo>
                  <a:lnTo>
                    <a:pt x="380238" y="4722977"/>
                  </a:lnTo>
                  <a:lnTo>
                    <a:pt x="343941" y="4748784"/>
                  </a:lnTo>
                  <a:lnTo>
                    <a:pt x="294360" y="4762322"/>
                  </a:lnTo>
                  <a:lnTo>
                    <a:pt x="237363" y="4771593"/>
                  </a:lnTo>
                  <a:lnTo>
                    <a:pt x="182537" y="4780851"/>
                  </a:lnTo>
                  <a:lnTo>
                    <a:pt x="139471" y="4794389"/>
                  </a:lnTo>
                  <a:lnTo>
                    <a:pt x="109461" y="4810252"/>
                  </a:lnTo>
                  <a:lnTo>
                    <a:pt x="95440" y="4835728"/>
                  </a:lnTo>
                  <a:lnTo>
                    <a:pt x="109118" y="4863338"/>
                  </a:lnTo>
                  <a:lnTo>
                    <a:pt x="162204" y="4885601"/>
                  </a:lnTo>
                  <a:lnTo>
                    <a:pt x="210210" y="4888496"/>
                  </a:lnTo>
                  <a:lnTo>
                    <a:pt x="264185" y="4887798"/>
                  </a:lnTo>
                  <a:lnTo>
                    <a:pt x="320357" y="4884115"/>
                  </a:lnTo>
                  <a:lnTo>
                    <a:pt x="374954" y="4878032"/>
                  </a:lnTo>
                  <a:lnTo>
                    <a:pt x="424205" y="4870145"/>
                  </a:lnTo>
                  <a:lnTo>
                    <a:pt x="464312" y="4861077"/>
                  </a:lnTo>
                  <a:lnTo>
                    <a:pt x="491515" y="4851400"/>
                  </a:lnTo>
                  <a:lnTo>
                    <a:pt x="530212" y="4839474"/>
                  </a:lnTo>
                  <a:lnTo>
                    <a:pt x="571042" y="4824323"/>
                  </a:lnTo>
                  <a:lnTo>
                    <a:pt x="603338" y="4811319"/>
                  </a:lnTo>
                  <a:lnTo>
                    <a:pt x="616483" y="4805794"/>
                  </a:lnTo>
                  <a:lnTo>
                    <a:pt x="604926" y="4838751"/>
                  </a:lnTo>
                  <a:lnTo>
                    <a:pt x="609346" y="4855667"/>
                  </a:lnTo>
                  <a:lnTo>
                    <a:pt x="637171" y="4861903"/>
                  </a:lnTo>
                  <a:lnTo>
                    <a:pt x="695858" y="4862792"/>
                  </a:lnTo>
                  <a:lnTo>
                    <a:pt x="763511" y="4859947"/>
                  </a:lnTo>
                  <a:lnTo>
                    <a:pt x="802373" y="4848555"/>
                  </a:lnTo>
                  <a:lnTo>
                    <a:pt x="822045" y="4824323"/>
                  </a:lnTo>
                  <a:lnTo>
                    <a:pt x="832129" y="4782985"/>
                  </a:lnTo>
                  <a:lnTo>
                    <a:pt x="832307" y="4728337"/>
                  </a:lnTo>
                  <a:lnTo>
                    <a:pt x="833551" y="4671606"/>
                  </a:lnTo>
                  <a:lnTo>
                    <a:pt x="836942" y="4619206"/>
                  </a:lnTo>
                  <a:lnTo>
                    <a:pt x="843559" y="4577512"/>
                  </a:lnTo>
                  <a:lnTo>
                    <a:pt x="846645" y="4541647"/>
                  </a:lnTo>
                  <a:lnTo>
                    <a:pt x="835571" y="4493145"/>
                  </a:lnTo>
                  <a:lnTo>
                    <a:pt x="820661" y="4438624"/>
                  </a:lnTo>
                  <a:lnTo>
                    <a:pt x="812292" y="4384649"/>
                  </a:lnTo>
                  <a:lnTo>
                    <a:pt x="820826" y="4337824"/>
                  </a:lnTo>
                  <a:lnTo>
                    <a:pt x="839444" y="4306214"/>
                  </a:lnTo>
                  <a:lnTo>
                    <a:pt x="855675" y="4262831"/>
                  </a:lnTo>
                  <a:lnTo>
                    <a:pt x="868514" y="4211294"/>
                  </a:lnTo>
                  <a:lnTo>
                    <a:pt x="876998" y="4155173"/>
                  </a:lnTo>
                  <a:lnTo>
                    <a:pt x="880110" y="4098061"/>
                  </a:lnTo>
                  <a:lnTo>
                    <a:pt x="876871" y="4043578"/>
                  </a:lnTo>
                  <a:lnTo>
                    <a:pt x="855205" y="3944048"/>
                  </a:lnTo>
                  <a:lnTo>
                    <a:pt x="853617" y="3893769"/>
                  </a:lnTo>
                  <a:lnTo>
                    <a:pt x="857719" y="3845420"/>
                  </a:lnTo>
                  <a:lnTo>
                    <a:pt x="863714" y="3799941"/>
                  </a:lnTo>
                  <a:lnTo>
                    <a:pt x="867841" y="3758273"/>
                  </a:lnTo>
                  <a:lnTo>
                    <a:pt x="866292" y="3721354"/>
                  </a:lnTo>
                  <a:lnTo>
                    <a:pt x="859586" y="3677577"/>
                  </a:lnTo>
                  <a:lnTo>
                    <a:pt x="853401" y="3628872"/>
                  </a:lnTo>
                  <a:lnTo>
                    <a:pt x="848296" y="3575812"/>
                  </a:lnTo>
                  <a:lnTo>
                    <a:pt x="844829" y="3518903"/>
                  </a:lnTo>
                  <a:lnTo>
                    <a:pt x="843559" y="3458718"/>
                  </a:lnTo>
                  <a:lnTo>
                    <a:pt x="843559" y="3287395"/>
                  </a:lnTo>
                  <a:lnTo>
                    <a:pt x="883335" y="3513391"/>
                  </a:lnTo>
                  <a:lnTo>
                    <a:pt x="906056" y="3639858"/>
                  </a:lnTo>
                  <a:lnTo>
                    <a:pt x="920229" y="3712845"/>
                  </a:lnTo>
                  <a:lnTo>
                    <a:pt x="934364" y="3778377"/>
                  </a:lnTo>
                  <a:lnTo>
                    <a:pt x="940257" y="3809212"/>
                  </a:lnTo>
                  <a:lnTo>
                    <a:pt x="946467" y="3849205"/>
                  </a:lnTo>
                  <a:lnTo>
                    <a:pt x="952842" y="3896576"/>
                  </a:lnTo>
                  <a:lnTo>
                    <a:pt x="959218" y="3949547"/>
                  </a:lnTo>
                  <a:lnTo>
                    <a:pt x="965428" y="4006329"/>
                  </a:lnTo>
                  <a:lnTo>
                    <a:pt x="971334" y="4065143"/>
                  </a:lnTo>
                  <a:lnTo>
                    <a:pt x="976757" y="4124185"/>
                  </a:lnTo>
                  <a:lnTo>
                    <a:pt x="981557" y="4181703"/>
                  </a:lnTo>
                  <a:lnTo>
                    <a:pt x="985558" y="4235882"/>
                  </a:lnTo>
                  <a:lnTo>
                    <a:pt x="988618" y="4284954"/>
                  </a:lnTo>
                  <a:lnTo>
                    <a:pt x="990574" y="4327144"/>
                  </a:lnTo>
                  <a:lnTo>
                    <a:pt x="991260" y="4360634"/>
                  </a:lnTo>
                  <a:lnTo>
                    <a:pt x="995654" y="4411345"/>
                  </a:lnTo>
                  <a:lnTo>
                    <a:pt x="1006995" y="4464659"/>
                  </a:lnTo>
                  <a:lnTo>
                    <a:pt x="1022489" y="4518990"/>
                  </a:lnTo>
                  <a:lnTo>
                    <a:pt x="1039393" y="4572736"/>
                  </a:lnTo>
                  <a:lnTo>
                    <a:pt x="1054887" y="4624273"/>
                  </a:lnTo>
                  <a:lnTo>
                    <a:pt x="1066228" y="4672000"/>
                  </a:lnTo>
                  <a:lnTo>
                    <a:pt x="1077595" y="4782705"/>
                  </a:lnTo>
                  <a:lnTo>
                    <a:pt x="1083475" y="4832845"/>
                  </a:lnTo>
                  <a:lnTo>
                    <a:pt x="1091476" y="4863693"/>
                  </a:lnTo>
                  <a:lnTo>
                    <a:pt x="1104798" y="4874196"/>
                  </a:lnTo>
                  <a:lnTo>
                    <a:pt x="1115314" y="4886820"/>
                  </a:lnTo>
                  <a:lnTo>
                    <a:pt x="1110043" y="4920259"/>
                  </a:lnTo>
                  <a:lnTo>
                    <a:pt x="1094955" y="4967948"/>
                  </a:lnTo>
                  <a:lnTo>
                    <a:pt x="1076045" y="5023294"/>
                  </a:lnTo>
                  <a:lnTo>
                    <a:pt x="1059332" y="5079682"/>
                  </a:lnTo>
                  <a:lnTo>
                    <a:pt x="1052880" y="5114442"/>
                  </a:lnTo>
                  <a:lnTo>
                    <a:pt x="1043914" y="5156251"/>
                  </a:lnTo>
                  <a:lnTo>
                    <a:pt x="1035202" y="5201526"/>
                  </a:lnTo>
                  <a:lnTo>
                    <a:pt x="1029550" y="5246649"/>
                  </a:lnTo>
                  <a:lnTo>
                    <a:pt x="1029754" y="5288013"/>
                  </a:lnTo>
                  <a:lnTo>
                    <a:pt x="1038606" y="5322036"/>
                  </a:lnTo>
                  <a:lnTo>
                    <a:pt x="1058926" y="5345087"/>
                  </a:lnTo>
                  <a:lnTo>
                    <a:pt x="1093495" y="5353570"/>
                  </a:lnTo>
                  <a:lnTo>
                    <a:pt x="1140066" y="5351361"/>
                  </a:lnTo>
                  <a:lnTo>
                    <a:pt x="1185189" y="5344490"/>
                  </a:lnTo>
                  <a:lnTo>
                    <a:pt x="1227391" y="5332527"/>
                  </a:lnTo>
                  <a:lnTo>
                    <a:pt x="1265212" y="5315089"/>
                  </a:lnTo>
                  <a:lnTo>
                    <a:pt x="1297178" y="5291772"/>
                  </a:lnTo>
                  <a:lnTo>
                    <a:pt x="1321816" y="5262181"/>
                  </a:lnTo>
                  <a:lnTo>
                    <a:pt x="1337678" y="5225897"/>
                  </a:lnTo>
                  <a:lnTo>
                    <a:pt x="1343304" y="5182540"/>
                  </a:lnTo>
                  <a:lnTo>
                    <a:pt x="1346530" y="5125745"/>
                  </a:lnTo>
                  <a:lnTo>
                    <a:pt x="1346619" y="5070881"/>
                  </a:lnTo>
                  <a:lnTo>
                    <a:pt x="1346098" y="5019827"/>
                  </a:lnTo>
                  <a:lnTo>
                    <a:pt x="1347470" y="4974463"/>
                  </a:lnTo>
                  <a:lnTo>
                    <a:pt x="1353273" y="4936693"/>
                  </a:lnTo>
                  <a:lnTo>
                    <a:pt x="1385709" y="4864938"/>
                  </a:lnTo>
                  <a:lnTo>
                    <a:pt x="1395818" y="4808613"/>
                  </a:lnTo>
                  <a:lnTo>
                    <a:pt x="1399540" y="4747971"/>
                  </a:lnTo>
                  <a:lnTo>
                    <a:pt x="1400073" y="4691519"/>
                  </a:lnTo>
                  <a:lnTo>
                    <a:pt x="1396885" y="4658461"/>
                  </a:lnTo>
                  <a:lnTo>
                    <a:pt x="1397495" y="4617148"/>
                  </a:lnTo>
                  <a:lnTo>
                    <a:pt x="1400022" y="4568837"/>
                  </a:lnTo>
                  <a:lnTo>
                    <a:pt x="1402549" y="4514837"/>
                  </a:lnTo>
                  <a:lnTo>
                    <a:pt x="1403197" y="4456404"/>
                  </a:lnTo>
                  <a:lnTo>
                    <a:pt x="1400073" y="4394835"/>
                  </a:lnTo>
                  <a:lnTo>
                    <a:pt x="1394396" y="4355312"/>
                  </a:lnTo>
                  <a:lnTo>
                    <a:pt x="1389646" y="4311916"/>
                  </a:lnTo>
                  <a:lnTo>
                    <a:pt x="1385620" y="4265346"/>
                  </a:lnTo>
                  <a:lnTo>
                    <a:pt x="1382102" y="4216247"/>
                  </a:lnTo>
                  <a:lnTo>
                    <a:pt x="1372565" y="4060545"/>
                  </a:lnTo>
                  <a:lnTo>
                    <a:pt x="1369047" y="4008069"/>
                  </a:lnTo>
                  <a:lnTo>
                    <a:pt x="1365021" y="3956418"/>
                  </a:lnTo>
                  <a:lnTo>
                    <a:pt x="1360271" y="3906266"/>
                  </a:lnTo>
                  <a:lnTo>
                    <a:pt x="1354607" y="3858260"/>
                  </a:lnTo>
                  <a:lnTo>
                    <a:pt x="1347139" y="3817175"/>
                  </a:lnTo>
                  <a:lnTo>
                    <a:pt x="1340421" y="3773259"/>
                  </a:lnTo>
                  <a:lnTo>
                    <a:pt x="1334376" y="3726916"/>
                  </a:lnTo>
                  <a:lnTo>
                    <a:pt x="1328953" y="3678542"/>
                  </a:lnTo>
                  <a:lnTo>
                    <a:pt x="1324076" y="3628555"/>
                  </a:lnTo>
                  <a:lnTo>
                    <a:pt x="1319707" y="3577348"/>
                  </a:lnTo>
                  <a:lnTo>
                    <a:pt x="1315770" y="3525342"/>
                  </a:lnTo>
                  <a:lnTo>
                    <a:pt x="1312214" y="3472916"/>
                  </a:lnTo>
                  <a:lnTo>
                    <a:pt x="1305953" y="3368497"/>
                  </a:lnTo>
                  <a:lnTo>
                    <a:pt x="1297838" y="3218942"/>
                  </a:lnTo>
                  <a:lnTo>
                    <a:pt x="1288859" y="3137077"/>
                  </a:lnTo>
                  <a:lnTo>
                    <a:pt x="1281671" y="3067202"/>
                  </a:lnTo>
                  <a:lnTo>
                    <a:pt x="1276680" y="3008706"/>
                  </a:lnTo>
                  <a:lnTo>
                    <a:pt x="1274279" y="2960992"/>
                  </a:lnTo>
                  <a:lnTo>
                    <a:pt x="1274851" y="2923438"/>
                  </a:lnTo>
                  <a:lnTo>
                    <a:pt x="1286535" y="2876423"/>
                  </a:lnTo>
                  <a:lnTo>
                    <a:pt x="1367396" y="2837967"/>
                  </a:lnTo>
                  <a:lnTo>
                    <a:pt x="1419047" y="2820301"/>
                  </a:lnTo>
                  <a:lnTo>
                    <a:pt x="1456842" y="2807970"/>
                  </a:lnTo>
                  <a:lnTo>
                    <a:pt x="1464589" y="2800286"/>
                  </a:lnTo>
                  <a:lnTo>
                    <a:pt x="1461871" y="2745003"/>
                  </a:lnTo>
                  <a:lnTo>
                    <a:pt x="1453654" y="2701531"/>
                  </a:lnTo>
                  <a:lnTo>
                    <a:pt x="1442339" y="2650248"/>
                  </a:lnTo>
                  <a:lnTo>
                    <a:pt x="1414945" y="2532557"/>
                  </a:lnTo>
                  <a:lnTo>
                    <a:pt x="1401089" y="2470264"/>
                  </a:lnTo>
                  <a:lnTo>
                    <a:pt x="1388643" y="2408428"/>
                  </a:lnTo>
                  <a:lnTo>
                    <a:pt x="1379664" y="2346782"/>
                  </a:lnTo>
                  <a:lnTo>
                    <a:pt x="1369872" y="2289683"/>
                  </a:lnTo>
                  <a:lnTo>
                    <a:pt x="1359547" y="2236317"/>
                  </a:lnTo>
                  <a:lnTo>
                    <a:pt x="1348930" y="2185898"/>
                  </a:lnTo>
                  <a:lnTo>
                    <a:pt x="1327962" y="2090648"/>
                  </a:lnTo>
                  <a:lnTo>
                    <a:pt x="1318145" y="2044192"/>
                  </a:lnTo>
                  <a:lnTo>
                    <a:pt x="1309141" y="1997456"/>
                  </a:lnTo>
                  <a:lnTo>
                    <a:pt x="1295057" y="1939988"/>
                  </a:lnTo>
                  <a:lnTo>
                    <a:pt x="1287284" y="1891030"/>
                  </a:lnTo>
                  <a:lnTo>
                    <a:pt x="1286446" y="1847748"/>
                  </a:lnTo>
                  <a:lnTo>
                    <a:pt x="1293177" y="1807311"/>
                  </a:lnTo>
                  <a:lnTo>
                    <a:pt x="1308112" y="1766887"/>
                  </a:lnTo>
                  <a:lnTo>
                    <a:pt x="1349844" y="1690611"/>
                  </a:lnTo>
                  <a:lnTo>
                    <a:pt x="1388973" y="1625650"/>
                  </a:lnTo>
                  <a:lnTo>
                    <a:pt x="1408544" y="1589443"/>
                  </a:lnTo>
                  <a:lnTo>
                    <a:pt x="1427048" y="1547888"/>
                  </a:lnTo>
                  <a:lnTo>
                    <a:pt x="1443697" y="1498841"/>
                  </a:lnTo>
                  <a:lnTo>
                    <a:pt x="1457706" y="1440154"/>
                  </a:lnTo>
                  <a:lnTo>
                    <a:pt x="1468272" y="1369695"/>
                  </a:lnTo>
                  <a:lnTo>
                    <a:pt x="1492326" y="1228598"/>
                  </a:lnTo>
                  <a:lnTo>
                    <a:pt x="1501711" y="1168019"/>
                  </a:lnTo>
                  <a:lnTo>
                    <a:pt x="1507921" y="1114259"/>
                  </a:lnTo>
                  <a:lnTo>
                    <a:pt x="1509877" y="1067460"/>
                  </a:lnTo>
                  <a:close/>
                </a:path>
              </a:pathLst>
            </a:custGeom>
            <a:solidFill>
              <a:srgbClr val="0C4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1091" y="2955036"/>
              <a:ext cx="167068" cy="227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9664" y="3499103"/>
              <a:ext cx="68579" cy="198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5218" y="1572031"/>
              <a:ext cx="1221105" cy="5003800"/>
            </a:xfrm>
            <a:custGeom>
              <a:avLst/>
              <a:gdLst/>
              <a:ahLst/>
              <a:cxnLst/>
              <a:rect l="l" t="t" r="r" b="b"/>
              <a:pathLst>
                <a:path w="1221104" h="5003800">
                  <a:moveTo>
                    <a:pt x="1220647" y="1409700"/>
                  </a:moveTo>
                  <a:lnTo>
                    <a:pt x="1219657" y="1358900"/>
                  </a:lnTo>
                  <a:lnTo>
                    <a:pt x="1215364" y="1308100"/>
                  </a:lnTo>
                  <a:lnTo>
                    <a:pt x="1209700" y="1257300"/>
                  </a:lnTo>
                  <a:lnTo>
                    <a:pt x="1204277" y="1206500"/>
                  </a:lnTo>
                  <a:lnTo>
                    <a:pt x="1198499" y="1143000"/>
                  </a:lnTo>
                  <a:lnTo>
                    <a:pt x="1191729" y="1092200"/>
                  </a:lnTo>
                  <a:lnTo>
                    <a:pt x="1183386" y="1028700"/>
                  </a:lnTo>
                  <a:lnTo>
                    <a:pt x="1172832" y="977900"/>
                  </a:lnTo>
                  <a:lnTo>
                    <a:pt x="1159484" y="939800"/>
                  </a:lnTo>
                  <a:lnTo>
                    <a:pt x="1133144" y="876300"/>
                  </a:lnTo>
                  <a:lnTo>
                    <a:pt x="1059408" y="838200"/>
                  </a:lnTo>
                  <a:lnTo>
                    <a:pt x="978001" y="825500"/>
                  </a:lnTo>
                  <a:lnTo>
                    <a:pt x="978433" y="825500"/>
                  </a:lnTo>
                  <a:lnTo>
                    <a:pt x="976261" y="800100"/>
                  </a:lnTo>
                  <a:lnTo>
                    <a:pt x="966266" y="774700"/>
                  </a:lnTo>
                  <a:lnTo>
                    <a:pt x="943203" y="736600"/>
                  </a:lnTo>
                  <a:lnTo>
                    <a:pt x="917663" y="685800"/>
                  </a:lnTo>
                  <a:lnTo>
                    <a:pt x="901293" y="647700"/>
                  </a:lnTo>
                  <a:lnTo>
                    <a:pt x="890155" y="596900"/>
                  </a:lnTo>
                  <a:lnTo>
                    <a:pt x="880338" y="533400"/>
                  </a:lnTo>
                  <a:lnTo>
                    <a:pt x="857694" y="431800"/>
                  </a:lnTo>
                  <a:lnTo>
                    <a:pt x="849007" y="381000"/>
                  </a:lnTo>
                  <a:lnTo>
                    <a:pt x="845540" y="342900"/>
                  </a:lnTo>
                  <a:lnTo>
                    <a:pt x="843026" y="304800"/>
                  </a:lnTo>
                  <a:lnTo>
                    <a:pt x="835914" y="279400"/>
                  </a:lnTo>
                  <a:lnTo>
                    <a:pt x="824852" y="254000"/>
                  </a:lnTo>
                  <a:lnTo>
                    <a:pt x="810488" y="190500"/>
                  </a:lnTo>
                  <a:lnTo>
                    <a:pt x="797052" y="152400"/>
                  </a:lnTo>
                  <a:lnTo>
                    <a:pt x="775436" y="114300"/>
                  </a:lnTo>
                  <a:lnTo>
                    <a:pt x="746848" y="76200"/>
                  </a:lnTo>
                  <a:lnTo>
                    <a:pt x="712520" y="38100"/>
                  </a:lnTo>
                  <a:lnTo>
                    <a:pt x="673658" y="25400"/>
                  </a:lnTo>
                  <a:lnTo>
                    <a:pt x="631482" y="0"/>
                  </a:lnTo>
                  <a:lnTo>
                    <a:pt x="607085" y="0"/>
                  </a:lnTo>
                  <a:lnTo>
                    <a:pt x="607085" y="3403600"/>
                  </a:lnTo>
                  <a:lnTo>
                    <a:pt x="601192" y="3429000"/>
                  </a:lnTo>
                  <a:lnTo>
                    <a:pt x="596061" y="3454400"/>
                  </a:lnTo>
                  <a:lnTo>
                    <a:pt x="591578" y="3479800"/>
                  </a:lnTo>
                  <a:lnTo>
                    <a:pt x="588416" y="3492500"/>
                  </a:lnTo>
                  <a:lnTo>
                    <a:pt x="587222" y="3517900"/>
                  </a:lnTo>
                  <a:lnTo>
                    <a:pt x="583184" y="3530600"/>
                  </a:lnTo>
                  <a:lnTo>
                    <a:pt x="581101" y="3543300"/>
                  </a:lnTo>
                  <a:lnTo>
                    <a:pt x="580339" y="3556000"/>
                  </a:lnTo>
                  <a:lnTo>
                    <a:pt x="580237" y="3568700"/>
                  </a:lnTo>
                  <a:lnTo>
                    <a:pt x="579145" y="3556000"/>
                  </a:lnTo>
                  <a:lnTo>
                    <a:pt x="576745" y="3543300"/>
                  </a:lnTo>
                  <a:lnTo>
                    <a:pt x="574332" y="3517900"/>
                  </a:lnTo>
                  <a:lnTo>
                    <a:pt x="573252" y="3492500"/>
                  </a:lnTo>
                  <a:lnTo>
                    <a:pt x="571169" y="3467100"/>
                  </a:lnTo>
                  <a:lnTo>
                    <a:pt x="567131" y="3441700"/>
                  </a:lnTo>
                  <a:lnTo>
                    <a:pt x="564400" y="3416300"/>
                  </a:lnTo>
                  <a:lnTo>
                    <a:pt x="566267" y="3390900"/>
                  </a:lnTo>
                  <a:lnTo>
                    <a:pt x="576745" y="3340100"/>
                  </a:lnTo>
                  <a:lnTo>
                    <a:pt x="581977" y="3327400"/>
                  </a:lnTo>
                  <a:lnTo>
                    <a:pt x="587222" y="3289300"/>
                  </a:lnTo>
                  <a:lnTo>
                    <a:pt x="601192" y="3213100"/>
                  </a:lnTo>
                  <a:lnTo>
                    <a:pt x="603148" y="3289300"/>
                  </a:lnTo>
                  <a:lnTo>
                    <a:pt x="606425" y="3352800"/>
                  </a:lnTo>
                  <a:lnTo>
                    <a:pt x="607085" y="3403600"/>
                  </a:lnTo>
                  <a:lnTo>
                    <a:pt x="607085" y="0"/>
                  </a:lnTo>
                  <a:lnTo>
                    <a:pt x="587222" y="0"/>
                  </a:lnTo>
                  <a:lnTo>
                    <a:pt x="531787" y="0"/>
                  </a:lnTo>
                  <a:lnTo>
                    <a:pt x="490664" y="25400"/>
                  </a:lnTo>
                  <a:lnTo>
                    <a:pt x="456234" y="63500"/>
                  </a:lnTo>
                  <a:lnTo>
                    <a:pt x="427875" y="101600"/>
                  </a:lnTo>
                  <a:lnTo>
                    <a:pt x="404952" y="139700"/>
                  </a:lnTo>
                  <a:lnTo>
                    <a:pt x="386842" y="190500"/>
                  </a:lnTo>
                  <a:lnTo>
                    <a:pt x="372922" y="241300"/>
                  </a:lnTo>
                  <a:lnTo>
                    <a:pt x="362546" y="279400"/>
                  </a:lnTo>
                  <a:lnTo>
                    <a:pt x="355117" y="317500"/>
                  </a:lnTo>
                  <a:lnTo>
                    <a:pt x="349986" y="342900"/>
                  </a:lnTo>
                  <a:lnTo>
                    <a:pt x="339064" y="406400"/>
                  </a:lnTo>
                  <a:lnTo>
                    <a:pt x="330771" y="457200"/>
                  </a:lnTo>
                  <a:lnTo>
                    <a:pt x="330339" y="508000"/>
                  </a:lnTo>
                  <a:lnTo>
                    <a:pt x="343001" y="546100"/>
                  </a:lnTo>
                  <a:lnTo>
                    <a:pt x="352704" y="596900"/>
                  </a:lnTo>
                  <a:lnTo>
                    <a:pt x="342138" y="635000"/>
                  </a:lnTo>
                  <a:lnTo>
                    <a:pt x="314566" y="660400"/>
                  </a:lnTo>
                  <a:lnTo>
                    <a:pt x="273278" y="685800"/>
                  </a:lnTo>
                  <a:lnTo>
                    <a:pt x="237693" y="723900"/>
                  </a:lnTo>
                  <a:lnTo>
                    <a:pt x="224383" y="736600"/>
                  </a:lnTo>
                  <a:lnTo>
                    <a:pt x="232016" y="762000"/>
                  </a:lnTo>
                  <a:lnTo>
                    <a:pt x="259308" y="800100"/>
                  </a:lnTo>
                  <a:lnTo>
                    <a:pt x="248716" y="800100"/>
                  </a:lnTo>
                  <a:lnTo>
                    <a:pt x="221754" y="812800"/>
                  </a:lnTo>
                  <a:lnTo>
                    <a:pt x="185635" y="838200"/>
                  </a:lnTo>
                  <a:lnTo>
                    <a:pt x="147548" y="850900"/>
                  </a:lnTo>
                  <a:lnTo>
                    <a:pt x="102247" y="889000"/>
                  </a:lnTo>
                  <a:lnTo>
                    <a:pt x="82397" y="927100"/>
                  </a:lnTo>
                  <a:lnTo>
                    <a:pt x="65227" y="977900"/>
                  </a:lnTo>
                  <a:lnTo>
                    <a:pt x="51346" y="1028700"/>
                  </a:lnTo>
                  <a:lnTo>
                    <a:pt x="41363" y="1079500"/>
                  </a:lnTo>
                  <a:lnTo>
                    <a:pt x="35915" y="1130300"/>
                  </a:lnTo>
                  <a:lnTo>
                    <a:pt x="26631" y="1181100"/>
                  </a:lnTo>
                  <a:lnTo>
                    <a:pt x="19316" y="1219200"/>
                  </a:lnTo>
                  <a:lnTo>
                    <a:pt x="13322" y="1244600"/>
                  </a:lnTo>
                  <a:lnTo>
                    <a:pt x="7975" y="1282700"/>
                  </a:lnTo>
                  <a:lnTo>
                    <a:pt x="3251" y="1320800"/>
                  </a:lnTo>
                  <a:lnTo>
                    <a:pt x="711" y="1371600"/>
                  </a:lnTo>
                  <a:lnTo>
                    <a:pt x="0" y="1435100"/>
                  </a:lnTo>
                  <a:lnTo>
                    <a:pt x="736" y="1485900"/>
                  </a:lnTo>
                  <a:lnTo>
                    <a:pt x="2552" y="1549400"/>
                  </a:lnTo>
                  <a:lnTo>
                    <a:pt x="5080" y="1612900"/>
                  </a:lnTo>
                  <a:lnTo>
                    <a:pt x="7975" y="1663700"/>
                  </a:lnTo>
                  <a:lnTo>
                    <a:pt x="14300" y="1739900"/>
                  </a:lnTo>
                  <a:lnTo>
                    <a:pt x="32397" y="1778000"/>
                  </a:lnTo>
                  <a:lnTo>
                    <a:pt x="76669" y="1790700"/>
                  </a:lnTo>
                  <a:lnTo>
                    <a:pt x="161518" y="1790700"/>
                  </a:lnTo>
                  <a:lnTo>
                    <a:pt x="162280" y="1816100"/>
                  </a:lnTo>
                  <a:lnTo>
                    <a:pt x="162382" y="1866900"/>
                  </a:lnTo>
                  <a:lnTo>
                    <a:pt x="158559" y="1930400"/>
                  </a:lnTo>
                  <a:lnTo>
                    <a:pt x="147548" y="1993900"/>
                  </a:lnTo>
                  <a:lnTo>
                    <a:pt x="131610" y="2032000"/>
                  </a:lnTo>
                  <a:lnTo>
                    <a:pt x="108508" y="2082800"/>
                  </a:lnTo>
                  <a:lnTo>
                    <a:pt x="83870" y="2146300"/>
                  </a:lnTo>
                  <a:lnTo>
                    <a:pt x="63296" y="2197100"/>
                  </a:lnTo>
                  <a:lnTo>
                    <a:pt x="52425" y="2235200"/>
                  </a:lnTo>
                  <a:lnTo>
                    <a:pt x="56870" y="2247900"/>
                  </a:lnTo>
                  <a:lnTo>
                    <a:pt x="74320" y="2260600"/>
                  </a:lnTo>
                  <a:lnTo>
                    <a:pt x="168503" y="2260600"/>
                  </a:lnTo>
                  <a:lnTo>
                    <a:pt x="165328" y="2298700"/>
                  </a:lnTo>
                  <a:lnTo>
                    <a:pt x="158889" y="2374900"/>
                  </a:lnTo>
                  <a:lnTo>
                    <a:pt x="153758" y="2476500"/>
                  </a:lnTo>
                  <a:lnTo>
                    <a:pt x="154533" y="2565400"/>
                  </a:lnTo>
                  <a:lnTo>
                    <a:pt x="158330" y="2603500"/>
                  </a:lnTo>
                  <a:lnTo>
                    <a:pt x="162064" y="2641600"/>
                  </a:lnTo>
                  <a:lnTo>
                    <a:pt x="165671" y="2692400"/>
                  </a:lnTo>
                  <a:lnTo>
                    <a:pt x="169100" y="2755900"/>
                  </a:lnTo>
                  <a:lnTo>
                    <a:pt x="172262" y="2806700"/>
                  </a:lnTo>
                  <a:lnTo>
                    <a:pt x="175120" y="2870200"/>
                  </a:lnTo>
                  <a:lnTo>
                    <a:pt x="177596" y="2933700"/>
                  </a:lnTo>
                  <a:lnTo>
                    <a:pt x="179628" y="2984500"/>
                  </a:lnTo>
                  <a:lnTo>
                    <a:pt x="181165" y="3048000"/>
                  </a:lnTo>
                  <a:lnTo>
                    <a:pt x="182130" y="3086100"/>
                  </a:lnTo>
                  <a:lnTo>
                    <a:pt x="182473" y="3124200"/>
                  </a:lnTo>
                  <a:lnTo>
                    <a:pt x="183883" y="3187700"/>
                  </a:lnTo>
                  <a:lnTo>
                    <a:pt x="193814" y="3225800"/>
                  </a:lnTo>
                  <a:lnTo>
                    <a:pt x="220776" y="3225800"/>
                  </a:lnTo>
                  <a:lnTo>
                    <a:pt x="273278" y="3200400"/>
                  </a:lnTo>
                  <a:lnTo>
                    <a:pt x="274447" y="3213100"/>
                  </a:lnTo>
                  <a:lnTo>
                    <a:pt x="277571" y="3251200"/>
                  </a:lnTo>
                  <a:lnTo>
                    <a:pt x="282003" y="3302000"/>
                  </a:lnTo>
                  <a:lnTo>
                    <a:pt x="287121" y="3352800"/>
                  </a:lnTo>
                  <a:lnTo>
                    <a:pt x="291934" y="3403600"/>
                  </a:lnTo>
                  <a:lnTo>
                    <a:pt x="293065" y="3441700"/>
                  </a:lnTo>
                  <a:lnTo>
                    <a:pt x="291477" y="3492500"/>
                  </a:lnTo>
                  <a:lnTo>
                    <a:pt x="288150" y="3543300"/>
                  </a:lnTo>
                  <a:lnTo>
                    <a:pt x="284048" y="3606800"/>
                  </a:lnTo>
                  <a:lnTo>
                    <a:pt x="280136" y="3670300"/>
                  </a:lnTo>
                  <a:lnTo>
                    <a:pt x="280708" y="3695700"/>
                  </a:lnTo>
                  <a:lnTo>
                    <a:pt x="285038" y="3733800"/>
                  </a:lnTo>
                  <a:lnTo>
                    <a:pt x="292595" y="3784600"/>
                  </a:lnTo>
                  <a:lnTo>
                    <a:pt x="302869" y="3835400"/>
                  </a:lnTo>
                  <a:lnTo>
                    <a:pt x="315341" y="3898900"/>
                  </a:lnTo>
                  <a:lnTo>
                    <a:pt x="329476" y="3962400"/>
                  </a:lnTo>
                  <a:lnTo>
                    <a:pt x="344766" y="4025900"/>
                  </a:lnTo>
                  <a:lnTo>
                    <a:pt x="360705" y="4089400"/>
                  </a:lnTo>
                  <a:lnTo>
                    <a:pt x="376758" y="4140200"/>
                  </a:lnTo>
                  <a:lnTo>
                    <a:pt x="392417" y="4203700"/>
                  </a:lnTo>
                  <a:lnTo>
                    <a:pt x="407149" y="4254500"/>
                  </a:lnTo>
                  <a:lnTo>
                    <a:pt x="420446" y="4305300"/>
                  </a:lnTo>
                  <a:lnTo>
                    <a:pt x="431787" y="4343400"/>
                  </a:lnTo>
                  <a:lnTo>
                    <a:pt x="440664" y="4368800"/>
                  </a:lnTo>
                  <a:lnTo>
                    <a:pt x="460438" y="4432300"/>
                  </a:lnTo>
                  <a:lnTo>
                    <a:pt x="476529" y="4470400"/>
                  </a:lnTo>
                  <a:lnTo>
                    <a:pt x="486930" y="4521200"/>
                  </a:lnTo>
                  <a:lnTo>
                    <a:pt x="489610" y="4559300"/>
                  </a:lnTo>
                  <a:lnTo>
                    <a:pt x="482574" y="4597400"/>
                  </a:lnTo>
                  <a:lnTo>
                    <a:pt x="474713" y="4648200"/>
                  </a:lnTo>
                  <a:lnTo>
                    <a:pt x="477329" y="4686300"/>
                  </a:lnTo>
                  <a:lnTo>
                    <a:pt x="482574" y="4737100"/>
                  </a:lnTo>
                  <a:lnTo>
                    <a:pt x="482574" y="4813300"/>
                  </a:lnTo>
                  <a:lnTo>
                    <a:pt x="487426" y="4864100"/>
                  </a:lnTo>
                  <a:lnTo>
                    <a:pt x="501332" y="4914900"/>
                  </a:lnTo>
                  <a:lnTo>
                    <a:pt x="523278" y="4965700"/>
                  </a:lnTo>
                  <a:lnTo>
                    <a:pt x="552246" y="4991100"/>
                  </a:lnTo>
                  <a:lnTo>
                    <a:pt x="587222" y="5003800"/>
                  </a:lnTo>
                  <a:lnTo>
                    <a:pt x="615162" y="5003800"/>
                  </a:lnTo>
                  <a:lnTo>
                    <a:pt x="668934" y="4965700"/>
                  </a:lnTo>
                  <a:lnTo>
                    <a:pt x="684085" y="4914900"/>
                  </a:lnTo>
                  <a:lnTo>
                    <a:pt x="691680" y="4864100"/>
                  </a:lnTo>
                  <a:lnTo>
                    <a:pt x="691908" y="4813300"/>
                  </a:lnTo>
                  <a:lnTo>
                    <a:pt x="685012" y="4775200"/>
                  </a:lnTo>
                  <a:lnTo>
                    <a:pt x="676935" y="4749800"/>
                  </a:lnTo>
                  <a:lnTo>
                    <a:pt x="672782" y="4737100"/>
                  </a:lnTo>
                  <a:lnTo>
                    <a:pt x="671258" y="4711700"/>
                  </a:lnTo>
                  <a:lnTo>
                    <a:pt x="671042" y="4686300"/>
                  </a:lnTo>
                  <a:lnTo>
                    <a:pt x="674852" y="4686300"/>
                  </a:lnTo>
                  <a:lnTo>
                    <a:pt x="685863" y="4699000"/>
                  </a:lnTo>
                  <a:lnTo>
                    <a:pt x="703402" y="4711700"/>
                  </a:lnTo>
                  <a:lnTo>
                    <a:pt x="726795" y="4724400"/>
                  </a:lnTo>
                  <a:lnTo>
                    <a:pt x="759307" y="4737100"/>
                  </a:lnTo>
                  <a:lnTo>
                    <a:pt x="826922" y="4737100"/>
                  </a:lnTo>
                  <a:lnTo>
                    <a:pt x="859383" y="4711700"/>
                  </a:lnTo>
                  <a:lnTo>
                    <a:pt x="868781" y="4686300"/>
                  </a:lnTo>
                  <a:lnTo>
                    <a:pt x="859091" y="4648200"/>
                  </a:lnTo>
                  <a:lnTo>
                    <a:pt x="836320" y="4610100"/>
                  </a:lnTo>
                  <a:lnTo>
                    <a:pt x="806513" y="4559300"/>
                  </a:lnTo>
                  <a:lnTo>
                    <a:pt x="775690" y="4521200"/>
                  </a:lnTo>
                  <a:lnTo>
                    <a:pt x="752678" y="4495800"/>
                  </a:lnTo>
                  <a:lnTo>
                    <a:pt x="731888" y="4457700"/>
                  </a:lnTo>
                  <a:lnTo>
                    <a:pt x="713790" y="4419600"/>
                  </a:lnTo>
                  <a:lnTo>
                    <a:pt x="698868" y="4368800"/>
                  </a:lnTo>
                  <a:lnTo>
                    <a:pt x="687603" y="4330700"/>
                  </a:lnTo>
                  <a:lnTo>
                    <a:pt x="680504" y="4279900"/>
                  </a:lnTo>
                  <a:lnTo>
                    <a:pt x="678027" y="4229100"/>
                  </a:lnTo>
                  <a:lnTo>
                    <a:pt x="680173" y="4191000"/>
                  </a:lnTo>
                  <a:lnTo>
                    <a:pt x="686219" y="4152900"/>
                  </a:lnTo>
                  <a:lnTo>
                    <a:pt x="695566" y="4102100"/>
                  </a:lnTo>
                  <a:lnTo>
                    <a:pt x="707618" y="4064000"/>
                  </a:lnTo>
                  <a:lnTo>
                    <a:pt x="721791" y="4013200"/>
                  </a:lnTo>
                  <a:lnTo>
                    <a:pt x="737463" y="3962400"/>
                  </a:lnTo>
                  <a:lnTo>
                    <a:pt x="754049" y="3898900"/>
                  </a:lnTo>
                  <a:lnTo>
                    <a:pt x="770953" y="3848100"/>
                  </a:lnTo>
                  <a:lnTo>
                    <a:pt x="803325" y="3746500"/>
                  </a:lnTo>
                  <a:lnTo>
                    <a:pt x="817600" y="3708400"/>
                  </a:lnTo>
                  <a:lnTo>
                    <a:pt x="831951" y="3644912"/>
                  </a:lnTo>
                  <a:lnTo>
                    <a:pt x="840346" y="3581400"/>
                  </a:lnTo>
                  <a:lnTo>
                    <a:pt x="844486" y="3517900"/>
                  </a:lnTo>
                  <a:lnTo>
                    <a:pt x="846061" y="3467100"/>
                  </a:lnTo>
                  <a:lnTo>
                    <a:pt x="846797" y="3429000"/>
                  </a:lnTo>
                  <a:lnTo>
                    <a:pt x="848372" y="3403600"/>
                  </a:lnTo>
                  <a:lnTo>
                    <a:pt x="852525" y="3378200"/>
                  </a:lnTo>
                  <a:lnTo>
                    <a:pt x="860412" y="3352800"/>
                  </a:lnTo>
                  <a:lnTo>
                    <a:pt x="863765" y="3327400"/>
                  </a:lnTo>
                  <a:lnTo>
                    <a:pt x="863193" y="3289300"/>
                  </a:lnTo>
                  <a:lnTo>
                    <a:pt x="859383" y="3213100"/>
                  </a:lnTo>
                  <a:lnTo>
                    <a:pt x="938834" y="3213100"/>
                  </a:lnTo>
                  <a:lnTo>
                    <a:pt x="942657" y="3200400"/>
                  </a:lnTo>
                  <a:lnTo>
                    <a:pt x="943203" y="3149600"/>
                  </a:lnTo>
                  <a:lnTo>
                    <a:pt x="944841" y="3124200"/>
                  </a:lnTo>
                  <a:lnTo>
                    <a:pt x="949439" y="3086100"/>
                  </a:lnTo>
                  <a:lnTo>
                    <a:pt x="956487" y="3048000"/>
                  </a:lnTo>
                  <a:lnTo>
                    <a:pt x="965492" y="2984500"/>
                  </a:lnTo>
                  <a:lnTo>
                    <a:pt x="975944" y="2933700"/>
                  </a:lnTo>
                  <a:lnTo>
                    <a:pt x="987336" y="2870200"/>
                  </a:lnTo>
                  <a:lnTo>
                    <a:pt x="999172" y="2819400"/>
                  </a:lnTo>
                  <a:lnTo>
                    <a:pt x="1010932" y="2755900"/>
                  </a:lnTo>
                  <a:lnTo>
                    <a:pt x="1022146" y="2705100"/>
                  </a:lnTo>
                  <a:lnTo>
                    <a:pt x="1032294" y="2667000"/>
                  </a:lnTo>
                  <a:lnTo>
                    <a:pt x="1040866" y="2628900"/>
                  </a:lnTo>
                  <a:lnTo>
                    <a:pt x="1057008" y="2552700"/>
                  </a:lnTo>
                  <a:lnTo>
                    <a:pt x="1065314" y="2489200"/>
                  </a:lnTo>
                  <a:lnTo>
                    <a:pt x="1068362" y="2413000"/>
                  </a:lnTo>
                  <a:lnTo>
                    <a:pt x="1068806" y="2298700"/>
                  </a:lnTo>
                  <a:lnTo>
                    <a:pt x="1084503" y="2298700"/>
                  </a:lnTo>
                  <a:lnTo>
                    <a:pt x="1104112" y="2286000"/>
                  </a:lnTo>
                  <a:lnTo>
                    <a:pt x="1131544" y="2286000"/>
                  </a:lnTo>
                  <a:lnTo>
                    <a:pt x="1146378" y="2273300"/>
                  </a:lnTo>
                  <a:lnTo>
                    <a:pt x="1150175" y="2260600"/>
                  </a:lnTo>
                  <a:lnTo>
                    <a:pt x="1144651" y="2222500"/>
                  </a:lnTo>
                  <a:lnTo>
                    <a:pt x="1131570" y="2171700"/>
                  </a:lnTo>
                  <a:lnTo>
                    <a:pt x="1112697" y="2120900"/>
                  </a:lnTo>
                  <a:lnTo>
                    <a:pt x="1089761" y="2044700"/>
                  </a:lnTo>
                  <a:lnTo>
                    <a:pt x="1061707" y="1955800"/>
                  </a:lnTo>
                  <a:lnTo>
                    <a:pt x="1048715" y="1892300"/>
                  </a:lnTo>
                  <a:lnTo>
                    <a:pt x="1047521" y="1828800"/>
                  </a:lnTo>
                  <a:lnTo>
                    <a:pt x="1054836" y="1727200"/>
                  </a:lnTo>
                  <a:lnTo>
                    <a:pt x="1068565" y="1727200"/>
                  </a:lnTo>
                  <a:lnTo>
                    <a:pt x="1101915" y="1714500"/>
                  </a:lnTo>
                  <a:lnTo>
                    <a:pt x="1143127" y="1689100"/>
                  </a:lnTo>
                  <a:lnTo>
                    <a:pt x="1180439" y="1638300"/>
                  </a:lnTo>
                  <a:lnTo>
                    <a:pt x="1194092" y="1600200"/>
                  </a:lnTo>
                  <a:lnTo>
                    <a:pt x="1205077" y="1549400"/>
                  </a:lnTo>
                  <a:lnTo>
                    <a:pt x="1213243" y="1511300"/>
                  </a:lnTo>
                  <a:lnTo>
                    <a:pt x="1218476" y="1460500"/>
                  </a:lnTo>
                  <a:lnTo>
                    <a:pt x="1220647" y="140970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29572" y="3307080"/>
              <a:ext cx="65531" cy="1105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90317" y="1321307"/>
              <a:ext cx="1511935" cy="5353685"/>
            </a:xfrm>
            <a:custGeom>
              <a:avLst/>
              <a:gdLst/>
              <a:ahLst/>
              <a:cxnLst/>
              <a:rect l="l" t="t" r="r" b="b"/>
              <a:pathLst>
                <a:path w="1511934" h="5353684">
                  <a:moveTo>
                    <a:pt x="1511350" y="1067460"/>
                  </a:moveTo>
                  <a:lnTo>
                    <a:pt x="1507972" y="1027747"/>
                  </a:lnTo>
                  <a:lnTo>
                    <a:pt x="1480959" y="970153"/>
                  </a:lnTo>
                  <a:lnTo>
                    <a:pt x="1441970" y="949820"/>
                  </a:lnTo>
                  <a:lnTo>
                    <a:pt x="1395323" y="938771"/>
                  </a:lnTo>
                  <a:lnTo>
                    <a:pt x="1344320" y="929894"/>
                  </a:lnTo>
                  <a:lnTo>
                    <a:pt x="1292212" y="916101"/>
                  </a:lnTo>
                  <a:lnTo>
                    <a:pt x="1242326" y="890270"/>
                  </a:lnTo>
                  <a:lnTo>
                    <a:pt x="1193990" y="839749"/>
                  </a:lnTo>
                  <a:lnTo>
                    <a:pt x="1162723" y="794613"/>
                  </a:lnTo>
                  <a:lnTo>
                    <a:pt x="1139990" y="760183"/>
                  </a:lnTo>
                  <a:lnTo>
                    <a:pt x="1117231" y="741807"/>
                  </a:lnTo>
                  <a:lnTo>
                    <a:pt x="1095768" y="734568"/>
                  </a:lnTo>
                  <a:lnTo>
                    <a:pt x="1081722" y="726211"/>
                  </a:lnTo>
                  <a:lnTo>
                    <a:pt x="1074077" y="711403"/>
                  </a:lnTo>
                  <a:lnTo>
                    <a:pt x="1071765" y="684784"/>
                  </a:lnTo>
                  <a:lnTo>
                    <a:pt x="1073543" y="651268"/>
                  </a:lnTo>
                  <a:lnTo>
                    <a:pt x="1077480" y="621969"/>
                  </a:lnTo>
                  <a:lnTo>
                    <a:pt x="1081405" y="601230"/>
                  </a:lnTo>
                  <a:lnTo>
                    <a:pt x="1083195" y="593344"/>
                  </a:lnTo>
                  <a:lnTo>
                    <a:pt x="1116190" y="572706"/>
                  </a:lnTo>
                  <a:lnTo>
                    <a:pt x="1134287" y="556323"/>
                  </a:lnTo>
                  <a:lnTo>
                    <a:pt x="1151394" y="502158"/>
                  </a:lnTo>
                  <a:lnTo>
                    <a:pt x="1161859" y="423138"/>
                  </a:lnTo>
                  <a:lnTo>
                    <a:pt x="1165517" y="372351"/>
                  </a:lnTo>
                  <a:lnTo>
                    <a:pt x="1167295" y="318731"/>
                  </a:lnTo>
                  <a:lnTo>
                    <a:pt x="1166558" y="265747"/>
                  </a:lnTo>
                  <a:lnTo>
                    <a:pt x="1162697" y="216916"/>
                  </a:lnTo>
                  <a:lnTo>
                    <a:pt x="1134465" y="144449"/>
                  </a:lnTo>
                  <a:lnTo>
                    <a:pt x="1111364" y="108102"/>
                  </a:lnTo>
                  <a:lnTo>
                    <a:pt x="1081735" y="74168"/>
                  </a:lnTo>
                  <a:lnTo>
                    <a:pt x="1045171" y="44526"/>
                  </a:lnTo>
                  <a:lnTo>
                    <a:pt x="1001280" y="21043"/>
                  </a:lnTo>
                  <a:lnTo>
                    <a:pt x="949655" y="5575"/>
                  </a:lnTo>
                  <a:lnTo>
                    <a:pt x="889901" y="0"/>
                  </a:lnTo>
                  <a:lnTo>
                    <a:pt x="853973" y="3746"/>
                  </a:lnTo>
                  <a:lnTo>
                    <a:pt x="815619" y="14706"/>
                  </a:lnTo>
                  <a:lnTo>
                    <a:pt x="776605" y="32537"/>
                  </a:lnTo>
                  <a:lnTo>
                    <a:pt x="738720" y="56832"/>
                  </a:lnTo>
                  <a:lnTo>
                    <a:pt x="703745" y="87249"/>
                  </a:lnTo>
                  <a:lnTo>
                    <a:pt x="673455" y="123393"/>
                  </a:lnTo>
                  <a:lnTo>
                    <a:pt x="649605" y="164896"/>
                  </a:lnTo>
                  <a:lnTo>
                    <a:pt x="633996" y="211404"/>
                  </a:lnTo>
                  <a:lnTo>
                    <a:pt x="628408" y="262509"/>
                  </a:lnTo>
                  <a:lnTo>
                    <a:pt x="629297" y="335203"/>
                  </a:lnTo>
                  <a:lnTo>
                    <a:pt x="631761" y="394855"/>
                  </a:lnTo>
                  <a:lnTo>
                    <a:pt x="635482" y="443712"/>
                  </a:lnTo>
                  <a:lnTo>
                    <a:pt x="640156" y="483997"/>
                  </a:lnTo>
                  <a:lnTo>
                    <a:pt x="651141" y="547751"/>
                  </a:lnTo>
                  <a:lnTo>
                    <a:pt x="672452" y="587654"/>
                  </a:lnTo>
                  <a:lnTo>
                    <a:pt x="685304" y="593344"/>
                  </a:lnTo>
                  <a:lnTo>
                    <a:pt x="679221" y="653173"/>
                  </a:lnTo>
                  <a:lnTo>
                    <a:pt x="679564" y="686219"/>
                  </a:lnTo>
                  <a:lnTo>
                    <a:pt x="688454" y="704253"/>
                  </a:lnTo>
                  <a:lnTo>
                    <a:pt x="708037" y="719074"/>
                  </a:lnTo>
                  <a:lnTo>
                    <a:pt x="729500" y="739368"/>
                  </a:lnTo>
                  <a:lnTo>
                    <a:pt x="743534" y="753237"/>
                  </a:lnTo>
                  <a:lnTo>
                    <a:pt x="751179" y="767118"/>
                  </a:lnTo>
                  <a:lnTo>
                    <a:pt x="753503" y="787400"/>
                  </a:lnTo>
                  <a:lnTo>
                    <a:pt x="749388" y="813142"/>
                  </a:lnTo>
                  <a:lnTo>
                    <a:pt x="719848" y="864616"/>
                  </a:lnTo>
                  <a:lnTo>
                    <a:pt x="671969" y="910742"/>
                  </a:lnTo>
                  <a:lnTo>
                    <a:pt x="630415" y="930643"/>
                  </a:lnTo>
                  <a:lnTo>
                    <a:pt x="579589" y="949452"/>
                  </a:lnTo>
                  <a:lnTo>
                    <a:pt x="480580" y="981583"/>
                  </a:lnTo>
                  <a:lnTo>
                    <a:pt x="436676" y="1002563"/>
                  </a:lnTo>
                  <a:lnTo>
                    <a:pt x="399288" y="1026325"/>
                  </a:lnTo>
                  <a:lnTo>
                    <a:pt x="366826" y="1055560"/>
                  </a:lnTo>
                  <a:lnTo>
                    <a:pt x="337642" y="1093000"/>
                  </a:lnTo>
                  <a:lnTo>
                    <a:pt x="310146" y="1141349"/>
                  </a:lnTo>
                  <a:lnTo>
                    <a:pt x="291160" y="1183792"/>
                  </a:lnTo>
                  <a:lnTo>
                    <a:pt x="268401" y="1229728"/>
                  </a:lnTo>
                  <a:lnTo>
                    <a:pt x="241858" y="1276946"/>
                  </a:lnTo>
                  <a:lnTo>
                    <a:pt x="211543" y="1323187"/>
                  </a:lnTo>
                  <a:lnTo>
                    <a:pt x="177444" y="1366240"/>
                  </a:lnTo>
                  <a:lnTo>
                    <a:pt x="139585" y="1403858"/>
                  </a:lnTo>
                  <a:lnTo>
                    <a:pt x="109359" y="1440180"/>
                  </a:lnTo>
                  <a:lnTo>
                    <a:pt x="78740" y="1480045"/>
                  </a:lnTo>
                  <a:lnTo>
                    <a:pt x="50101" y="1522882"/>
                  </a:lnTo>
                  <a:lnTo>
                    <a:pt x="25844" y="1568107"/>
                  </a:lnTo>
                  <a:lnTo>
                    <a:pt x="8356" y="1615122"/>
                  </a:lnTo>
                  <a:lnTo>
                    <a:pt x="0" y="1663357"/>
                  </a:lnTo>
                  <a:lnTo>
                    <a:pt x="3187" y="1712214"/>
                  </a:lnTo>
                  <a:lnTo>
                    <a:pt x="20942" y="1749933"/>
                  </a:lnTo>
                  <a:lnTo>
                    <a:pt x="47383" y="1785124"/>
                  </a:lnTo>
                  <a:lnTo>
                    <a:pt x="80479" y="1816315"/>
                  </a:lnTo>
                  <a:lnTo>
                    <a:pt x="118249" y="1842033"/>
                  </a:lnTo>
                  <a:lnTo>
                    <a:pt x="158673" y="1860804"/>
                  </a:lnTo>
                  <a:lnTo>
                    <a:pt x="199783" y="1871154"/>
                  </a:lnTo>
                  <a:lnTo>
                    <a:pt x="239547" y="1871599"/>
                  </a:lnTo>
                  <a:lnTo>
                    <a:pt x="275983" y="1860677"/>
                  </a:lnTo>
                  <a:lnTo>
                    <a:pt x="327279" y="1832394"/>
                  </a:lnTo>
                  <a:lnTo>
                    <a:pt x="362623" y="1814855"/>
                  </a:lnTo>
                  <a:lnTo>
                    <a:pt x="383057" y="1805914"/>
                  </a:lnTo>
                  <a:lnTo>
                    <a:pt x="389648" y="1803400"/>
                  </a:lnTo>
                  <a:lnTo>
                    <a:pt x="356463" y="1952307"/>
                  </a:lnTo>
                  <a:lnTo>
                    <a:pt x="337134" y="2053107"/>
                  </a:lnTo>
                  <a:lnTo>
                    <a:pt x="324167" y="2151824"/>
                  </a:lnTo>
                  <a:lnTo>
                    <a:pt x="310146" y="2294509"/>
                  </a:lnTo>
                  <a:lnTo>
                    <a:pt x="302895" y="2362543"/>
                  </a:lnTo>
                  <a:lnTo>
                    <a:pt x="294068" y="2429027"/>
                  </a:lnTo>
                  <a:lnTo>
                    <a:pt x="284314" y="2492997"/>
                  </a:lnTo>
                  <a:lnTo>
                    <a:pt x="274320" y="2553462"/>
                  </a:lnTo>
                  <a:lnTo>
                    <a:pt x="256235" y="2659989"/>
                  </a:lnTo>
                  <a:lnTo>
                    <a:pt x="249478" y="2704096"/>
                  </a:lnTo>
                  <a:lnTo>
                    <a:pt x="245135" y="2740799"/>
                  </a:lnTo>
                  <a:lnTo>
                    <a:pt x="243878" y="2769108"/>
                  </a:lnTo>
                  <a:lnTo>
                    <a:pt x="246354" y="2788056"/>
                  </a:lnTo>
                  <a:lnTo>
                    <a:pt x="253250" y="2796667"/>
                  </a:lnTo>
                  <a:lnTo>
                    <a:pt x="288404" y="2815171"/>
                  </a:lnTo>
                  <a:lnTo>
                    <a:pt x="321411" y="2833713"/>
                  </a:lnTo>
                  <a:lnTo>
                    <a:pt x="355485" y="2853690"/>
                  </a:lnTo>
                  <a:lnTo>
                    <a:pt x="362978" y="3056356"/>
                  </a:lnTo>
                  <a:lnTo>
                    <a:pt x="372579" y="3190481"/>
                  </a:lnTo>
                  <a:lnTo>
                    <a:pt x="390677" y="3316020"/>
                  </a:lnTo>
                  <a:lnTo>
                    <a:pt x="423684" y="3492881"/>
                  </a:lnTo>
                  <a:lnTo>
                    <a:pt x="449389" y="3628974"/>
                  </a:lnTo>
                  <a:lnTo>
                    <a:pt x="460298" y="3688816"/>
                  </a:lnTo>
                  <a:lnTo>
                    <a:pt x="470039" y="3744125"/>
                  </a:lnTo>
                  <a:lnTo>
                    <a:pt x="478663" y="3795623"/>
                  </a:lnTo>
                  <a:lnTo>
                    <a:pt x="486257" y="3844023"/>
                  </a:lnTo>
                  <a:lnTo>
                    <a:pt x="492912" y="3890048"/>
                  </a:lnTo>
                  <a:lnTo>
                    <a:pt x="498690" y="3934396"/>
                  </a:lnTo>
                  <a:lnTo>
                    <a:pt x="503694" y="3977792"/>
                  </a:lnTo>
                  <a:lnTo>
                    <a:pt x="507974" y="4020934"/>
                  </a:lnTo>
                  <a:lnTo>
                    <a:pt x="511632" y="4064546"/>
                  </a:lnTo>
                  <a:lnTo>
                    <a:pt x="514743" y="4109339"/>
                  </a:lnTo>
                  <a:lnTo>
                    <a:pt x="526300" y="4291368"/>
                  </a:lnTo>
                  <a:lnTo>
                    <a:pt x="528916" y="4341965"/>
                  </a:lnTo>
                  <a:lnTo>
                    <a:pt x="530466" y="4387735"/>
                  </a:lnTo>
                  <a:lnTo>
                    <a:pt x="530682" y="4428833"/>
                  </a:lnTo>
                  <a:lnTo>
                    <a:pt x="529297" y="4465358"/>
                  </a:lnTo>
                  <a:lnTo>
                    <a:pt x="513384" y="4537519"/>
                  </a:lnTo>
                  <a:lnTo>
                    <a:pt x="489026" y="4585474"/>
                  </a:lnTo>
                  <a:lnTo>
                    <a:pt x="456438" y="4635944"/>
                  </a:lnTo>
                  <a:lnTo>
                    <a:pt x="419125" y="4683569"/>
                  </a:lnTo>
                  <a:lnTo>
                    <a:pt x="380542" y="4722977"/>
                  </a:lnTo>
                  <a:lnTo>
                    <a:pt x="344182" y="4748784"/>
                  </a:lnTo>
                  <a:lnTo>
                    <a:pt x="294601" y="4762322"/>
                  </a:lnTo>
                  <a:lnTo>
                    <a:pt x="237591" y="4771593"/>
                  </a:lnTo>
                  <a:lnTo>
                    <a:pt x="182727" y="4780851"/>
                  </a:lnTo>
                  <a:lnTo>
                    <a:pt x="139585" y="4794389"/>
                  </a:lnTo>
                  <a:lnTo>
                    <a:pt x="109550" y="4810252"/>
                  </a:lnTo>
                  <a:lnTo>
                    <a:pt x="95516" y="4835728"/>
                  </a:lnTo>
                  <a:lnTo>
                    <a:pt x="109181" y="4863338"/>
                  </a:lnTo>
                  <a:lnTo>
                    <a:pt x="162318" y="4885601"/>
                  </a:lnTo>
                  <a:lnTo>
                    <a:pt x="210375" y="4888496"/>
                  </a:lnTo>
                  <a:lnTo>
                    <a:pt x="264426" y="4887798"/>
                  </a:lnTo>
                  <a:lnTo>
                    <a:pt x="320675" y="4884115"/>
                  </a:lnTo>
                  <a:lnTo>
                    <a:pt x="375348" y="4878032"/>
                  </a:lnTo>
                  <a:lnTo>
                    <a:pt x="424637" y="4870145"/>
                  </a:lnTo>
                  <a:lnTo>
                    <a:pt x="464794" y="4861077"/>
                  </a:lnTo>
                  <a:lnTo>
                    <a:pt x="492010" y="4851400"/>
                  </a:lnTo>
                  <a:lnTo>
                    <a:pt x="530733" y="4839474"/>
                  </a:lnTo>
                  <a:lnTo>
                    <a:pt x="571601" y="4824323"/>
                  </a:lnTo>
                  <a:lnTo>
                    <a:pt x="603948" y="4811319"/>
                  </a:lnTo>
                  <a:lnTo>
                    <a:pt x="617105" y="4805794"/>
                  </a:lnTo>
                  <a:lnTo>
                    <a:pt x="605485" y="4838751"/>
                  </a:lnTo>
                  <a:lnTo>
                    <a:pt x="609892" y="4855667"/>
                  </a:lnTo>
                  <a:lnTo>
                    <a:pt x="637781" y="4861903"/>
                  </a:lnTo>
                  <a:lnTo>
                    <a:pt x="696607" y="4862792"/>
                  </a:lnTo>
                  <a:lnTo>
                    <a:pt x="764273" y="4859947"/>
                  </a:lnTo>
                  <a:lnTo>
                    <a:pt x="803186" y="4848555"/>
                  </a:lnTo>
                  <a:lnTo>
                    <a:pt x="822909" y="4824323"/>
                  </a:lnTo>
                  <a:lnTo>
                    <a:pt x="833005" y="4782985"/>
                  </a:lnTo>
                  <a:lnTo>
                    <a:pt x="833183" y="4728337"/>
                  </a:lnTo>
                  <a:lnTo>
                    <a:pt x="834428" y="4671606"/>
                  </a:lnTo>
                  <a:lnTo>
                    <a:pt x="837819" y="4619206"/>
                  </a:lnTo>
                  <a:lnTo>
                    <a:pt x="844435" y="4577512"/>
                  </a:lnTo>
                  <a:lnTo>
                    <a:pt x="847509" y="4541647"/>
                  </a:lnTo>
                  <a:lnTo>
                    <a:pt x="836409" y="4493145"/>
                  </a:lnTo>
                  <a:lnTo>
                    <a:pt x="821486" y="4438624"/>
                  </a:lnTo>
                  <a:lnTo>
                    <a:pt x="813130" y="4384649"/>
                  </a:lnTo>
                  <a:lnTo>
                    <a:pt x="821702" y="4337824"/>
                  </a:lnTo>
                  <a:lnTo>
                    <a:pt x="840320" y="4306214"/>
                  </a:lnTo>
                  <a:lnTo>
                    <a:pt x="856551" y="4262831"/>
                  </a:lnTo>
                  <a:lnTo>
                    <a:pt x="869391" y="4211294"/>
                  </a:lnTo>
                  <a:lnTo>
                    <a:pt x="877874" y="4155173"/>
                  </a:lnTo>
                  <a:lnTo>
                    <a:pt x="880986" y="4098061"/>
                  </a:lnTo>
                  <a:lnTo>
                    <a:pt x="877747" y="4043578"/>
                  </a:lnTo>
                  <a:lnTo>
                    <a:pt x="856081" y="3944048"/>
                  </a:lnTo>
                  <a:lnTo>
                    <a:pt x="854494" y="3893769"/>
                  </a:lnTo>
                  <a:lnTo>
                    <a:pt x="858596" y="3845420"/>
                  </a:lnTo>
                  <a:lnTo>
                    <a:pt x="864590" y="3799941"/>
                  </a:lnTo>
                  <a:lnTo>
                    <a:pt x="868718" y="3758273"/>
                  </a:lnTo>
                  <a:lnTo>
                    <a:pt x="867168" y="3721354"/>
                  </a:lnTo>
                  <a:lnTo>
                    <a:pt x="860412" y="3677577"/>
                  </a:lnTo>
                  <a:lnTo>
                    <a:pt x="854227" y="3628872"/>
                  </a:lnTo>
                  <a:lnTo>
                    <a:pt x="849134" y="3575812"/>
                  </a:lnTo>
                  <a:lnTo>
                    <a:pt x="845693" y="3518903"/>
                  </a:lnTo>
                  <a:lnTo>
                    <a:pt x="844435" y="3458718"/>
                  </a:lnTo>
                  <a:lnTo>
                    <a:pt x="844435" y="3287395"/>
                  </a:lnTo>
                  <a:lnTo>
                    <a:pt x="884212" y="3513391"/>
                  </a:lnTo>
                  <a:lnTo>
                    <a:pt x="906945" y="3639858"/>
                  </a:lnTo>
                  <a:lnTo>
                    <a:pt x="921156" y="3712845"/>
                  </a:lnTo>
                  <a:lnTo>
                    <a:pt x="935367" y="3778377"/>
                  </a:lnTo>
                  <a:lnTo>
                    <a:pt x="941260" y="3809212"/>
                  </a:lnTo>
                  <a:lnTo>
                    <a:pt x="947470" y="3849205"/>
                  </a:lnTo>
                  <a:lnTo>
                    <a:pt x="953846" y="3896588"/>
                  </a:lnTo>
                  <a:lnTo>
                    <a:pt x="960221" y="3949560"/>
                  </a:lnTo>
                  <a:lnTo>
                    <a:pt x="966431" y="4006342"/>
                  </a:lnTo>
                  <a:lnTo>
                    <a:pt x="972337" y="4065143"/>
                  </a:lnTo>
                  <a:lnTo>
                    <a:pt x="977760" y="4124198"/>
                  </a:lnTo>
                  <a:lnTo>
                    <a:pt x="982560" y="4181703"/>
                  </a:lnTo>
                  <a:lnTo>
                    <a:pt x="986561" y="4235894"/>
                  </a:lnTo>
                  <a:lnTo>
                    <a:pt x="989622" y="4284967"/>
                  </a:lnTo>
                  <a:lnTo>
                    <a:pt x="991577" y="4327144"/>
                  </a:lnTo>
                  <a:lnTo>
                    <a:pt x="992263" y="4360634"/>
                  </a:lnTo>
                  <a:lnTo>
                    <a:pt x="996657" y="4411345"/>
                  </a:lnTo>
                  <a:lnTo>
                    <a:pt x="1008024" y="4464659"/>
                  </a:lnTo>
                  <a:lnTo>
                    <a:pt x="1023543" y="4518990"/>
                  </a:lnTo>
                  <a:lnTo>
                    <a:pt x="1040472" y="4572736"/>
                  </a:lnTo>
                  <a:lnTo>
                    <a:pt x="1055992" y="4624273"/>
                  </a:lnTo>
                  <a:lnTo>
                    <a:pt x="1067358" y="4672000"/>
                  </a:lnTo>
                  <a:lnTo>
                    <a:pt x="1078725" y="4782705"/>
                  </a:lnTo>
                  <a:lnTo>
                    <a:pt x="1084592" y="4832845"/>
                  </a:lnTo>
                  <a:lnTo>
                    <a:pt x="1092542" y="4863693"/>
                  </a:lnTo>
                  <a:lnTo>
                    <a:pt x="1105801" y="4874196"/>
                  </a:lnTo>
                  <a:lnTo>
                    <a:pt x="1116380" y="4886820"/>
                  </a:lnTo>
                  <a:lnTo>
                    <a:pt x="1111135" y="4920259"/>
                  </a:lnTo>
                  <a:lnTo>
                    <a:pt x="1096073" y="4967948"/>
                  </a:lnTo>
                  <a:lnTo>
                    <a:pt x="1077175" y="5023294"/>
                  </a:lnTo>
                  <a:lnTo>
                    <a:pt x="1060462" y="5079682"/>
                  </a:lnTo>
                  <a:lnTo>
                    <a:pt x="1053973" y="5114442"/>
                  </a:lnTo>
                  <a:lnTo>
                    <a:pt x="1044968" y="5156251"/>
                  </a:lnTo>
                  <a:lnTo>
                    <a:pt x="1036231" y="5201526"/>
                  </a:lnTo>
                  <a:lnTo>
                    <a:pt x="1030566" y="5246649"/>
                  </a:lnTo>
                  <a:lnTo>
                    <a:pt x="1030757" y="5288013"/>
                  </a:lnTo>
                  <a:lnTo>
                    <a:pt x="1039609" y="5322024"/>
                  </a:lnTo>
                  <a:lnTo>
                    <a:pt x="1059929" y="5345074"/>
                  </a:lnTo>
                  <a:lnTo>
                    <a:pt x="1094498" y="5353558"/>
                  </a:lnTo>
                  <a:lnTo>
                    <a:pt x="1141158" y="5351361"/>
                  </a:lnTo>
                  <a:lnTo>
                    <a:pt x="1186345" y="5344477"/>
                  </a:lnTo>
                  <a:lnTo>
                    <a:pt x="1228585" y="5332527"/>
                  </a:lnTo>
                  <a:lnTo>
                    <a:pt x="1266431" y="5315089"/>
                  </a:lnTo>
                  <a:lnTo>
                    <a:pt x="1298422" y="5291772"/>
                  </a:lnTo>
                  <a:lnTo>
                    <a:pt x="1323073" y="5262181"/>
                  </a:lnTo>
                  <a:lnTo>
                    <a:pt x="1338935" y="5225897"/>
                  </a:lnTo>
                  <a:lnTo>
                    <a:pt x="1344561" y="5182540"/>
                  </a:lnTo>
                  <a:lnTo>
                    <a:pt x="1347851" y="5125745"/>
                  </a:lnTo>
                  <a:lnTo>
                    <a:pt x="1347965" y="5070881"/>
                  </a:lnTo>
                  <a:lnTo>
                    <a:pt x="1347457" y="5019827"/>
                  </a:lnTo>
                  <a:lnTo>
                    <a:pt x="1348841" y="4974475"/>
                  </a:lnTo>
                  <a:lnTo>
                    <a:pt x="1354658" y="4936706"/>
                  </a:lnTo>
                  <a:lnTo>
                    <a:pt x="1387094" y="4864938"/>
                  </a:lnTo>
                  <a:lnTo>
                    <a:pt x="1397203" y="4808613"/>
                  </a:lnTo>
                  <a:lnTo>
                    <a:pt x="1400924" y="4747971"/>
                  </a:lnTo>
                  <a:lnTo>
                    <a:pt x="1401457" y="4691519"/>
                  </a:lnTo>
                  <a:lnTo>
                    <a:pt x="1398270" y="4658461"/>
                  </a:lnTo>
                  <a:lnTo>
                    <a:pt x="1398879" y="4617148"/>
                  </a:lnTo>
                  <a:lnTo>
                    <a:pt x="1401406" y="4568837"/>
                  </a:lnTo>
                  <a:lnTo>
                    <a:pt x="1403934" y="4514837"/>
                  </a:lnTo>
                  <a:lnTo>
                    <a:pt x="1404581" y="4456404"/>
                  </a:lnTo>
                  <a:lnTo>
                    <a:pt x="1401457" y="4394835"/>
                  </a:lnTo>
                  <a:lnTo>
                    <a:pt x="1395780" y="4355312"/>
                  </a:lnTo>
                  <a:lnTo>
                    <a:pt x="1391031" y="4311929"/>
                  </a:lnTo>
                  <a:lnTo>
                    <a:pt x="1387005" y="4265358"/>
                  </a:lnTo>
                  <a:lnTo>
                    <a:pt x="1383487" y="4216260"/>
                  </a:lnTo>
                  <a:lnTo>
                    <a:pt x="1373949" y="4060558"/>
                  </a:lnTo>
                  <a:lnTo>
                    <a:pt x="1370431" y="4008082"/>
                  </a:lnTo>
                  <a:lnTo>
                    <a:pt x="1366405" y="3956418"/>
                  </a:lnTo>
                  <a:lnTo>
                    <a:pt x="1361655" y="3906266"/>
                  </a:lnTo>
                  <a:lnTo>
                    <a:pt x="1355991" y="3858260"/>
                  </a:lnTo>
                  <a:lnTo>
                    <a:pt x="1348498" y="3817175"/>
                  </a:lnTo>
                  <a:lnTo>
                    <a:pt x="1341755" y="3773259"/>
                  </a:lnTo>
                  <a:lnTo>
                    <a:pt x="1335709" y="3726916"/>
                  </a:lnTo>
                  <a:lnTo>
                    <a:pt x="1330274" y="3678542"/>
                  </a:lnTo>
                  <a:lnTo>
                    <a:pt x="1325410" y="3628555"/>
                  </a:lnTo>
                  <a:lnTo>
                    <a:pt x="1321041" y="3577348"/>
                  </a:lnTo>
                  <a:lnTo>
                    <a:pt x="1317117" y="3525342"/>
                  </a:lnTo>
                  <a:lnTo>
                    <a:pt x="1313561" y="3472916"/>
                  </a:lnTo>
                  <a:lnTo>
                    <a:pt x="1307325" y="3368497"/>
                  </a:lnTo>
                  <a:lnTo>
                    <a:pt x="1299222" y="3218942"/>
                  </a:lnTo>
                  <a:lnTo>
                    <a:pt x="1290193" y="3137077"/>
                  </a:lnTo>
                  <a:lnTo>
                    <a:pt x="1282979" y="3067202"/>
                  </a:lnTo>
                  <a:lnTo>
                    <a:pt x="1277962" y="3008706"/>
                  </a:lnTo>
                  <a:lnTo>
                    <a:pt x="1275537" y="2960992"/>
                  </a:lnTo>
                  <a:lnTo>
                    <a:pt x="1276108" y="2923438"/>
                  </a:lnTo>
                  <a:lnTo>
                    <a:pt x="1287792" y="2876423"/>
                  </a:lnTo>
                  <a:lnTo>
                    <a:pt x="1368780" y="2837967"/>
                  </a:lnTo>
                  <a:lnTo>
                    <a:pt x="1420482" y="2820301"/>
                  </a:lnTo>
                  <a:lnTo>
                    <a:pt x="1458353" y="2807970"/>
                  </a:lnTo>
                  <a:lnTo>
                    <a:pt x="1466088" y="2800286"/>
                  </a:lnTo>
                  <a:lnTo>
                    <a:pt x="1463357" y="2745003"/>
                  </a:lnTo>
                  <a:lnTo>
                    <a:pt x="1455102" y="2701531"/>
                  </a:lnTo>
                  <a:lnTo>
                    <a:pt x="1443774" y="2650248"/>
                  </a:lnTo>
                  <a:lnTo>
                    <a:pt x="1416342" y="2532557"/>
                  </a:lnTo>
                  <a:lnTo>
                    <a:pt x="1402486" y="2470264"/>
                  </a:lnTo>
                  <a:lnTo>
                    <a:pt x="1390027" y="2408428"/>
                  </a:lnTo>
                  <a:lnTo>
                    <a:pt x="1381048" y="2346782"/>
                  </a:lnTo>
                  <a:lnTo>
                    <a:pt x="1371257" y="2289683"/>
                  </a:lnTo>
                  <a:lnTo>
                    <a:pt x="1360932" y="2236317"/>
                  </a:lnTo>
                  <a:lnTo>
                    <a:pt x="1350314" y="2185898"/>
                  </a:lnTo>
                  <a:lnTo>
                    <a:pt x="1329347" y="2090648"/>
                  </a:lnTo>
                  <a:lnTo>
                    <a:pt x="1319530" y="2044192"/>
                  </a:lnTo>
                  <a:lnTo>
                    <a:pt x="1310525" y="1997456"/>
                  </a:lnTo>
                  <a:lnTo>
                    <a:pt x="1296390" y="1939988"/>
                  </a:lnTo>
                  <a:lnTo>
                    <a:pt x="1288580" y="1891030"/>
                  </a:lnTo>
                  <a:lnTo>
                    <a:pt x="1287741" y="1847748"/>
                  </a:lnTo>
                  <a:lnTo>
                    <a:pt x="1294485" y="1807311"/>
                  </a:lnTo>
                  <a:lnTo>
                    <a:pt x="1309446" y="1766887"/>
                  </a:lnTo>
                  <a:lnTo>
                    <a:pt x="1351229" y="1690611"/>
                  </a:lnTo>
                  <a:lnTo>
                    <a:pt x="1390396" y="1625650"/>
                  </a:lnTo>
                  <a:lnTo>
                    <a:pt x="1409979" y="1589443"/>
                  </a:lnTo>
                  <a:lnTo>
                    <a:pt x="1428496" y="1547888"/>
                  </a:lnTo>
                  <a:lnTo>
                    <a:pt x="1445145" y="1498841"/>
                  </a:lnTo>
                  <a:lnTo>
                    <a:pt x="1459128" y="1440154"/>
                  </a:lnTo>
                  <a:lnTo>
                    <a:pt x="1469656" y="1369695"/>
                  </a:lnTo>
                  <a:lnTo>
                    <a:pt x="1493774" y="1228598"/>
                  </a:lnTo>
                  <a:lnTo>
                    <a:pt x="1503184" y="1168019"/>
                  </a:lnTo>
                  <a:lnTo>
                    <a:pt x="1509407" y="1114259"/>
                  </a:lnTo>
                  <a:lnTo>
                    <a:pt x="1511350" y="1067460"/>
                  </a:lnTo>
                  <a:close/>
                </a:path>
              </a:pathLst>
            </a:custGeom>
            <a:solidFill>
              <a:srgbClr val="136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9252" y="2819399"/>
              <a:ext cx="168687" cy="2270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29444" y="3364991"/>
              <a:ext cx="67055" cy="198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23076" y="1625599"/>
              <a:ext cx="1510030" cy="5232400"/>
            </a:xfrm>
            <a:custGeom>
              <a:avLst/>
              <a:gdLst/>
              <a:ahLst/>
              <a:cxnLst/>
              <a:rect l="l" t="t" r="r" b="b"/>
              <a:pathLst>
                <a:path w="1510029" h="5232400">
                  <a:moveTo>
                    <a:pt x="1509877" y="1066800"/>
                  </a:moveTo>
                  <a:lnTo>
                    <a:pt x="1506524" y="1028700"/>
                  </a:lnTo>
                  <a:lnTo>
                    <a:pt x="1496771" y="990600"/>
                  </a:lnTo>
                  <a:lnTo>
                    <a:pt x="1440599" y="939800"/>
                  </a:lnTo>
                  <a:lnTo>
                    <a:pt x="1393990" y="927100"/>
                  </a:lnTo>
                  <a:lnTo>
                    <a:pt x="1343012" y="927100"/>
                  </a:lnTo>
                  <a:lnTo>
                    <a:pt x="1290942" y="914400"/>
                  </a:lnTo>
                  <a:lnTo>
                    <a:pt x="1241069" y="889000"/>
                  </a:lnTo>
                  <a:lnTo>
                    <a:pt x="1192796" y="838200"/>
                  </a:lnTo>
                  <a:lnTo>
                    <a:pt x="1161580" y="787400"/>
                  </a:lnTo>
                  <a:lnTo>
                    <a:pt x="1138859" y="749300"/>
                  </a:lnTo>
                  <a:lnTo>
                    <a:pt x="1116101" y="736600"/>
                  </a:lnTo>
                  <a:lnTo>
                    <a:pt x="1094638" y="723900"/>
                  </a:lnTo>
                  <a:lnTo>
                    <a:pt x="1091463" y="723900"/>
                  </a:lnTo>
                  <a:lnTo>
                    <a:pt x="1089698" y="722871"/>
                  </a:lnTo>
                  <a:lnTo>
                    <a:pt x="1079106" y="713155"/>
                  </a:lnTo>
                  <a:lnTo>
                    <a:pt x="1072743" y="701332"/>
                  </a:lnTo>
                  <a:lnTo>
                    <a:pt x="1070762" y="687247"/>
                  </a:lnTo>
                  <a:lnTo>
                    <a:pt x="1070635" y="685800"/>
                  </a:lnTo>
                  <a:lnTo>
                    <a:pt x="1072413" y="647700"/>
                  </a:lnTo>
                  <a:lnTo>
                    <a:pt x="1080274" y="596900"/>
                  </a:lnTo>
                  <a:lnTo>
                    <a:pt x="1082065" y="584200"/>
                  </a:lnTo>
                  <a:lnTo>
                    <a:pt x="1115060" y="571500"/>
                  </a:lnTo>
                  <a:lnTo>
                    <a:pt x="1133157" y="546100"/>
                  </a:lnTo>
                  <a:lnTo>
                    <a:pt x="1142758" y="533400"/>
                  </a:lnTo>
                  <a:lnTo>
                    <a:pt x="1150264" y="495300"/>
                  </a:lnTo>
                  <a:lnTo>
                    <a:pt x="1155801" y="457200"/>
                  </a:lnTo>
                  <a:lnTo>
                    <a:pt x="1160729" y="419100"/>
                  </a:lnTo>
                  <a:lnTo>
                    <a:pt x="1164386" y="368300"/>
                  </a:lnTo>
                  <a:lnTo>
                    <a:pt x="1166164" y="317500"/>
                  </a:lnTo>
                  <a:lnTo>
                    <a:pt x="1165428" y="266700"/>
                  </a:lnTo>
                  <a:lnTo>
                    <a:pt x="1161567" y="215900"/>
                  </a:lnTo>
                  <a:lnTo>
                    <a:pt x="1150302" y="177800"/>
                  </a:lnTo>
                  <a:lnTo>
                    <a:pt x="1133335" y="139700"/>
                  </a:lnTo>
                  <a:lnTo>
                    <a:pt x="1110246" y="101600"/>
                  </a:lnTo>
                  <a:lnTo>
                    <a:pt x="1080630" y="63500"/>
                  </a:lnTo>
                  <a:lnTo>
                    <a:pt x="1044105" y="38100"/>
                  </a:lnTo>
                  <a:lnTo>
                    <a:pt x="1000252" y="12700"/>
                  </a:lnTo>
                  <a:lnTo>
                    <a:pt x="948690" y="0"/>
                  </a:lnTo>
                  <a:lnTo>
                    <a:pt x="853135" y="0"/>
                  </a:lnTo>
                  <a:lnTo>
                    <a:pt x="775855" y="25400"/>
                  </a:lnTo>
                  <a:lnTo>
                    <a:pt x="738009" y="50800"/>
                  </a:lnTo>
                  <a:lnTo>
                    <a:pt x="703059" y="76200"/>
                  </a:lnTo>
                  <a:lnTo>
                    <a:pt x="672795" y="114300"/>
                  </a:lnTo>
                  <a:lnTo>
                    <a:pt x="648970" y="165100"/>
                  </a:lnTo>
                  <a:lnTo>
                    <a:pt x="633374" y="203200"/>
                  </a:lnTo>
                  <a:lnTo>
                    <a:pt x="627786" y="254000"/>
                  </a:lnTo>
                  <a:lnTo>
                    <a:pt x="628675" y="330200"/>
                  </a:lnTo>
                  <a:lnTo>
                    <a:pt x="631139" y="393700"/>
                  </a:lnTo>
                  <a:lnTo>
                    <a:pt x="634860" y="444500"/>
                  </a:lnTo>
                  <a:lnTo>
                    <a:pt x="639533" y="482600"/>
                  </a:lnTo>
                  <a:lnTo>
                    <a:pt x="644855" y="508000"/>
                  </a:lnTo>
                  <a:lnTo>
                    <a:pt x="650519" y="546100"/>
                  </a:lnTo>
                  <a:lnTo>
                    <a:pt x="660603" y="571500"/>
                  </a:lnTo>
                  <a:lnTo>
                    <a:pt x="671766" y="584200"/>
                  </a:lnTo>
                  <a:lnTo>
                    <a:pt x="684555" y="584200"/>
                  </a:lnTo>
                  <a:lnTo>
                    <a:pt x="678548" y="647700"/>
                  </a:lnTo>
                  <a:lnTo>
                    <a:pt x="678916" y="685800"/>
                  </a:lnTo>
                  <a:lnTo>
                    <a:pt x="687781" y="698500"/>
                  </a:lnTo>
                  <a:lnTo>
                    <a:pt x="707288" y="711200"/>
                  </a:lnTo>
                  <a:lnTo>
                    <a:pt x="728751" y="736600"/>
                  </a:lnTo>
                  <a:lnTo>
                    <a:pt x="742784" y="749300"/>
                  </a:lnTo>
                  <a:lnTo>
                    <a:pt x="750430" y="762000"/>
                  </a:lnTo>
                  <a:lnTo>
                    <a:pt x="752754" y="787400"/>
                  </a:lnTo>
                  <a:lnTo>
                    <a:pt x="748665" y="812800"/>
                  </a:lnTo>
                  <a:lnTo>
                    <a:pt x="744194" y="822617"/>
                  </a:lnTo>
                  <a:lnTo>
                    <a:pt x="743102" y="822071"/>
                  </a:lnTo>
                  <a:lnTo>
                    <a:pt x="736384" y="830554"/>
                  </a:lnTo>
                  <a:lnTo>
                    <a:pt x="727202" y="847509"/>
                  </a:lnTo>
                  <a:lnTo>
                    <a:pt x="720496" y="855980"/>
                  </a:lnTo>
                  <a:lnTo>
                    <a:pt x="721360" y="860475"/>
                  </a:lnTo>
                  <a:lnTo>
                    <a:pt x="719150" y="863600"/>
                  </a:lnTo>
                  <a:lnTo>
                    <a:pt x="695858" y="889000"/>
                  </a:lnTo>
                  <a:lnTo>
                    <a:pt x="671283" y="901700"/>
                  </a:lnTo>
                  <a:lnTo>
                    <a:pt x="629780" y="927100"/>
                  </a:lnTo>
                  <a:lnTo>
                    <a:pt x="579005" y="939800"/>
                  </a:lnTo>
                  <a:lnTo>
                    <a:pt x="526605" y="965200"/>
                  </a:lnTo>
                  <a:lnTo>
                    <a:pt x="480212" y="977900"/>
                  </a:lnTo>
                  <a:lnTo>
                    <a:pt x="436270" y="1003300"/>
                  </a:lnTo>
                  <a:lnTo>
                    <a:pt x="398907" y="1016000"/>
                  </a:lnTo>
                  <a:lnTo>
                    <a:pt x="366471" y="1054100"/>
                  </a:lnTo>
                  <a:lnTo>
                    <a:pt x="337312" y="1092200"/>
                  </a:lnTo>
                  <a:lnTo>
                    <a:pt x="309778" y="1130300"/>
                  </a:lnTo>
                  <a:lnTo>
                    <a:pt x="290855" y="1181100"/>
                  </a:lnTo>
                  <a:lnTo>
                    <a:pt x="268135" y="1219200"/>
                  </a:lnTo>
                  <a:lnTo>
                    <a:pt x="241617" y="1270000"/>
                  </a:lnTo>
                  <a:lnTo>
                    <a:pt x="211328" y="1320800"/>
                  </a:lnTo>
                  <a:lnTo>
                    <a:pt x="177279" y="1358900"/>
                  </a:lnTo>
                  <a:lnTo>
                    <a:pt x="139471" y="1397000"/>
                  </a:lnTo>
                  <a:lnTo>
                    <a:pt x="109245" y="1435100"/>
                  </a:lnTo>
                  <a:lnTo>
                    <a:pt x="78651" y="1473200"/>
                  </a:lnTo>
                  <a:lnTo>
                    <a:pt x="50038" y="1511300"/>
                  </a:lnTo>
                  <a:lnTo>
                    <a:pt x="25806" y="1562100"/>
                  </a:lnTo>
                  <a:lnTo>
                    <a:pt x="8343" y="1612900"/>
                  </a:lnTo>
                  <a:lnTo>
                    <a:pt x="0" y="1663700"/>
                  </a:lnTo>
                  <a:lnTo>
                    <a:pt x="3200" y="1701800"/>
                  </a:lnTo>
                  <a:lnTo>
                    <a:pt x="20942" y="1739900"/>
                  </a:lnTo>
                  <a:lnTo>
                    <a:pt x="47345" y="1778000"/>
                  </a:lnTo>
                  <a:lnTo>
                    <a:pt x="80403" y="1816100"/>
                  </a:lnTo>
                  <a:lnTo>
                    <a:pt x="118122" y="1841500"/>
                  </a:lnTo>
                  <a:lnTo>
                    <a:pt x="199580" y="1866900"/>
                  </a:lnTo>
                  <a:lnTo>
                    <a:pt x="239318" y="1866900"/>
                  </a:lnTo>
                  <a:lnTo>
                    <a:pt x="275742" y="1854200"/>
                  </a:lnTo>
                  <a:lnTo>
                    <a:pt x="327012" y="1828800"/>
                  </a:lnTo>
                  <a:lnTo>
                    <a:pt x="362318" y="1803400"/>
                  </a:lnTo>
                  <a:lnTo>
                    <a:pt x="389280" y="1803400"/>
                  </a:lnTo>
                  <a:lnTo>
                    <a:pt x="356095" y="1943100"/>
                  </a:lnTo>
                  <a:lnTo>
                    <a:pt x="336765" y="2044700"/>
                  </a:lnTo>
                  <a:lnTo>
                    <a:pt x="323799" y="2146300"/>
                  </a:lnTo>
                  <a:lnTo>
                    <a:pt x="309778" y="2286000"/>
                  </a:lnTo>
                  <a:lnTo>
                    <a:pt x="302552" y="2362200"/>
                  </a:lnTo>
                  <a:lnTo>
                    <a:pt x="293751" y="2425700"/>
                  </a:lnTo>
                  <a:lnTo>
                    <a:pt x="284022" y="2489200"/>
                  </a:lnTo>
                  <a:lnTo>
                    <a:pt x="274040" y="2552700"/>
                  </a:lnTo>
                  <a:lnTo>
                    <a:pt x="264477" y="2603500"/>
                  </a:lnTo>
                  <a:lnTo>
                    <a:pt x="255981" y="2654300"/>
                  </a:lnTo>
                  <a:lnTo>
                    <a:pt x="249237" y="2705100"/>
                  </a:lnTo>
                  <a:lnTo>
                    <a:pt x="244894" y="2730500"/>
                  </a:lnTo>
                  <a:lnTo>
                    <a:pt x="243636" y="2768600"/>
                  </a:lnTo>
                  <a:lnTo>
                    <a:pt x="246113" y="2781300"/>
                  </a:lnTo>
                  <a:lnTo>
                    <a:pt x="253009" y="2794000"/>
                  </a:lnTo>
                  <a:lnTo>
                    <a:pt x="288163" y="2806700"/>
                  </a:lnTo>
                  <a:lnTo>
                    <a:pt x="321170" y="2832100"/>
                  </a:lnTo>
                  <a:lnTo>
                    <a:pt x="345655" y="2844800"/>
                  </a:lnTo>
                  <a:lnTo>
                    <a:pt x="355244" y="2844800"/>
                  </a:lnTo>
                  <a:lnTo>
                    <a:pt x="362661" y="3048000"/>
                  </a:lnTo>
                  <a:lnTo>
                    <a:pt x="372224" y="3187700"/>
                  </a:lnTo>
                  <a:lnTo>
                    <a:pt x="390309" y="3314700"/>
                  </a:lnTo>
                  <a:lnTo>
                    <a:pt x="423316" y="3492500"/>
                  </a:lnTo>
                  <a:lnTo>
                    <a:pt x="436829" y="3556000"/>
                  </a:lnTo>
                  <a:lnTo>
                    <a:pt x="449008" y="3619500"/>
                  </a:lnTo>
                  <a:lnTo>
                    <a:pt x="459917" y="3683000"/>
                  </a:lnTo>
                  <a:lnTo>
                    <a:pt x="469633" y="3733800"/>
                  </a:lnTo>
                  <a:lnTo>
                    <a:pt x="478243" y="3784600"/>
                  </a:lnTo>
                  <a:lnTo>
                    <a:pt x="485825" y="3835400"/>
                  </a:lnTo>
                  <a:lnTo>
                    <a:pt x="492467" y="3886200"/>
                  </a:lnTo>
                  <a:lnTo>
                    <a:pt x="498233" y="3924300"/>
                  </a:lnTo>
                  <a:lnTo>
                    <a:pt x="503212" y="3975100"/>
                  </a:lnTo>
                  <a:lnTo>
                    <a:pt x="507492" y="4013200"/>
                  </a:lnTo>
                  <a:lnTo>
                    <a:pt x="511136" y="4064000"/>
                  </a:lnTo>
                  <a:lnTo>
                    <a:pt x="514248" y="4102100"/>
                  </a:lnTo>
                  <a:lnTo>
                    <a:pt x="518439" y="4165600"/>
                  </a:lnTo>
                  <a:lnTo>
                    <a:pt x="522389" y="4229100"/>
                  </a:lnTo>
                  <a:lnTo>
                    <a:pt x="525805" y="4279900"/>
                  </a:lnTo>
                  <a:lnTo>
                    <a:pt x="528421" y="4330700"/>
                  </a:lnTo>
                  <a:lnTo>
                    <a:pt x="529971" y="4381500"/>
                  </a:lnTo>
                  <a:lnTo>
                    <a:pt x="530186" y="4419600"/>
                  </a:lnTo>
                  <a:lnTo>
                    <a:pt x="528802" y="4457700"/>
                  </a:lnTo>
                  <a:lnTo>
                    <a:pt x="525551" y="4495800"/>
                  </a:lnTo>
                  <a:lnTo>
                    <a:pt x="512889" y="4533900"/>
                  </a:lnTo>
                  <a:lnTo>
                    <a:pt x="488569" y="4584700"/>
                  </a:lnTo>
                  <a:lnTo>
                    <a:pt x="456031" y="4635500"/>
                  </a:lnTo>
                  <a:lnTo>
                    <a:pt x="418757" y="4673600"/>
                  </a:lnTo>
                  <a:lnTo>
                    <a:pt x="380238" y="4711700"/>
                  </a:lnTo>
                  <a:lnTo>
                    <a:pt x="343941" y="4749800"/>
                  </a:lnTo>
                  <a:lnTo>
                    <a:pt x="294360" y="4762500"/>
                  </a:lnTo>
                  <a:lnTo>
                    <a:pt x="237363" y="4762500"/>
                  </a:lnTo>
                  <a:lnTo>
                    <a:pt x="182537" y="4775200"/>
                  </a:lnTo>
                  <a:lnTo>
                    <a:pt x="139471" y="4787900"/>
                  </a:lnTo>
                  <a:lnTo>
                    <a:pt x="109461" y="4800600"/>
                  </a:lnTo>
                  <a:lnTo>
                    <a:pt x="95440" y="4826000"/>
                  </a:lnTo>
                  <a:lnTo>
                    <a:pt x="109118" y="4864100"/>
                  </a:lnTo>
                  <a:lnTo>
                    <a:pt x="162204" y="4876800"/>
                  </a:lnTo>
                  <a:lnTo>
                    <a:pt x="210210" y="4889500"/>
                  </a:lnTo>
                  <a:lnTo>
                    <a:pt x="264185" y="4876800"/>
                  </a:lnTo>
                  <a:lnTo>
                    <a:pt x="374954" y="4876800"/>
                  </a:lnTo>
                  <a:lnTo>
                    <a:pt x="424205" y="4864100"/>
                  </a:lnTo>
                  <a:lnTo>
                    <a:pt x="464312" y="4851400"/>
                  </a:lnTo>
                  <a:lnTo>
                    <a:pt x="491515" y="4851400"/>
                  </a:lnTo>
                  <a:lnTo>
                    <a:pt x="530212" y="4838700"/>
                  </a:lnTo>
                  <a:lnTo>
                    <a:pt x="571042" y="4813300"/>
                  </a:lnTo>
                  <a:lnTo>
                    <a:pt x="603338" y="4800600"/>
                  </a:lnTo>
                  <a:lnTo>
                    <a:pt x="616483" y="4800600"/>
                  </a:lnTo>
                  <a:lnTo>
                    <a:pt x="604926" y="4838700"/>
                  </a:lnTo>
                  <a:lnTo>
                    <a:pt x="609346" y="4851400"/>
                  </a:lnTo>
                  <a:lnTo>
                    <a:pt x="763511" y="4851400"/>
                  </a:lnTo>
                  <a:lnTo>
                    <a:pt x="802373" y="4838700"/>
                  </a:lnTo>
                  <a:lnTo>
                    <a:pt x="822045" y="4813300"/>
                  </a:lnTo>
                  <a:lnTo>
                    <a:pt x="825411" y="4800600"/>
                  </a:lnTo>
                  <a:lnTo>
                    <a:pt x="832129" y="4775200"/>
                  </a:lnTo>
                  <a:lnTo>
                    <a:pt x="832307" y="4724400"/>
                  </a:lnTo>
                  <a:lnTo>
                    <a:pt x="833551" y="4660900"/>
                  </a:lnTo>
                  <a:lnTo>
                    <a:pt x="836942" y="4610100"/>
                  </a:lnTo>
                  <a:lnTo>
                    <a:pt x="843559" y="4572000"/>
                  </a:lnTo>
                  <a:lnTo>
                    <a:pt x="846645" y="4533900"/>
                  </a:lnTo>
                  <a:lnTo>
                    <a:pt x="835571" y="4483100"/>
                  </a:lnTo>
                  <a:lnTo>
                    <a:pt x="820661" y="4432300"/>
                  </a:lnTo>
                  <a:lnTo>
                    <a:pt x="812292" y="4381500"/>
                  </a:lnTo>
                  <a:lnTo>
                    <a:pt x="820826" y="4330700"/>
                  </a:lnTo>
                  <a:lnTo>
                    <a:pt x="839444" y="4305300"/>
                  </a:lnTo>
                  <a:lnTo>
                    <a:pt x="855675" y="4254500"/>
                  </a:lnTo>
                  <a:lnTo>
                    <a:pt x="868514" y="4203700"/>
                  </a:lnTo>
                  <a:lnTo>
                    <a:pt x="876998" y="4152900"/>
                  </a:lnTo>
                  <a:lnTo>
                    <a:pt x="880110" y="4089400"/>
                  </a:lnTo>
                  <a:lnTo>
                    <a:pt x="876871" y="4038600"/>
                  </a:lnTo>
                  <a:lnTo>
                    <a:pt x="866292" y="3987800"/>
                  </a:lnTo>
                  <a:lnTo>
                    <a:pt x="855205" y="3937000"/>
                  </a:lnTo>
                  <a:lnTo>
                    <a:pt x="853617" y="3886200"/>
                  </a:lnTo>
                  <a:lnTo>
                    <a:pt x="857719" y="3835400"/>
                  </a:lnTo>
                  <a:lnTo>
                    <a:pt x="863714" y="3797300"/>
                  </a:lnTo>
                  <a:lnTo>
                    <a:pt x="867841" y="3759200"/>
                  </a:lnTo>
                  <a:lnTo>
                    <a:pt x="866292" y="3721100"/>
                  </a:lnTo>
                  <a:lnTo>
                    <a:pt x="859586" y="3670300"/>
                  </a:lnTo>
                  <a:lnTo>
                    <a:pt x="853401" y="3619500"/>
                  </a:lnTo>
                  <a:lnTo>
                    <a:pt x="848296" y="3568700"/>
                  </a:lnTo>
                  <a:lnTo>
                    <a:pt x="844829" y="3517900"/>
                  </a:lnTo>
                  <a:lnTo>
                    <a:pt x="843559" y="3454400"/>
                  </a:lnTo>
                  <a:lnTo>
                    <a:pt x="843559" y="3276600"/>
                  </a:lnTo>
                  <a:lnTo>
                    <a:pt x="883335" y="3505200"/>
                  </a:lnTo>
                  <a:lnTo>
                    <a:pt x="906056" y="3632200"/>
                  </a:lnTo>
                  <a:lnTo>
                    <a:pt x="920229" y="3708400"/>
                  </a:lnTo>
                  <a:lnTo>
                    <a:pt x="934364" y="3771900"/>
                  </a:lnTo>
                  <a:lnTo>
                    <a:pt x="940257" y="3810000"/>
                  </a:lnTo>
                  <a:lnTo>
                    <a:pt x="946467" y="3848100"/>
                  </a:lnTo>
                  <a:lnTo>
                    <a:pt x="952842" y="3886200"/>
                  </a:lnTo>
                  <a:lnTo>
                    <a:pt x="959218" y="3949700"/>
                  </a:lnTo>
                  <a:lnTo>
                    <a:pt x="965428" y="4000500"/>
                  </a:lnTo>
                  <a:lnTo>
                    <a:pt x="971334" y="4064000"/>
                  </a:lnTo>
                  <a:lnTo>
                    <a:pt x="976757" y="4114800"/>
                  </a:lnTo>
                  <a:lnTo>
                    <a:pt x="981557" y="4178300"/>
                  </a:lnTo>
                  <a:lnTo>
                    <a:pt x="985558" y="4229100"/>
                  </a:lnTo>
                  <a:lnTo>
                    <a:pt x="988618" y="4279900"/>
                  </a:lnTo>
                  <a:lnTo>
                    <a:pt x="990574" y="4318000"/>
                  </a:lnTo>
                  <a:lnTo>
                    <a:pt x="991260" y="4356100"/>
                  </a:lnTo>
                  <a:lnTo>
                    <a:pt x="995654" y="4406900"/>
                  </a:lnTo>
                  <a:lnTo>
                    <a:pt x="1006995" y="4457700"/>
                  </a:lnTo>
                  <a:lnTo>
                    <a:pt x="1022489" y="4508500"/>
                  </a:lnTo>
                  <a:lnTo>
                    <a:pt x="1039393" y="4572000"/>
                  </a:lnTo>
                  <a:lnTo>
                    <a:pt x="1054887" y="4622800"/>
                  </a:lnTo>
                  <a:lnTo>
                    <a:pt x="1066228" y="4660900"/>
                  </a:lnTo>
                  <a:lnTo>
                    <a:pt x="1070635" y="4711700"/>
                  </a:lnTo>
                  <a:lnTo>
                    <a:pt x="1077595" y="4775200"/>
                  </a:lnTo>
                  <a:lnTo>
                    <a:pt x="1083475" y="4826000"/>
                  </a:lnTo>
                  <a:lnTo>
                    <a:pt x="1091476" y="4864100"/>
                  </a:lnTo>
                  <a:lnTo>
                    <a:pt x="1104798" y="4864100"/>
                  </a:lnTo>
                  <a:lnTo>
                    <a:pt x="1115314" y="4876800"/>
                  </a:lnTo>
                  <a:lnTo>
                    <a:pt x="1110043" y="4914900"/>
                  </a:lnTo>
                  <a:lnTo>
                    <a:pt x="1094955" y="4965700"/>
                  </a:lnTo>
                  <a:lnTo>
                    <a:pt x="1076045" y="5016500"/>
                  </a:lnTo>
                  <a:lnTo>
                    <a:pt x="1059332" y="5080000"/>
                  </a:lnTo>
                  <a:lnTo>
                    <a:pt x="1052880" y="5105400"/>
                  </a:lnTo>
                  <a:lnTo>
                    <a:pt x="1043914" y="5156200"/>
                  </a:lnTo>
                  <a:lnTo>
                    <a:pt x="1035202" y="5194300"/>
                  </a:lnTo>
                  <a:lnTo>
                    <a:pt x="1029868" y="5232400"/>
                  </a:lnTo>
                  <a:lnTo>
                    <a:pt x="1329728" y="5232400"/>
                  </a:lnTo>
                  <a:lnTo>
                    <a:pt x="1337678" y="5219700"/>
                  </a:lnTo>
                  <a:lnTo>
                    <a:pt x="1343304" y="5181600"/>
                  </a:lnTo>
                  <a:lnTo>
                    <a:pt x="1346542" y="5118100"/>
                  </a:lnTo>
                  <a:lnTo>
                    <a:pt x="1346657" y="5067300"/>
                  </a:lnTo>
                  <a:lnTo>
                    <a:pt x="1346136" y="5016500"/>
                  </a:lnTo>
                  <a:lnTo>
                    <a:pt x="1347520" y="4965700"/>
                  </a:lnTo>
                  <a:lnTo>
                    <a:pt x="1353312" y="4927600"/>
                  </a:lnTo>
                  <a:lnTo>
                    <a:pt x="1366037" y="4902200"/>
                  </a:lnTo>
                  <a:lnTo>
                    <a:pt x="1385709" y="4864100"/>
                  </a:lnTo>
                  <a:lnTo>
                    <a:pt x="1395818" y="4800600"/>
                  </a:lnTo>
                  <a:lnTo>
                    <a:pt x="1399540" y="4737100"/>
                  </a:lnTo>
                  <a:lnTo>
                    <a:pt x="1400073" y="4686300"/>
                  </a:lnTo>
                  <a:lnTo>
                    <a:pt x="1396885" y="4648200"/>
                  </a:lnTo>
                  <a:lnTo>
                    <a:pt x="1397495" y="4610100"/>
                  </a:lnTo>
                  <a:lnTo>
                    <a:pt x="1402549" y="4508500"/>
                  </a:lnTo>
                  <a:lnTo>
                    <a:pt x="1403197" y="4445000"/>
                  </a:lnTo>
                  <a:lnTo>
                    <a:pt x="1400073" y="4394200"/>
                  </a:lnTo>
                  <a:lnTo>
                    <a:pt x="1394396" y="4356100"/>
                  </a:lnTo>
                  <a:lnTo>
                    <a:pt x="1389646" y="4305300"/>
                  </a:lnTo>
                  <a:lnTo>
                    <a:pt x="1385620" y="4254500"/>
                  </a:lnTo>
                  <a:lnTo>
                    <a:pt x="1382102" y="4216400"/>
                  </a:lnTo>
                  <a:lnTo>
                    <a:pt x="1378889" y="4165600"/>
                  </a:lnTo>
                  <a:lnTo>
                    <a:pt x="1375778" y="4102100"/>
                  </a:lnTo>
                  <a:lnTo>
                    <a:pt x="1372565" y="4051300"/>
                  </a:lnTo>
                  <a:lnTo>
                    <a:pt x="1369047" y="4000500"/>
                  </a:lnTo>
                  <a:lnTo>
                    <a:pt x="1365021" y="3949700"/>
                  </a:lnTo>
                  <a:lnTo>
                    <a:pt x="1360271" y="3898900"/>
                  </a:lnTo>
                  <a:lnTo>
                    <a:pt x="1354607" y="3848100"/>
                  </a:lnTo>
                  <a:lnTo>
                    <a:pt x="1347139" y="3810000"/>
                  </a:lnTo>
                  <a:lnTo>
                    <a:pt x="1340421" y="3771900"/>
                  </a:lnTo>
                  <a:lnTo>
                    <a:pt x="1334376" y="3721100"/>
                  </a:lnTo>
                  <a:lnTo>
                    <a:pt x="1328953" y="3670300"/>
                  </a:lnTo>
                  <a:lnTo>
                    <a:pt x="1324076" y="3619500"/>
                  </a:lnTo>
                  <a:lnTo>
                    <a:pt x="1319707" y="3568700"/>
                  </a:lnTo>
                  <a:lnTo>
                    <a:pt x="1315770" y="3517900"/>
                  </a:lnTo>
                  <a:lnTo>
                    <a:pt x="1312214" y="3467100"/>
                  </a:lnTo>
                  <a:lnTo>
                    <a:pt x="1308950" y="3416300"/>
                  </a:lnTo>
                  <a:lnTo>
                    <a:pt x="1305953" y="3365500"/>
                  </a:lnTo>
                  <a:lnTo>
                    <a:pt x="1303134" y="3314700"/>
                  </a:lnTo>
                  <a:lnTo>
                    <a:pt x="1301153" y="3276600"/>
                  </a:lnTo>
                  <a:lnTo>
                    <a:pt x="1297838" y="3213100"/>
                  </a:lnTo>
                  <a:lnTo>
                    <a:pt x="1288859" y="3136900"/>
                  </a:lnTo>
                  <a:lnTo>
                    <a:pt x="1281671" y="3060700"/>
                  </a:lnTo>
                  <a:lnTo>
                    <a:pt x="1276680" y="2997200"/>
                  </a:lnTo>
                  <a:lnTo>
                    <a:pt x="1274279" y="2959100"/>
                  </a:lnTo>
                  <a:lnTo>
                    <a:pt x="1274851" y="2921000"/>
                  </a:lnTo>
                  <a:lnTo>
                    <a:pt x="1278801" y="2895600"/>
                  </a:lnTo>
                  <a:lnTo>
                    <a:pt x="1286535" y="2870200"/>
                  </a:lnTo>
                  <a:lnTo>
                    <a:pt x="1317891" y="2857500"/>
                  </a:lnTo>
                  <a:lnTo>
                    <a:pt x="1367396" y="2832100"/>
                  </a:lnTo>
                  <a:lnTo>
                    <a:pt x="1419047" y="2819400"/>
                  </a:lnTo>
                  <a:lnTo>
                    <a:pt x="1456842" y="2806700"/>
                  </a:lnTo>
                  <a:lnTo>
                    <a:pt x="1464589" y="2794000"/>
                  </a:lnTo>
                  <a:lnTo>
                    <a:pt x="1465897" y="2768600"/>
                  </a:lnTo>
                  <a:lnTo>
                    <a:pt x="1461871" y="2743200"/>
                  </a:lnTo>
                  <a:lnTo>
                    <a:pt x="1453654" y="2692400"/>
                  </a:lnTo>
                  <a:lnTo>
                    <a:pt x="1442339" y="2641600"/>
                  </a:lnTo>
                  <a:lnTo>
                    <a:pt x="1414945" y="2527300"/>
                  </a:lnTo>
                  <a:lnTo>
                    <a:pt x="1401089" y="2463800"/>
                  </a:lnTo>
                  <a:lnTo>
                    <a:pt x="1388643" y="2400300"/>
                  </a:lnTo>
                  <a:lnTo>
                    <a:pt x="1379664" y="2336800"/>
                  </a:lnTo>
                  <a:lnTo>
                    <a:pt x="1369898" y="2286000"/>
                  </a:lnTo>
                  <a:lnTo>
                    <a:pt x="1359573" y="2235200"/>
                  </a:lnTo>
                  <a:lnTo>
                    <a:pt x="1338376" y="2133600"/>
                  </a:lnTo>
                  <a:lnTo>
                    <a:pt x="1328026" y="2082800"/>
                  </a:lnTo>
                  <a:lnTo>
                    <a:pt x="1318183" y="2044700"/>
                  </a:lnTo>
                  <a:lnTo>
                    <a:pt x="1309141" y="1993900"/>
                  </a:lnTo>
                  <a:lnTo>
                    <a:pt x="1295057" y="1930400"/>
                  </a:lnTo>
                  <a:lnTo>
                    <a:pt x="1287297" y="1879600"/>
                  </a:lnTo>
                  <a:lnTo>
                    <a:pt x="1286471" y="1841500"/>
                  </a:lnTo>
                  <a:lnTo>
                    <a:pt x="1293215" y="1803400"/>
                  </a:lnTo>
                  <a:lnTo>
                    <a:pt x="1308176" y="1765300"/>
                  </a:lnTo>
                  <a:lnTo>
                    <a:pt x="1332001" y="1714500"/>
                  </a:lnTo>
                  <a:lnTo>
                    <a:pt x="1349933" y="1689100"/>
                  </a:lnTo>
                  <a:lnTo>
                    <a:pt x="1369199" y="1651000"/>
                  </a:lnTo>
                  <a:lnTo>
                    <a:pt x="1389011" y="1625600"/>
                  </a:lnTo>
                  <a:lnTo>
                    <a:pt x="1408557" y="1587500"/>
                  </a:lnTo>
                  <a:lnTo>
                    <a:pt x="1427060" y="1536700"/>
                  </a:lnTo>
                  <a:lnTo>
                    <a:pt x="1443710" y="1498600"/>
                  </a:lnTo>
                  <a:lnTo>
                    <a:pt x="1457706" y="1435100"/>
                  </a:lnTo>
                  <a:lnTo>
                    <a:pt x="1468272" y="1358900"/>
                  </a:lnTo>
                  <a:lnTo>
                    <a:pt x="1480820" y="1295400"/>
                  </a:lnTo>
                  <a:lnTo>
                    <a:pt x="1492326" y="1219200"/>
                  </a:lnTo>
                  <a:lnTo>
                    <a:pt x="1501711" y="1168400"/>
                  </a:lnTo>
                  <a:lnTo>
                    <a:pt x="1507921" y="1104900"/>
                  </a:lnTo>
                  <a:lnTo>
                    <a:pt x="1509877" y="1066800"/>
                  </a:lnTo>
                  <a:close/>
                </a:path>
              </a:pathLst>
            </a:custGeom>
            <a:solidFill>
              <a:srgbClr val="83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0500" y="3112008"/>
              <a:ext cx="168687" cy="227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60692" y="3657599"/>
              <a:ext cx="67055" cy="1965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2513" y="1921001"/>
            <a:ext cx="6123940" cy="2669320"/>
          </a:xfrm>
          <a:prstGeom prst="rect">
            <a:avLst/>
          </a:prstGeom>
          <a:ln w="32003">
            <a:solidFill>
              <a:srgbClr val="4370C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0170" marR="568325">
              <a:lnSpc>
                <a:spcPts val="2160"/>
              </a:lnSpc>
              <a:spcBef>
                <a:spcPts val="615"/>
              </a:spcBef>
            </a:pPr>
            <a:r>
              <a:rPr sz="2000" b="1" spc="-15" dirty="0">
                <a:latin typeface="Carlito"/>
                <a:cs typeface="Carlito"/>
              </a:rPr>
              <a:t>Leverage </a:t>
            </a:r>
            <a:r>
              <a:rPr sz="2000" b="1" spc="-5" dirty="0">
                <a:latin typeface="Carlito"/>
                <a:cs typeface="Carlito"/>
              </a:rPr>
              <a:t>customer </a:t>
            </a:r>
            <a:r>
              <a:rPr sz="2000" b="1" dirty="0">
                <a:latin typeface="Carlito"/>
                <a:cs typeface="Carlito"/>
              </a:rPr>
              <a:t>segments </a:t>
            </a:r>
            <a:r>
              <a:rPr sz="2000" b="1" spc="-15" dirty="0">
                <a:latin typeface="Carlito"/>
                <a:cs typeface="Carlito"/>
              </a:rPr>
              <a:t>to encourage </a:t>
            </a:r>
            <a:r>
              <a:rPr sz="2000" b="1" spc="-10" dirty="0">
                <a:latin typeface="Carlito"/>
                <a:cs typeface="Carlito"/>
              </a:rPr>
              <a:t>desired  </a:t>
            </a:r>
            <a:r>
              <a:rPr sz="2000" b="1" spc="-5" dirty="0">
                <a:latin typeface="Carlito"/>
                <a:cs typeface="Carlito"/>
              </a:rPr>
              <a:t>behavior </a:t>
            </a:r>
            <a:r>
              <a:rPr sz="2000" b="1" spc="-10" dirty="0">
                <a:latin typeface="Carlito"/>
                <a:cs typeface="Carlito"/>
              </a:rPr>
              <a:t>from current customers </a:t>
            </a:r>
            <a:r>
              <a:rPr sz="2000" b="1" dirty="0">
                <a:latin typeface="Carlito"/>
                <a:cs typeface="Carlito"/>
              </a:rPr>
              <a:t>as </a:t>
            </a:r>
            <a:r>
              <a:rPr sz="2000" b="1" spc="-10" dirty="0">
                <a:latin typeface="Carlito"/>
                <a:cs typeface="Carlito"/>
              </a:rPr>
              <a:t>well </a:t>
            </a:r>
            <a:r>
              <a:rPr sz="2000" b="1" dirty="0">
                <a:latin typeface="Carlito"/>
                <a:cs typeface="Carlito"/>
              </a:rPr>
              <a:t>as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reach  </a:t>
            </a:r>
            <a:r>
              <a:rPr sz="2000" b="1" spc="-40" dirty="0">
                <a:latin typeface="Carlito"/>
                <a:cs typeface="Carlito"/>
              </a:rPr>
              <a:t>new, </a:t>
            </a:r>
            <a:r>
              <a:rPr sz="2000" b="1" dirty="0">
                <a:latin typeface="Carlito"/>
                <a:cs typeface="Carlito"/>
              </a:rPr>
              <a:t>similar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customers:</a:t>
            </a:r>
            <a:endParaRPr sz="2000" dirty="0">
              <a:latin typeface="Carlito"/>
              <a:cs typeface="Carlito"/>
            </a:endParaRPr>
          </a:p>
          <a:p>
            <a:pPr marL="318770" indent="-2292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1600" spc="-5" dirty="0">
                <a:latin typeface="Carlito"/>
                <a:cs typeface="Carlito"/>
              </a:rPr>
              <a:t>Align </a:t>
            </a:r>
            <a:r>
              <a:rPr sz="1600" spc="-10" dirty="0">
                <a:latin typeface="Carlito"/>
                <a:cs typeface="Carlito"/>
              </a:rPr>
              <a:t>Creative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Customer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Interests</a:t>
            </a:r>
            <a:endParaRPr sz="1600" dirty="0">
              <a:latin typeface="Carlito"/>
              <a:cs typeface="Carlito"/>
            </a:endParaRPr>
          </a:p>
          <a:p>
            <a:pPr marL="318770" indent="-2292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1600" spc="-45" dirty="0">
                <a:latin typeface="Carlito"/>
                <a:cs typeface="Carlito"/>
              </a:rPr>
              <a:t>Test </a:t>
            </a:r>
            <a:r>
              <a:rPr sz="1600" spc="-10" dirty="0">
                <a:latin typeface="Carlito"/>
                <a:cs typeface="Carlito"/>
              </a:rPr>
              <a:t>Promotional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Offers</a:t>
            </a:r>
            <a:endParaRPr sz="1600" dirty="0">
              <a:latin typeface="Carlito"/>
              <a:cs typeface="Carlito"/>
            </a:endParaRPr>
          </a:p>
          <a:p>
            <a:pPr marL="375285" indent="-28575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318770" algn="l"/>
                <a:tab pos="319405" algn="l"/>
              </a:tabLst>
            </a:pPr>
            <a:r>
              <a:rPr sz="1600" spc="-35" dirty="0">
                <a:latin typeface="Carlito"/>
                <a:cs typeface="Carlito"/>
              </a:rPr>
              <a:t>Target </a:t>
            </a:r>
            <a:r>
              <a:rPr sz="1600" spc="-10" dirty="0">
                <a:latin typeface="Carlito"/>
                <a:cs typeface="Carlito"/>
              </a:rPr>
              <a:t>Lapsed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Customers</a:t>
            </a:r>
            <a:endParaRPr sz="1600" dirty="0">
              <a:latin typeface="Carlito"/>
              <a:cs typeface="Carlito"/>
            </a:endParaRPr>
          </a:p>
          <a:p>
            <a:pPr marL="318770" indent="-2292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1600" spc="-15" dirty="0">
                <a:latin typeface="Carlito"/>
                <a:cs typeface="Carlito"/>
              </a:rPr>
              <a:t>Retention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Strategies</a:t>
            </a:r>
            <a:endParaRPr sz="1600" dirty="0">
              <a:latin typeface="Carlito"/>
              <a:cs typeface="Carlito"/>
            </a:endParaRPr>
          </a:p>
          <a:p>
            <a:pPr marL="318770" indent="-2292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sz="1600" spc="-10" dirty="0">
                <a:latin typeface="Carlito"/>
                <a:cs typeface="Carlito"/>
              </a:rPr>
              <a:t>Survey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Customers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52630" y="3413126"/>
            <a:ext cx="45719" cy="45719"/>
            <a:chOff x="-6350" y="1270"/>
            <a:chExt cx="12204700" cy="3458845"/>
          </a:xfrm>
        </p:grpSpPr>
        <p:sp>
          <p:nvSpPr>
            <p:cNvPr id="3" name="object 3"/>
            <p:cNvSpPr/>
            <p:nvPr/>
          </p:nvSpPr>
          <p:spPr>
            <a:xfrm>
              <a:off x="0" y="7620"/>
              <a:ext cx="12192000" cy="3446145"/>
            </a:xfrm>
            <a:custGeom>
              <a:avLst/>
              <a:gdLst/>
              <a:ahLst/>
              <a:cxnLst/>
              <a:rect l="l" t="t" r="r" b="b"/>
              <a:pathLst>
                <a:path w="12192000" h="3446145">
                  <a:moveTo>
                    <a:pt x="12192000" y="0"/>
                  </a:moveTo>
                  <a:lnTo>
                    <a:pt x="0" y="0"/>
                  </a:lnTo>
                  <a:lnTo>
                    <a:pt x="0" y="3445764"/>
                  </a:lnTo>
                  <a:lnTo>
                    <a:pt x="12192000" y="34457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37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20"/>
              <a:ext cx="12192000" cy="3446145"/>
            </a:xfrm>
            <a:custGeom>
              <a:avLst/>
              <a:gdLst/>
              <a:ahLst/>
              <a:cxnLst/>
              <a:rect l="l" t="t" r="r" b="b"/>
              <a:pathLst>
                <a:path w="12192000" h="3446145">
                  <a:moveTo>
                    <a:pt x="0" y="3445764"/>
                  </a:moveTo>
                  <a:lnTo>
                    <a:pt x="12192000" y="344576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45764"/>
                  </a:lnTo>
                  <a:close/>
                </a:path>
              </a:pathLst>
            </a:custGeom>
            <a:ln w="12192">
              <a:solidFill>
                <a:srgbClr val="2E51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20337260">
            <a:off x="3174793" y="2438737"/>
            <a:ext cx="643554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6600" spc="-10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sz="6600" spc="-7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6600" spc="-50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86E34-D9D4-4E9D-8CA3-294B8E11ED18}"/>
              </a:ext>
            </a:extLst>
          </p:cNvPr>
          <p:cNvSpPr txBox="1"/>
          <p:nvPr/>
        </p:nvSpPr>
        <p:spPr>
          <a:xfrm>
            <a:off x="41148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6864350"/>
            <a:chOff x="-6350" y="0"/>
            <a:chExt cx="12202160" cy="6864350"/>
          </a:xfrm>
        </p:grpSpPr>
        <p:sp>
          <p:nvSpPr>
            <p:cNvPr id="3" name="object 3"/>
            <p:cNvSpPr/>
            <p:nvPr/>
          </p:nvSpPr>
          <p:spPr>
            <a:xfrm>
              <a:off x="0" y="1357882"/>
              <a:ext cx="12178284" cy="5500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83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3DB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8534" y="132029"/>
            <a:ext cx="25996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95" dirty="0"/>
              <a:t> </a:t>
            </a:r>
            <a:r>
              <a:rPr spc="-35" dirty="0"/>
              <a:t>Data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627" y="2007107"/>
            <a:ext cx="11348085" cy="4599940"/>
            <a:chOff x="452627" y="2007107"/>
            <a:chExt cx="11348085" cy="4599940"/>
          </a:xfrm>
        </p:grpSpPr>
        <p:sp>
          <p:nvSpPr>
            <p:cNvPr id="8" name="object 8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11338560" y="0"/>
                  </a:moveTo>
                  <a:lnTo>
                    <a:pt x="0" y="0"/>
                  </a:lnTo>
                  <a:lnTo>
                    <a:pt x="0" y="4590288"/>
                  </a:lnTo>
                  <a:lnTo>
                    <a:pt x="11338560" y="4590288"/>
                  </a:lnTo>
                  <a:lnTo>
                    <a:pt x="1133856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0" y="4590288"/>
                  </a:moveTo>
                  <a:lnTo>
                    <a:pt x="11338560" y="4590288"/>
                  </a:lnTo>
                  <a:lnTo>
                    <a:pt x="11338560" y="0"/>
                  </a:lnTo>
                  <a:lnTo>
                    <a:pt x="0" y="0"/>
                  </a:lnTo>
                  <a:lnTo>
                    <a:pt x="0" y="4590288"/>
                  </a:lnTo>
                  <a:close/>
                </a:path>
              </a:pathLst>
            </a:custGeom>
            <a:ln w="914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1822570"/>
            <a:ext cx="10995660" cy="222753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15" dirty="0">
                <a:solidFill>
                  <a:srgbClr val="525252"/>
                </a:solidFill>
                <a:latin typeface="Carlito"/>
                <a:cs typeface="Carlito"/>
              </a:rPr>
              <a:t>Customer ID</a:t>
            </a:r>
            <a:r>
              <a:rPr sz="2200" spc="-15" dirty="0">
                <a:solidFill>
                  <a:srgbClr val="525252"/>
                </a:solidFill>
                <a:latin typeface="Carlito"/>
                <a:cs typeface="Carlito"/>
              </a:rPr>
              <a:t>: </a:t>
            </a:r>
            <a:r>
              <a:rPr lang="en-US" sz="2200" spc="-50" dirty="0">
                <a:solidFill>
                  <a:srgbClr val="525252"/>
                </a:solidFill>
                <a:latin typeface="Carlito"/>
                <a:cs typeface="Carlito"/>
              </a:rPr>
              <a:t>A unique ID to each customers of the Mall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solidFill>
                  <a:srgbClr val="525252"/>
                </a:solidFill>
                <a:latin typeface="Carlito"/>
                <a:cs typeface="Carlito"/>
              </a:rPr>
              <a:t>Gender</a:t>
            </a:r>
            <a:r>
              <a:rPr sz="2200" dirty="0">
                <a:solidFill>
                  <a:srgbClr val="525252"/>
                </a:solidFill>
                <a:latin typeface="Carlito"/>
                <a:cs typeface="Carlito"/>
              </a:rPr>
              <a:t>: </a:t>
            </a:r>
            <a:r>
              <a:rPr lang="en-US" sz="2200" spc="-10" dirty="0">
                <a:solidFill>
                  <a:srgbClr val="525252"/>
                </a:solidFill>
                <a:latin typeface="Carlito"/>
                <a:cs typeface="Carlito"/>
              </a:rPr>
              <a:t>Sex of the person to identify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solidFill>
                  <a:srgbClr val="525252"/>
                </a:solidFill>
                <a:latin typeface="Carlito"/>
                <a:cs typeface="Carlito"/>
              </a:rPr>
              <a:t>Age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:</a:t>
            </a:r>
            <a:r>
              <a:rPr lang="en-US" sz="2200" spc="-5" dirty="0">
                <a:solidFill>
                  <a:srgbClr val="525252"/>
                </a:solidFill>
                <a:latin typeface="Carlito"/>
                <a:cs typeface="Carlito"/>
              </a:rPr>
              <a:t> Age of the customer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Annual Income</a:t>
            </a:r>
            <a:r>
              <a:rPr sz="2200" spc="-10" dirty="0">
                <a:solidFill>
                  <a:srgbClr val="525252"/>
                </a:solidFill>
                <a:latin typeface="Carlito"/>
                <a:cs typeface="Carlito"/>
              </a:rPr>
              <a:t>:</a:t>
            </a:r>
            <a:r>
              <a:rPr lang="en-US" sz="2200" spc="-10" dirty="0">
                <a:solidFill>
                  <a:srgbClr val="525252"/>
                </a:solidFill>
                <a:latin typeface="Carlito"/>
                <a:cs typeface="Carlito"/>
              </a:rPr>
              <a:t> Total yearly income of the customer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S</a:t>
            </a:r>
            <a:r>
              <a:rPr lang="en-US"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pending Score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: </a:t>
            </a:r>
            <a:r>
              <a:rPr lang="en-US" sz="2200" spc="-5" dirty="0">
                <a:solidFill>
                  <a:srgbClr val="525252"/>
                </a:solidFill>
                <a:latin typeface="Carlito"/>
                <a:cs typeface="Carlito"/>
              </a:rPr>
              <a:t>How much he spend in a year in the mall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8089" y="6522593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3A4A3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6864350"/>
            <a:chOff x="-6350" y="0"/>
            <a:chExt cx="12202160" cy="6864350"/>
          </a:xfrm>
        </p:grpSpPr>
        <p:sp>
          <p:nvSpPr>
            <p:cNvPr id="3" name="object 3"/>
            <p:cNvSpPr/>
            <p:nvPr/>
          </p:nvSpPr>
          <p:spPr>
            <a:xfrm>
              <a:off x="919591" y="0"/>
              <a:ext cx="10026510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83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3DB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345" y="132029"/>
            <a:ext cx="51517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100" dirty="0"/>
              <a:t> </a:t>
            </a:r>
            <a:r>
              <a:rPr dirty="0"/>
              <a:t>Methodology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627" y="2007107"/>
            <a:ext cx="11348085" cy="4599940"/>
            <a:chOff x="452627" y="2007107"/>
            <a:chExt cx="11348085" cy="4599940"/>
          </a:xfrm>
        </p:grpSpPr>
        <p:sp>
          <p:nvSpPr>
            <p:cNvPr id="8" name="object 8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11338560" y="0"/>
                  </a:moveTo>
                  <a:lnTo>
                    <a:pt x="0" y="0"/>
                  </a:lnTo>
                  <a:lnTo>
                    <a:pt x="0" y="4590288"/>
                  </a:lnTo>
                  <a:lnTo>
                    <a:pt x="11338560" y="4590288"/>
                  </a:lnTo>
                  <a:lnTo>
                    <a:pt x="1133856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0" y="4590288"/>
                  </a:moveTo>
                  <a:lnTo>
                    <a:pt x="11338560" y="4590288"/>
                  </a:lnTo>
                  <a:lnTo>
                    <a:pt x="11338560" y="0"/>
                  </a:lnTo>
                  <a:lnTo>
                    <a:pt x="0" y="0"/>
                  </a:lnTo>
                  <a:lnTo>
                    <a:pt x="0" y="4590288"/>
                  </a:lnTo>
                  <a:close/>
                </a:path>
              </a:pathLst>
            </a:custGeom>
            <a:ln w="914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5784" y="2555824"/>
            <a:ext cx="10920095" cy="284372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indent="-2540" algn="ctr">
              <a:lnSpc>
                <a:spcPct val="90000"/>
              </a:lnSpc>
              <a:spcBef>
                <a:spcPts val="575"/>
              </a:spcBef>
            </a:pPr>
            <a:r>
              <a:rPr sz="4000" spc="-5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project </a:t>
            </a:r>
            <a:r>
              <a:rPr sz="4000" spc="-20" dirty="0">
                <a:solidFill>
                  <a:srgbClr val="525252"/>
                </a:solidFill>
                <a:latin typeface="Carlito"/>
                <a:cs typeface="Carlito"/>
              </a:rPr>
              <a:t>was treated </a:t>
            </a:r>
            <a:r>
              <a:rPr sz="4000" spc="-5" dirty="0">
                <a:solidFill>
                  <a:srgbClr val="525252"/>
                </a:solidFill>
                <a:latin typeface="Carlito"/>
                <a:cs typeface="Carlito"/>
              </a:rPr>
              <a:t>as an </a:t>
            </a:r>
            <a:r>
              <a:rPr sz="4000" b="1" i="1" spc="-5" dirty="0">
                <a:solidFill>
                  <a:srgbClr val="525252"/>
                </a:solidFill>
                <a:latin typeface="Carlito"/>
                <a:cs typeface="Carlito"/>
              </a:rPr>
              <a:t>unsupervised learning  classification 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problem. </a:t>
            </a:r>
            <a:r>
              <a:rPr sz="4000" spc="-35" dirty="0" err="1">
                <a:solidFill>
                  <a:srgbClr val="525252"/>
                </a:solidFill>
                <a:latin typeface="Carlito"/>
                <a:cs typeface="Carlito"/>
              </a:rPr>
              <a:t>Sklearn’s</a:t>
            </a:r>
            <a:r>
              <a:rPr sz="4000" spc="-3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4000" b="1" i="1" spc="-5" dirty="0" err="1">
                <a:solidFill>
                  <a:srgbClr val="525252"/>
                </a:solidFill>
                <a:latin typeface="Carlito"/>
                <a:cs typeface="Carlito"/>
              </a:rPr>
              <a:t>KMeans</a:t>
            </a:r>
            <a:r>
              <a:rPr sz="4000" b="1" i="1" spc="-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525252"/>
                </a:solidFill>
                <a:latin typeface="Carlito"/>
                <a:cs typeface="Carlito"/>
              </a:rPr>
              <a:t>algorithms </a:t>
            </a:r>
            <a:r>
              <a:rPr sz="4000" spc="-25" dirty="0">
                <a:solidFill>
                  <a:srgbClr val="525252"/>
                </a:solidFill>
                <a:latin typeface="Carlito"/>
                <a:cs typeface="Carlito"/>
              </a:rPr>
              <a:t>were </a:t>
            </a:r>
            <a:r>
              <a:rPr sz="4000" spc="-20" dirty="0">
                <a:solidFill>
                  <a:srgbClr val="525252"/>
                </a:solidFill>
                <a:latin typeface="Carlito"/>
                <a:cs typeface="Carlito"/>
              </a:rPr>
              <a:t>utilized to </a:t>
            </a:r>
            <a:r>
              <a:rPr sz="4000" spc="-10" dirty="0">
                <a:solidFill>
                  <a:srgbClr val="525252"/>
                </a:solidFill>
                <a:latin typeface="Carlito"/>
                <a:cs typeface="Carlito"/>
              </a:rPr>
              <a:t>build  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customer </a:t>
            </a:r>
            <a:r>
              <a:rPr sz="4000" spc="-25" dirty="0">
                <a:solidFill>
                  <a:srgbClr val="525252"/>
                </a:solidFill>
                <a:latin typeface="Carlito"/>
                <a:cs typeface="Carlito"/>
              </a:rPr>
              <a:t>clusters. </a:t>
            </a:r>
            <a:r>
              <a:rPr sz="4000" spc="-10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4000" b="1" i="1" spc="-5" dirty="0">
                <a:solidFill>
                  <a:srgbClr val="525252"/>
                </a:solidFill>
                <a:latin typeface="Carlito"/>
                <a:cs typeface="Carlito"/>
              </a:rPr>
              <a:t>Elbow </a:t>
            </a:r>
            <a:r>
              <a:rPr sz="4000" b="1" i="1" spc="-10" dirty="0">
                <a:solidFill>
                  <a:srgbClr val="525252"/>
                </a:solidFill>
                <a:latin typeface="Carlito"/>
                <a:cs typeface="Carlito"/>
              </a:rPr>
              <a:t>Method </a:t>
            </a:r>
            <a:r>
              <a:rPr sz="4000" spc="-20" dirty="0">
                <a:solidFill>
                  <a:srgbClr val="525252"/>
                </a:solidFill>
                <a:latin typeface="Carlito"/>
                <a:cs typeface="Carlito"/>
              </a:rPr>
              <a:t>was utilized to  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determine </a:t>
            </a:r>
            <a:r>
              <a:rPr sz="4000" spc="-5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4000" spc="-20" dirty="0">
                <a:solidFill>
                  <a:srgbClr val="525252"/>
                </a:solidFill>
                <a:latin typeface="Carlito"/>
                <a:cs typeface="Carlito"/>
              </a:rPr>
              <a:t>appropriate </a:t>
            </a:r>
            <a:r>
              <a:rPr sz="4000" spc="-10" dirty="0">
                <a:solidFill>
                  <a:srgbClr val="525252"/>
                </a:solidFill>
                <a:latin typeface="Carlito"/>
                <a:cs typeface="Carlito"/>
              </a:rPr>
              <a:t>number </a:t>
            </a:r>
            <a:r>
              <a:rPr sz="4000" spc="-5" dirty="0">
                <a:solidFill>
                  <a:srgbClr val="525252"/>
                </a:solidFill>
                <a:latin typeface="Carlito"/>
                <a:cs typeface="Carlito"/>
              </a:rPr>
              <a:t>of </a:t>
            </a:r>
            <a:r>
              <a:rPr sz="4000" spc="-25" dirty="0">
                <a:solidFill>
                  <a:srgbClr val="525252"/>
                </a:solidFill>
                <a:latin typeface="Carlito"/>
                <a:cs typeface="Carlito"/>
              </a:rPr>
              <a:t>clusters  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between two </a:t>
            </a:r>
            <a:r>
              <a:rPr sz="4000" spc="-5" dirty="0">
                <a:solidFill>
                  <a:srgbClr val="525252"/>
                </a:solidFill>
                <a:latin typeface="Carlito"/>
                <a:cs typeface="Carlito"/>
              </a:rPr>
              <a:t>and</a:t>
            </a:r>
            <a:r>
              <a:rPr sz="4000" spc="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lang="en-US" sz="4000" spc="-15" dirty="0">
                <a:solidFill>
                  <a:srgbClr val="525252"/>
                </a:solidFill>
                <a:latin typeface="Carlito"/>
                <a:cs typeface="Carlito"/>
              </a:rPr>
              <a:t>twelve</a:t>
            </a:r>
            <a:r>
              <a:rPr sz="4000" spc="-15" dirty="0">
                <a:solidFill>
                  <a:srgbClr val="525252"/>
                </a:solidFill>
                <a:latin typeface="Carlito"/>
                <a:cs typeface="Carlito"/>
              </a:rPr>
              <a:t>.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8089" y="6522593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A3A4A3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6864350"/>
            <a:chOff x="-6350" y="0"/>
            <a:chExt cx="12202160" cy="6864350"/>
          </a:xfrm>
        </p:grpSpPr>
        <p:sp>
          <p:nvSpPr>
            <p:cNvPr id="3" name="object 3"/>
            <p:cNvSpPr/>
            <p:nvPr/>
          </p:nvSpPr>
          <p:spPr>
            <a:xfrm>
              <a:off x="0" y="1357882"/>
              <a:ext cx="12178284" cy="5500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C4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C43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3489" y="6484416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3A4A3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60419" y="132029"/>
            <a:ext cx="44602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Data</a:t>
            </a:r>
            <a:r>
              <a:rPr spc="-80" dirty="0"/>
              <a:t> </a:t>
            </a:r>
            <a:r>
              <a:rPr spc="-30" dirty="0"/>
              <a:t>Wrangling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8701" y="1846070"/>
            <a:ext cx="11348085" cy="4599940"/>
            <a:chOff x="452627" y="2007107"/>
            <a:chExt cx="11348085" cy="4599940"/>
          </a:xfrm>
        </p:grpSpPr>
        <p:sp>
          <p:nvSpPr>
            <p:cNvPr id="9" name="object 9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11338560" y="0"/>
                  </a:moveTo>
                  <a:lnTo>
                    <a:pt x="0" y="0"/>
                  </a:lnTo>
                  <a:lnTo>
                    <a:pt x="0" y="4590288"/>
                  </a:lnTo>
                  <a:lnTo>
                    <a:pt x="11338560" y="4590288"/>
                  </a:lnTo>
                  <a:lnTo>
                    <a:pt x="1133856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0" y="4590288"/>
                  </a:moveTo>
                  <a:lnTo>
                    <a:pt x="11338560" y="4590288"/>
                  </a:lnTo>
                  <a:lnTo>
                    <a:pt x="11338560" y="0"/>
                  </a:lnTo>
                  <a:lnTo>
                    <a:pt x="0" y="0"/>
                  </a:lnTo>
                  <a:lnTo>
                    <a:pt x="0" y="4590288"/>
                  </a:lnTo>
                  <a:close/>
                </a:path>
              </a:pathLst>
            </a:custGeom>
            <a:ln w="914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901469"/>
            <a:ext cx="11172825" cy="1188787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15" dirty="0">
                <a:solidFill>
                  <a:srgbClr val="525252"/>
                </a:solidFill>
                <a:latin typeface="Carlito"/>
                <a:cs typeface="Carlito"/>
              </a:rPr>
              <a:t>Date </a:t>
            </a:r>
            <a:r>
              <a:rPr sz="2200" b="1" i="1" spc="-5" dirty="0">
                <a:solidFill>
                  <a:srgbClr val="525252"/>
                </a:solidFill>
                <a:latin typeface="Carlito"/>
                <a:cs typeface="Carlito"/>
              </a:rPr>
              <a:t>Fields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: </a:t>
            </a:r>
            <a:r>
              <a:rPr sz="2200" spc="-15" dirty="0">
                <a:solidFill>
                  <a:srgbClr val="525252"/>
                </a:solidFill>
                <a:latin typeface="Carlito"/>
                <a:cs typeface="Carlito"/>
              </a:rPr>
              <a:t>Required proper</a:t>
            </a:r>
            <a:r>
              <a:rPr sz="2200" spc="4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525252"/>
                </a:solidFill>
                <a:latin typeface="Carlito"/>
                <a:cs typeface="Carlito"/>
              </a:rPr>
              <a:t>formatting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Missing Data</a:t>
            </a:r>
            <a:r>
              <a:rPr sz="2200" spc="-10" dirty="0">
                <a:solidFill>
                  <a:srgbClr val="525252"/>
                </a:solidFill>
                <a:latin typeface="Carlito"/>
                <a:cs typeface="Carlito"/>
              </a:rPr>
              <a:t>: The handling 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of missing </a:t>
            </a:r>
            <a:r>
              <a:rPr sz="2200" spc="-20" dirty="0">
                <a:solidFill>
                  <a:srgbClr val="525252"/>
                </a:solidFill>
                <a:latin typeface="Carlito"/>
                <a:cs typeface="Carlito"/>
              </a:rPr>
              <a:t>data </a:t>
            </a:r>
            <a:r>
              <a:rPr sz="2200" spc="-15" dirty="0">
                <a:solidFill>
                  <a:srgbClr val="525252"/>
                </a:solidFill>
                <a:latin typeface="Carlito"/>
                <a:cs typeface="Carlito"/>
              </a:rPr>
              <a:t>was </a:t>
            </a:r>
            <a:r>
              <a:rPr sz="2200" spc="-10" dirty="0">
                <a:solidFill>
                  <a:srgbClr val="525252"/>
                </a:solidFill>
                <a:latin typeface="Carlito"/>
                <a:cs typeface="Carlito"/>
              </a:rPr>
              <a:t>dependent upon 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the</a:t>
            </a:r>
            <a:r>
              <a:rPr sz="2200" spc="14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525252"/>
                </a:solidFill>
                <a:latin typeface="Carlito"/>
                <a:cs typeface="Carlito"/>
              </a:rPr>
              <a:t>column</a:t>
            </a:r>
            <a:endParaRPr sz="2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pc="-5" dirty="0">
                <a:solidFill>
                  <a:srgbClr val="525252"/>
                </a:solidFill>
                <a:latin typeface="Carlito"/>
                <a:cs typeface="Carlito"/>
              </a:rPr>
              <a:t>After viewing no missing data available in the columns so no action is being taken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385" y="3124200"/>
            <a:ext cx="11118215" cy="138653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259715" indent="-228600">
              <a:lnSpc>
                <a:spcPct val="901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Creation </a:t>
            </a:r>
            <a:r>
              <a:rPr sz="2200" b="1" i="1" spc="-5" dirty="0">
                <a:solidFill>
                  <a:srgbClr val="525252"/>
                </a:solidFill>
                <a:latin typeface="Carlito"/>
                <a:cs typeface="Carlito"/>
              </a:rPr>
              <a:t>of </a:t>
            </a:r>
            <a:r>
              <a:rPr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Categorical </a:t>
            </a:r>
            <a:r>
              <a:rPr sz="2200" b="1" i="1" dirty="0">
                <a:solidFill>
                  <a:srgbClr val="525252"/>
                </a:solidFill>
                <a:latin typeface="Carlito"/>
                <a:cs typeface="Carlito"/>
              </a:rPr>
              <a:t>Columns</a:t>
            </a:r>
            <a:r>
              <a:rPr sz="2200" dirty="0">
                <a:solidFill>
                  <a:srgbClr val="525252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525252"/>
                </a:solidFill>
                <a:latin typeface="Carlito"/>
                <a:cs typeface="Carlito"/>
              </a:rPr>
              <a:t>Columns such as </a:t>
            </a:r>
            <a:r>
              <a:rPr lang="en-US" sz="2200" spc="-10" dirty="0">
                <a:solidFill>
                  <a:srgbClr val="525252"/>
                </a:solidFill>
                <a:latin typeface="Carlito"/>
                <a:cs typeface="Carlito"/>
              </a:rPr>
              <a:t>Gender </a:t>
            </a:r>
            <a:r>
              <a:rPr sz="2200" spc="-10" dirty="0">
                <a:solidFill>
                  <a:srgbClr val="525252"/>
                </a:solidFill>
                <a:latin typeface="Carlito"/>
                <a:cs typeface="Carlito"/>
              </a:rPr>
              <a:t>that </a:t>
            </a:r>
            <a:r>
              <a:rPr sz="2200" spc="-15" dirty="0">
                <a:solidFill>
                  <a:srgbClr val="525252"/>
                </a:solidFill>
                <a:latin typeface="Carlito"/>
                <a:cs typeface="Carlito"/>
              </a:rPr>
              <a:t>contained </a:t>
            </a:r>
            <a:r>
              <a:rPr sz="2200" spc="-20" dirty="0">
                <a:solidFill>
                  <a:srgbClr val="525252"/>
                </a:solidFill>
                <a:latin typeface="Carlito"/>
                <a:cs typeface="Carlito"/>
              </a:rPr>
              <a:t>text </a:t>
            </a:r>
            <a:r>
              <a:rPr lang="en-US" sz="2200" spc="-20" dirty="0">
                <a:solidFill>
                  <a:srgbClr val="525252"/>
                </a:solidFill>
                <a:latin typeface="Carlito"/>
                <a:cs typeface="Carlito"/>
              </a:rPr>
              <a:t>were examined separately for the relation with other data.</a:t>
            </a:r>
          </a:p>
          <a:p>
            <a:pPr marL="241300" indent="-228600">
              <a:lnSpc>
                <a:spcPts val="251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10" dirty="0">
                <a:solidFill>
                  <a:srgbClr val="525252"/>
                </a:solidFill>
                <a:latin typeface="Carlito"/>
                <a:cs typeface="Carlito"/>
              </a:rPr>
              <a:t>Customer ID(Unused Column)</a:t>
            </a:r>
            <a:r>
              <a:rPr sz="2200" b="1" i="1" spc="-5" dirty="0">
                <a:solidFill>
                  <a:srgbClr val="525252"/>
                </a:solidFill>
                <a:latin typeface="Carlito"/>
                <a:cs typeface="Carlito"/>
              </a:rPr>
              <a:t>:</a:t>
            </a:r>
            <a:r>
              <a:rPr lang="en-US" sz="2200" b="1" i="1" spc="-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lang="en-US" sz="2200" i="1" spc="-5" dirty="0">
                <a:solidFill>
                  <a:srgbClr val="525252"/>
                </a:solidFill>
                <a:latin typeface="Carlito"/>
                <a:cs typeface="Carlito"/>
              </a:rPr>
              <a:t>Customer ID is unique for all so it has no use in data </a:t>
            </a:r>
            <a:r>
              <a:rPr lang="en-US" sz="2200" i="1" spc="-5" dirty="0" err="1">
                <a:solidFill>
                  <a:srgbClr val="525252"/>
                </a:solidFill>
                <a:latin typeface="Carlito"/>
                <a:cs typeface="Carlito"/>
              </a:rPr>
              <a:t>analysis.So</a:t>
            </a:r>
            <a:r>
              <a:rPr lang="en-US" sz="2200" i="1" spc="-5" dirty="0">
                <a:solidFill>
                  <a:srgbClr val="525252"/>
                </a:solidFill>
                <a:latin typeface="Carlito"/>
                <a:cs typeface="Carlito"/>
              </a:rPr>
              <a:t> we drop the column.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2160" cy="1747520"/>
            <a:chOff x="-6350" y="0"/>
            <a:chExt cx="12202160" cy="1747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9639" y="2369375"/>
            <a:ext cx="6932930" cy="3924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8600" marR="391795" indent="-228600" algn="just">
              <a:lnSpc>
                <a:spcPct val="90000"/>
              </a:lnSpc>
              <a:spcBef>
                <a:spcPts val="85"/>
              </a:spcBef>
            </a:pPr>
            <a:r>
              <a:rPr sz="3200" dirty="0">
                <a:solidFill>
                  <a:srgbClr val="525252"/>
                </a:solidFill>
                <a:latin typeface="Arial"/>
                <a:cs typeface="Arial"/>
              </a:rPr>
              <a:t>•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Identify 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benchmark </a:t>
            </a:r>
            <a:r>
              <a:rPr sz="3200" spc="-30" dirty="0">
                <a:solidFill>
                  <a:srgbClr val="525252"/>
                </a:solidFill>
                <a:latin typeface="Carlito"/>
                <a:cs typeface="Carlito"/>
              </a:rPr>
              <a:t>for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prediction  (the </a:t>
            </a:r>
            <a:r>
              <a:rPr sz="3200" spc="-15" dirty="0">
                <a:solidFill>
                  <a:srgbClr val="525252"/>
                </a:solidFill>
                <a:latin typeface="Carlito"/>
                <a:cs typeface="Carlito"/>
              </a:rPr>
              <a:t>percentage 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of </a:t>
            </a:r>
            <a:r>
              <a:rPr sz="3200" spc="-25" dirty="0">
                <a:solidFill>
                  <a:srgbClr val="525252"/>
                </a:solidFill>
                <a:latin typeface="Carlito"/>
                <a:cs typeface="Carlito"/>
              </a:rPr>
              <a:t>days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client 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currently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achieves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goal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 without)</a:t>
            </a:r>
            <a:endParaRPr sz="320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610"/>
              </a:spcBef>
            </a:pPr>
            <a:r>
              <a:rPr sz="3200" dirty="0">
                <a:solidFill>
                  <a:srgbClr val="525252"/>
                </a:solidFill>
                <a:latin typeface="Arial"/>
                <a:cs typeface="Arial"/>
              </a:rPr>
              <a:t>• </a:t>
            </a:r>
            <a:r>
              <a:rPr sz="3200" spc="-15" dirty="0">
                <a:solidFill>
                  <a:srgbClr val="525252"/>
                </a:solidFill>
                <a:latin typeface="Carlito"/>
                <a:cs typeface="Carlito"/>
              </a:rPr>
              <a:t>Analyzed </a:t>
            </a:r>
            <a:r>
              <a:rPr sz="3200" spc="-20" dirty="0">
                <a:solidFill>
                  <a:srgbClr val="525252"/>
                </a:solidFill>
                <a:latin typeface="Carlito"/>
                <a:cs typeface="Carlito"/>
              </a:rPr>
              <a:t>data </a:t>
            </a:r>
            <a:r>
              <a:rPr sz="3200" spc="-25" dirty="0">
                <a:solidFill>
                  <a:srgbClr val="525252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identify</a:t>
            </a:r>
            <a:r>
              <a:rPr sz="3200" spc="-10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trends</a:t>
            </a:r>
            <a:endParaRPr sz="3200">
              <a:latin typeface="Carlito"/>
              <a:cs typeface="Carlito"/>
            </a:endParaRPr>
          </a:p>
          <a:p>
            <a:pPr marL="228600" marR="520700" indent="-228600">
              <a:lnSpc>
                <a:spcPts val="3460"/>
              </a:lnSpc>
              <a:spcBef>
                <a:spcPts val="1045"/>
              </a:spcBef>
            </a:pPr>
            <a:r>
              <a:rPr sz="3200" dirty="0">
                <a:solidFill>
                  <a:srgbClr val="525252"/>
                </a:solidFill>
                <a:latin typeface="Arial"/>
                <a:cs typeface="Arial"/>
              </a:rPr>
              <a:t>•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Identified 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and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subsequently</a:t>
            </a:r>
            <a:r>
              <a:rPr sz="3200" spc="-155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removed  </a:t>
            </a:r>
            <a:r>
              <a:rPr sz="3200" spc="-15" dirty="0">
                <a:solidFill>
                  <a:srgbClr val="525252"/>
                </a:solidFill>
                <a:latin typeface="Carlito"/>
                <a:cs typeface="Carlito"/>
              </a:rPr>
              <a:t>outliers</a:t>
            </a:r>
            <a:endParaRPr sz="3200">
              <a:latin typeface="Carlito"/>
              <a:cs typeface="Carlito"/>
            </a:endParaRPr>
          </a:p>
          <a:p>
            <a:pPr marL="228600" indent="-228600">
              <a:lnSpc>
                <a:spcPts val="3460"/>
              </a:lnSpc>
              <a:spcBef>
                <a:spcPts val="1000"/>
              </a:spcBef>
            </a:pPr>
            <a:r>
              <a:rPr sz="3200" dirty="0">
                <a:solidFill>
                  <a:srgbClr val="525252"/>
                </a:solidFill>
                <a:latin typeface="Arial"/>
                <a:cs typeface="Arial"/>
              </a:rPr>
              <a:t>•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Explored 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the impact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525252"/>
                </a:solidFill>
                <a:latin typeface="Carlito"/>
                <a:cs typeface="Carlito"/>
              </a:rPr>
              <a:t>marketing</a:t>
            </a:r>
            <a:r>
              <a:rPr sz="3200" spc="-190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events  </a:t>
            </a:r>
            <a:r>
              <a:rPr sz="3200" spc="-5" dirty="0">
                <a:solidFill>
                  <a:srgbClr val="525252"/>
                </a:solidFill>
                <a:latin typeface="Carlito"/>
                <a:cs typeface="Carlito"/>
              </a:rPr>
              <a:t>on</a:t>
            </a:r>
            <a:r>
              <a:rPr sz="3200" dirty="0">
                <a:solidFill>
                  <a:srgbClr val="525252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525252"/>
                </a:solidFill>
                <a:latin typeface="Carlito"/>
                <a:cs typeface="Carlito"/>
              </a:rPr>
              <a:t>revenue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40885" y="132029"/>
            <a:ext cx="41090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EDA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1688592"/>
            <a:ext cx="12190095" cy="5167630"/>
            <a:chOff x="0" y="1688592"/>
            <a:chExt cx="12190095" cy="5167630"/>
          </a:xfrm>
        </p:grpSpPr>
        <p:sp>
          <p:nvSpPr>
            <p:cNvPr id="8" name="object 8"/>
            <p:cNvSpPr/>
            <p:nvPr/>
          </p:nvSpPr>
          <p:spPr>
            <a:xfrm>
              <a:off x="0" y="1688592"/>
              <a:ext cx="12189714" cy="51671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11338560" y="0"/>
                  </a:moveTo>
                  <a:lnTo>
                    <a:pt x="0" y="0"/>
                  </a:lnTo>
                  <a:lnTo>
                    <a:pt x="0" y="4590288"/>
                  </a:lnTo>
                  <a:lnTo>
                    <a:pt x="11338560" y="4590288"/>
                  </a:lnTo>
                  <a:lnTo>
                    <a:pt x="1133856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011679"/>
              <a:ext cx="11338560" cy="4590415"/>
            </a:xfrm>
            <a:custGeom>
              <a:avLst/>
              <a:gdLst/>
              <a:ahLst/>
              <a:cxnLst/>
              <a:rect l="l" t="t" r="r" b="b"/>
              <a:pathLst>
                <a:path w="11338560" h="4590415">
                  <a:moveTo>
                    <a:pt x="0" y="4590288"/>
                  </a:moveTo>
                  <a:lnTo>
                    <a:pt x="11338560" y="4590288"/>
                  </a:lnTo>
                  <a:lnTo>
                    <a:pt x="11338560" y="0"/>
                  </a:lnTo>
                  <a:lnTo>
                    <a:pt x="0" y="0"/>
                  </a:lnTo>
                  <a:lnTo>
                    <a:pt x="0" y="4590288"/>
                  </a:lnTo>
                  <a:close/>
                </a:path>
              </a:pathLst>
            </a:custGeom>
            <a:ln w="914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901469"/>
            <a:ext cx="10744200" cy="25481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latin typeface="Carlito"/>
                <a:cs typeface="Carlito"/>
              </a:rPr>
              <a:t>Gender wise Classification</a:t>
            </a:r>
            <a:r>
              <a:rPr sz="2200" b="1" i="1" spc="-5" dirty="0">
                <a:latin typeface="Carlito"/>
                <a:cs typeface="Carlito"/>
              </a:rPr>
              <a:t>: </a:t>
            </a:r>
            <a:r>
              <a:rPr lang="en-US" sz="2200" i="1" spc="-5" dirty="0">
                <a:latin typeface="Carlito"/>
                <a:cs typeface="Carlito"/>
              </a:rPr>
              <a:t>Count plot helps to see that female customers visit mal more than male.</a:t>
            </a: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latin typeface="Carlito"/>
                <a:cs typeface="Carlito"/>
              </a:rPr>
              <a:t>Age: </a:t>
            </a:r>
            <a:r>
              <a:rPr lang="en-US" sz="2200" i="1" spc="-5" dirty="0">
                <a:latin typeface="Carlito"/>
                <a:cs typeface="Carlito"/>
              </a:rPr>
              <a:t>Age wise specification of data is than visualized.</a:t>
            </a: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latin typeface="Carlito"/>
                <a:cs typeface="Carlito"/>
              </a:rPr>
              <a:t>Annual Income: </a:t>
            </a:r>
            <a:r>
              <a:rPr lang="en-US" sz="2200" i="1" spc="-5" dirty="0">
                <a:latin typeface="Carlito"/>
                <a:cs typeface="Carlito"/>
              </a:rPr>
              <a:t>Histogram to see the annual income by most of the peoples.</a:t>
            </a:r>
            <a:endParaRPr lang="en-US" sz="2200" b="1" i="1" spc="-5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i="1" spc="-5" dirty="0">
                <a:latin typeface="Carlito"/>
                <a:cs typeface="Carlito"/>
              </a:rPr>
              <a:t>Spending Score: </a:t>
            </a:r>
            <a:r>
              <a:rPr lang="en-US" sz="2200" i="1" spc="-5" dirty="0">
                <a:latin typeface="Carlito"/>
                <a:cs typeface="Carlito"/>
              </a:rPr>
              <a:t>Histogram to see the spending score of most of the peoples.</a:t>
            </a:r>
            <a:endParaRPr lang="en-US" sz="2200" b="1" i="1" spc="-5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5" dirty="0">
                <a:latin typeface="Carlito"/>
                <a:cs typeface="Carlito"/>
              </a:rPr>
              <a:t>Identified </a:t>
            </a:r>
            <a:r>
              <a:rPr sz="2200" b="1" i="1" spc="-10" dirty="0">
                <a:latin typeface="Carlito"/>
                <a:cs typeface="Carlito"/>
              </a:rPr>
              <a:t>Outliers:</a:t>
            </a:r>
            <a:r>
              <a:rPr lang="en-US" sz="2200" b="1" i="1" spc="-10" dirty="0">
                <a:latin typeface="Carlito"/>
                <a:cs typeface="Carlito"/>
              </a:rPr>
              <a:t> </a:t>
            </a:r>
            <a:r>
              <a:rPr lang="en-US" sz="2200" i="1" spc="-10" dirty="0">
                <a:latin typeface="Carlito"/>
                <a:cs typeface="Carlito"/>
              </a:rPr>
              <a:t>Using boxplot to see is there any outlier in any category or not.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5690" y="3124200"/>
            <a:ext cx="5019040" cy="15388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3200" dirty="0">
                <a:latin typeface="Carlito"/>
                <a:cs typeface="Carlito"/>
              </a:rPr>
              <a:t>Result:</a:t>
            </a:r>
            <a:r>
              <a:rPr lang="en-US" sz="3200" b="1" dirty="0">
                <a:latin typeface="Carlito"/>
                <a:cs typeface="Carlito"/>
              </a:rPr>
              <a:t> </a:t>
            </a:r>
            <a:r>
              <a:rPr lang="en-US" sz="3200" dirty="0">
                <a:latin typeface="Carlito"/>
                <a:cs typeface="Carlito"/>
              </a:rPr>
              <a:t>More Female customer than male customers.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5216" y="132029"/>
            <a:ext cx="94869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 </a:t>
            </a:r>
            <a:r>
              <a:rPr lang="en-US" dirty="0"/>
              <a:t>Male Female Count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6D787-F6CC-4164-9F6D-887EA8CF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62200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0CF065F-8F36-4C87-AFEC-0ECA13C89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" y="1676400"/>
            <a:ext cx="5487650" cy="3658433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72308" y="132029"/>
            <a:ext cx="724280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 </a:t>
            </a:r>
            <a:r>
              <a:rPr lang="en-US" spc="-25" dirty="0"/>
              <a:t>Box Plot</a:t>
            </a:r>
            <a:endParaRPr spc="-8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CE6F0D-2D6B-446A-BFDE-7AD3893BB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27044"/>
            <a:ext cx="5487650" cy="3658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8B7F45-EFC8-42AC-B3E4-263560D76BA0}"/>
              </a:ext>
            </a:extLst>
          </p:cNvPr>
          <p:cNvSpPr txBox="1"/>
          <p:nvPr/>
        </p:nvSpPr>
        <p:spPr>
          <a:xfrm>
            <a:off x="3349887" y="5638800"/>
            <a:ext cx="480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Income for male has one outlier, while in spending score no outlier. Box plot is use to visualize percentile,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1525" cy="1746885"/>
            <a:chOff x="-6095" y="0"/>
            <a:chExt cx="12201525" cy="1746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12188952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12188952" y="173431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50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734820"/>
            </a:xfrm>
            <a:custGeom>
              <a:avLst/>
              <a:gdLst/>
              <a:ahLst/>
              <a:cxnLst/>
              <a:rect l="l" t="t" r="r" b="b"/>
              <a:pathLst>
                <a:path w="12189460" h="1734820">
                  <a:moveTo>
                    <a:pt x="0" y="1734312"/>
                  </a:moveTo>
                  <a:lnTo>
                    <a:pt x="12188952" y="1734312"/>
                  </a:lnTo>
                  <a:lnTo>
                    <a:pt x="12188952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C5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637" y="132029"/>
            <a:ext cx="104762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EDA:</a:t>
            </a:r>
            <a:r>
              <a:rPr lang="en-US" spc="-25" dirty="0"/>
              <a:t> Histogram of Age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2002050"/>
            <a:ext cx="4883785" cy="19248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It is not a normal distribution. Age is skewed.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Younger people use to visit mall more than older people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3A1935-D78F-46A9-AE8D-606C8A88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72" y="2002050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944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Trebuchet MS</vt:lpstr>
      <vt:lpstr>Tw Cen MT</vt:lpstr>
      <vt:lpstr>Office Theme</vt:lpstr>
      <vt:lpstr>Droplet</vt:lpstr>
      <vt:lpstr>PowerPoint Presentation</vt:lpstr>
      <vt:lpstr>PowerPoint Presentation</vt:lpstr>
      <vt:lpstr>The Data</vt:lpstr>
      <vt:lpstr>The Methodology</vt:lpstr>
      <vt:lpstr>Data Wrangling</vt:lpstr>
      <vt:lpstr>EDA Overview</vt:lpstr>
      <vt:lpstr>EDA: Male Female Count</vt:lpstr>
      <vt:lpstr>EDA: Box Plot</vt:lpstr>
      <vt:lpstr>EDA: Histogram of Age</vt:lpstr>
      <vt:lpstr>EDA: Histogram of Male Age</vt:lpstr>
      <vt:lpstr>EDA: Histogram of Female Age </vt:lpstr>
      <vt:lpstr>EDA: Bar Graph Age</vt:lpstr>
      <vt:lpstr>EDA: Bar Graph Spending Score</vt:lpstr>
      <vt:lpstr>EDA: Bar Graph Annual Income</vt:lpstr>
      <vt:lpstr>EDA: Heatmap</vt:lpstr>
      <vt:lpstr>K Means Clustering</vt:lpstr>
      <vt:lpstr>Clustering</vt:lpstr>
      <vt:lpstr>Clustering</vt:lpstr>
      <vt:lpstr>Average Income average Spending  (Cluster 1)</vt:lpstr>
      <vt:lpstr>Minimum income with high spending (Cluster 2)</vt:lpstr>
      <vt:lpstr>High Income and High Spending (Cluster 3)</vt:lpstr>
      <vt:lpstr>Low Income and Low Spending (Cluster 4)</vt:lpstr>
      <vt:lpstr>High income but low spending (Cluster 5)</vt:lpstr>
      <vt:lpstr>Next Steps/Client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Able</dc:creator>
  <cp:lastModifiedBy>Ravi Kumar</cp:lastModifiedBy>
  <cp:revision>18</cp:revision>
  <dcterms:created xsi:type="dcterms:W3CDTF">2020-06-21T13:29:23Z</dcterms:created>
  <dcterms:modified xsi:type="dcterms:W3CDTF">2020-08-14T19:33:14Z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2020-06-21T00:00:00Z</vt:filetime>
  </property>
</Properties>
</file>