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91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i181kr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34321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	: Ravi Kumar		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	: Ravi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	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Bakhtiyarpur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	: 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50377" y="861445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6F1CE1B-01EB-F9D9-475A-9BF9C725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61" y="1478828"/>
            <a:ext cx="11029615" cy="3985801"/>
          </a:xfrm>
        </p:spPr>
        <p:txBody>
          <a:bodyPr>
            <a:normAutofit/>
          </a:bodyPr>
          <a:lstStyle/>
          <a:p>
            <a:pPr marR="0" algn="l" rtl="0" eaLnBrk="0" fontAlgn="base" latinLnBrk="0" hangingPunct="0">
              <a:buSzPts val="1800"/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Advanced Techniques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Development of AI-based algorithms to make steganography more robust and undetectable.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Integration with Blockchain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Combining steganography with blockchain technology for enhanced security in transactions.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Real-time Steganography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Embedding data in live-streamed video and audio content for real-time covert communication.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Detection Tools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As steganography evolves, so will methods to detect and combat its use, leading to the creation of more sophisticated detection systems.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Legal and Ethical Frameworks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The growth of steganography will necessitate new laws and regulations to ensure its proper use, especially in preventing its misuse for illegal activities.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031"/>
            <a:ext cx="10709953" cy="44155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50" y="878651"/>
            <a:ext cx="11029616" cy="5302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cs typeface="Arial" panose="020B0604020202020204" pitchFamily="34" charset="0"/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19" y="1248517"/>
            <a:ext cx="11029615" cy="3560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today’s digital age, the protection of sensitive data has become a critical concern due to the increasing frequency of cyber-attacks, unauthorized access, and theft. Traditional encryption methods can be detected, and there’s a need for more covert ways to hide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Steganography addresses this issue by concealing data within seemingly harmless files, such as images, audio, or video, making it nearly impossible to detect.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63744"/>
            <a:ext cx="11029616" cy="5302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cs typeface="Arial" panose="020B0604020202020204" pitchFamily="34" charset="0"/>
              </a:rPr>
              <a:t>Technology  used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2178"/>
            <a:ext cx="10776858" cy="3805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Programming Language : </a:t>
            </a:r>
            <a:r>
              <a:rPr lang="en-US" dirty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IDE : </a:t>
            </a:r>
            <a:r>
              <a:rPr lang="en-US" dirty="0"/>
              <a:t>Either VS Code or Python IDLE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Libraries :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, string, </a:t>
            </a:r>
            <a:r>
              <a:rPr lang="en-US" dirty="0" err="1"/>
              <a:t>tkinter</a:t>
            </a:r>
            <a:r>
              <a:rPr lang="en-US" dirty="0"/>
              <a:t>, and pillow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Hardware :</a:t>
            </a:r>
            <a:r>
              <a:rPr lang="en-US" dirty="0"/>
              <a:t> Intel i5 Processor , 8GB 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Operating System : </a:t>
            </a:r>
            <a:r>
              <a:rPr lang="en-US" dirty="0"/>
              <a:t>Windows 11 Pro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63" y="905329"/>
            <a:ext cx="11029616" cy="5302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ea typeface="+mj-lt"/>
                <a:cs typeface="Arial"/>
              </a:rPr>
              <a:t>Wow factors</a:t>
            </a:r>
            <a:endParaRPr lang="en-US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BE91C-C638-1EB5-1A54-CE5C038D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78" y="1334684"/>
            <a:ext cx="11029615" cy="4617988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GUI based Application: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Steganography application project offers </a:t>
            </a:r>
            <a:r>
              <a:rPr lang="en-US" altLang="en-US" dirty="0">
                <a:solidFill>
                  <a:schemeClr val="tx1"/>
                </a:solidFill>
              </a:rPr>
              <a:t>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raphical </a:t>
            </a:r>
            <a:r>
              <a:rPr lang="en-US" altLang="en-US" dirty="0">
                <a:solidFill>
                  <a:schemeClr val="tx1"/>
                </a:solidFill>
              </a:rPr>
              <a:t>User Interface (GUI) for input and output, facilitating better understanding of concept. It can be easily accessed by non-technical people also.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Invisible Data Transmission: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Steganography allows users to send encrypted data without anyone realizing it, making it almost impossible to detect.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Multimedia Involvement: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Information can be concealed in everyday files (images, audio, video), which people use all the time, creating an invisible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Dual Security: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Combining cryptography and steganography makes it an extra layer of protection, increasing security exponentially.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48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FF73C6E-3F4F-3F2E-23CE-4B673588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1" y="1411805"/>
            <a:ext cx="11029615" cy="4064970"/>
          </a:xfrm>
        </p:spPr>
        <p:txBody>
          <a:bodyPr>
            <a:normAutofit/>
          </a:bodyPr>
          <a:lstStyle/>
          <a:p>
            <a:pPr marR="0" rtl="0" eaLnBrk="0" fontAlgn="base" latinLnBrk="0" hangingPunct="0">
              <a:buSzPts val="1800"/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Government &amp; Military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For transmitting classified or sensitive information securely.</a:t>
            </a:r>
          </a:p>
          <a:p>
            <a:pPr marR="0" rtl="0" eaLnBrk="0" fontAlgn="base" latinLnBrk="0" hangingPunct="0">
              <a:buSzPts val="18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effectLst/>
              </a:rPr>
              <a:t>Banking Sector: </a:t>
            </a:r>
            <a:r>
              <a:rPr lang="en-US" dirty="0">
                <a:solidFill>
                  <a:srgbClr val="000000"/>
                </a:solidFill>
                <a:effectLst/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enhance security and protect sensitive information.</a:t>
            </a:r>
            <a:endParaRPr lang="en-IN" b="1" dirty="0">
              <a:solidFill>
                <a:schemeClr val="tx1"/>
              </a:solidFill>
              <a:effectLst/>
            </a:endParaRPr>
          </a:p>
          <a:p>
            <a:pPr marR="0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Cybersecurity Professionals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To hide files or messages to prevent interception.</a:t>
            </a:r>
            <a:endParaRPr lang="en-IN" dirty="0">
              <a:effectLst/>
            </a:endParaRPr>
          </a:p>
          <a:p>
            <a:pPr marR="0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Journalists &amp; Activists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Used in repressive regimes to send secret information safely.</a:t>
            </a:r>
            <a:endParaRPr lang="en-IN" dirty="0">
              <a:effectLst/>
            </a:endParaRPr>
          </a:p>
          <a:p>
            <a:pPr marR="0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Digital Forensics Experts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To identify covert communication in digital media.</a:t>
            </a:r>
            <a:endParaRPr lang="en-IN" dirty="0">
              <a:effectLst/>
            </a:endParaRPr>
          </a:p>
          <a:p>
            <a:pPr marR="0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Individuals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To protect personal privacy or securely share confidential information.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50" y="691270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619C7A-8E48-08BB-5A88-89E10CA6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827" y="1286882"/>
            <a:ext cx="10017516" cy="5001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48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6ADACC4-43A7-6197-3B43-E6B8BE81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61" y="1259403"/>
            <a:ext cx="11029615" cy="3560399"/>
          </a:xfrm>
        </p:spPr>
        <p:txBody>
          <a:bodyPr>
            <a:normAutofit/>
          </a:bodyPr>
          <a:lstStyle/>
          <a:p>
            <a:pPr marR="0" algn="l" rtl="0" eaLnBrk="0" fontAlgn="base" latinLnBrk="0" hangingPunct="0">
              <a:buSzPts val="1700"/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Enhanced Security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Steganography plays a vital role in maintaining the confidentiality of information in a world where cybersecurity threats are increasingly common.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Unnoticed Protection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The ability to hide data in plain sight offers a unique advantage over traditional security measures like encryption alone.</a:t>
            </a:r>
            <a:endParaRPr lang="en-IN" dirty="0">
              <a:effectLst/>
            </a:endParaRPr>
          </a:p>
          <a:p>
            <a:pPr marR="0" algn="l" rtl="0" eaLnBrk="0" fontAlgn="base" latinLnBrk="0" hangingPunct="0">
              <a:buFont typeface="Wingdings" panose="05000000000000000000" pitchFamily="2" charset="2"/>
              <a:buChar char="§"/>
            </a:pPr>
            <a:r>
              <a:rPr lang="en-US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Ethical Considerations</a:t>
            </a:r>
            <a:r>
              <a:rPr lang="en-US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ea typeface="+mn-ea"/>
                <a:cs typeface="+mn-cs"/>
              </a:rPr>
              <a:t>: While it's useful for privacy and security, steganography can also be misused for malicious purposes (e.g., hiding illegal content), requiring responsible usage.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2398"/>
            <a:ext cx="11029615" cy="2301145"/>
          </a:xfrm>
        </p:spPr>
        <p:txBody>
          <a:bodyPr/>
          <a:lstStyle/>
          <a:p>
            <a:r>
              <a:rPr lang="en-IN" b="1" dirty="0"/>
              <a:t>Project Link : </a:t>
            </a:r>
            <a:r>
              <a:rPr lang="en-IN" dirty="0">
                <a:hlinkClick r:id="rId2"/>
              </a:rPr>
              <a:t>https://github.com/Ravi181kr/Steganography.git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184</TotalTime>
  <Words>564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42</cp:revision>
  <dcterms:created xsi:type="dcterms:W3CDTF">2021-05-26T16:50:10Z</dcterms:created>
  <dcterms:modified xsi:type="dcterms:W3CDTF">2025-02-21T16:20:48Z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