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023D-8923-4D49-B208-31459232364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AC62-4303-46E1-A798-0F385B1B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87153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0100" y="2028825"/>
            <a:ext cx="7329488" cy="3043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01050" y="2028825"/>
            <a:ext cx="3614738" cy="304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1147" y="4568427"/>
            <a:ext cx="2007393" cy="407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50169" y="2386013"/>
            <a:ext cx="2868215" cy="2085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riginal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61892" y="2386012"/>
            <a:ext cx="2868215" cy="2085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581" y="107156"/>
            <a:ext cx="3257550" cy="63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Compressor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79756" y="107156"/>
            <a:ext cx="2536032" cy="63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58288" y="2521744"/>
            <a:ext cx="2233611" cy="478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158287" y="4074318"/>
            <a:ext cx="2233611" cy="478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158287" y="3298031"/>
            <a:ext cx="2233611" cy="4786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70783" y="5593557"/>
            <a:ext cx="3450431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Verma</dc:creator>
  <cp:lastModifiedBy>Ravi Verma</cp:lastModifiedBy>
  <cp:revision>1</cp:revision>
  <dcterms:created xsi:type="dcterms:W3CDTF">2023-12-02T12:08:04Z</dcterms:created>
  <dcterms:modified xsi:type="dcterms:W3CDTF">2023-12-02T12:08:19Z</dcterms:modified>
</cp:coreProperties>
</file>