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8" r:id="rId3"/>
    <p:sldId id="261" r:id="rId4"/>
    <p:sldId id="306" r:id="rId5"/>
    <p:sldId id="307" r:id="rId6"/>
    <p:sldId id="260" r:id="rId7"/>
    <p:sldId id="308" r:id="rId8"/>
    <p:sldId id="272" r:id="rId9"/>
    <p:sldId id="309" r:id="rId10"/>
    <p:sldId id="271" r:id="rId11"/>
    <p:sldId id="267" r:id="rId12"/>
  </p:sldIdLst>
  <p:sldSz cx="9144000" cy="5143500" type="screen16x9"/>
  <p:notesSz cx="6858000" cy="9144000"/>
  <p:embeddedFontLst>
    <p:embeddedFont>
      <p:font typeface="Anaheim" panose="020B0604020202020204" charset="0"/>
      <p:regular r:id="rId14"/>
      <p:bold r:id="rId15"/>
    </p:embeddedFont>
    <p:embeddedFont>
      <p:font typeface="Bebas Neue" panose="020B0606020202050201" pitchFamily="34" charset="0"/>
      <p:regular r:id="rId16"/>
    </p:embeddedFon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Montserrat Black" panose="00000A00000000000000" pitchFamily="2" charset="0"/>
      <p:bold r:id="rId21"/>
      <p:boldItalic r:id="rId22"/>
    </p:embeddedFont>
    <p:embeddedFont>
      <p:font typeface="PT Sans" panose="020B05030202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8DF86AB-1561-4024-B91B-08932879C379}">
  <a:tblStyle styleId="{C8DF86AB-1561-4024-B91B-08932879C37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" name="Google Shape;123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7" name="Google Shape;123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734a882cf6_0_8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734a882cf6_0_8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1" name="Google Shape;127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739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9" name="Google Shape;131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735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9" name="Google Shape;1739;g1734a882cf6_0_4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0" name="Google Shape;1740;g1734a882cf6_0_4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1" name="Google Shape;138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35028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1734a882cf6_0_8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1734a882cf6_0_8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56688"/>
            <a:ext cx="70338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1113"/>
            <a:ext cx="45288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3" name="Google Shape;13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" name="Google Shape;15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6" name="Google Shape;16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" name="Google Shape;17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" name="Google Shape;18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" name="Google Shape;19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" name="Google Shape;20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" name="Google Shape;21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" name="Google Shape;22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3" name="Google Shape;23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4" name="Google Shape;24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5" name="Google Shape;25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" name="Google Shape;26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7" name="Google Shape;27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" name="Google Shape;28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" name="Google Shape;29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" name="Google Shape;30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" name="Google Shape;31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" name="Google Shape;32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" name="Google Shape;33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" name="Google Shape;34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" name="Google Shape;35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6" name="Google Shape;36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7" name="Google Shape;37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8" name="Google Shape;38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9" name="Google Shape;39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0" name="Google Shape;40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1" name="Google Shape;41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2" name="Google Shape;42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3" name="Google Shape;43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" name="Google Shape;44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2" name="Google Shape;52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56" name="Google Shape;56;p2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7" name="Google Shape;57;p2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8" name="Google Shape;58;p2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9" name="Google Shape;59;p2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60" name="Google Shape;60;p2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1" name="Google Shape;61;p2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2" name="Google Shape;62;p2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3" name="Google Shape;63;p2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4" name="Google Shape;64;p2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9" name="Google Shape;69;p2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0" name="Google Shape;70;p2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1" name="Google Shape;71;p2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2" name="Google Shape;72;p2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3" name="Google Shape;73;p2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4" name="Google Shape;74;p2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5" name="Google Shape;75;p2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6" name="Google Shape;76;p2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7" name="Google Shape;77;p2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8" name="Google Shape;78;p2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79;p2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84;p2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85;p2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86;p2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87;p2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88" name="Google Shape;88;p2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96" name="Google Shape;96;p2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28"/>
          <p:cNvSpPr txBox="1">
            <a:spLocks noGrp="1"/>
          </p:cNvSpPr>
          <p:nvPr>
            <p:ph type="title" hasCustomPrompt="1"/>
          </p:nvPr>
        </p:nvSpPr>
        <p:spPr>
          <a:xfrm>
            <a:off x="1200575" y="2456174"/>
            <a:ext cx="13989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7" name="Google Shape;977;p28"/>
          <p:cNvSpPr txBox="1">
            <a:spLocks noGrp="1"/>
          </p:cNvSpPr>
          <p:nvPr>
            <p:ph type="subTitle" idx="1"/>
          </p:nvPr>
        </p:nvSpPr>
        <p:spPr>
          <a:xfrm>
            <a:off x="713225" y="3812476"/>
            <a:ext cx="237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78" name="Google Shape;978;p28"/>
          <p:cNvSpPr txBox="1">
            <a:spLocks noGrp="1"/>
          </p:cNvSpPr>
          <p:nvPr>
            <p:ph type="subTitle" idx="2"/>
          </p:nvPr>
        </p:nvSpPr>
        <p:spPr>
          <a:xfrm>
            <a:off x="713225" y="3411134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9" name="Google Shape;979;p28"/>
          <p:cNvSpPr txBox="1">
            <a:spLocks noGrp="1"/>
          </p:cNvSpPr>
          <p:nvPr>
            <p:ph type="title" idx="3" hasCustomPrompt="1"/>
          </p:nvPr>
        </p:nvSpPr>
        <p:spPr>
          <a:xfrm>
            <a:off x="3869735" y="2456174"/>
            <a:ext cx="1397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0" name="Google Shape;980;p28"/>
          <p:cNvSpPr txBox="1">
            <a:spLocks noGrp="1"/>
          </p:cNvSpPr>
          <p:nvPr>
            <p:ph type="subTitle" idx="4"/>
          </p:nvPr>
        </p:nvSpPr>
        <p:spPr>
          <a:xfrm>
            <a:off x="3381787" y="3812476"/>
            <a:ext cx="237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81" name="Google Shape;981;p28"/>
          <p:cNvSpPr txBox="1">
            <a:spLocks noGrp="1"/>
          </p:cNvSpPr>
          <p:nvPr>
            <p:ph type="subTitle" idx="5"/>
          </p:nvPr>
        </p:nvSpPr>
        <p:spPr>
          <a:xfrm>
            <a:off x="3381785" y="3411134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2" name="Google Shape;982;p28"/>
          <p:cNvSpPr txBox="1">
            <a:spLocks noGrp="1"/>
          </p:cNvSpPr>
          <p:nvPr>
            <p:ph type="title" idx="6" hasCustomPrompt="1"/>
          </p:nvPr>
        </p:nvSpPr>
        <p:spPr>
          <a:xfrm>
            <a:off x="6538296" y="2456174"/>
            <a:ext cx="13977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3" name="Google Shape;983;p28"/>
          <p:cNvSpPr txBox="1">
            <a:spLocks noGrp="1"/>
          </p:cNvSpPr>
          <p:nvPr>
            <p:ph type="subTitle" idx="7"/>
          </p:nvPr>
        </p:nvSpPr>
        <p:spPr>
          <a:xfrm>
            <a:off x="6050349" y="3812476"/>
            <a:ext cx="2373600" cy="6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984" name="Google Shape;984;p28"/>
          <p:cNvSpPr txBox="1">
            <a:spLocks noGrp="1"/>
          </p:cNvSpPr>
          <p:nvPr>
            <p:ph type="subTitle" idx="8"/>
          </p:nvPr>
        </p:nvSpPr>
        <p:spPr>
          <a:xfrm>
            <a:off x="6050346" y="3411134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85" name="Google Shape;985;p28"/>
          <p:cNvSpPr txBox="1">
            <a:spLocks noGrp="1"/>
          </p:cNvSpPr>
          <p:nvPr>
            <p:ph type="title" idx="9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986" name="Google Shape;986;p28"/>
          <p:cNvGrpSpPr/>
          <p:nvPr/>
        </p:nvGrpSpPr>
        <p:grpSpPr>
          <a:xfrm rot="-10638711">
            <a:off x="-2374723" y="-345865"/>
            <a:ext cx="3485299" cy="1363521"/>
            <a:chOff x="5000328" y="4413931"/>
            <a:chExt cx="3485298" cy="1363521"/>
          </a:xfrm>
        </p:grpSpPr>
        <p:grpSp>
          <p:nvGrpSpPr>
            <p:cNvPr id="987" name="Google Shape;987;p28"/>
            <p:cNvGrpSpPr/>
            <p:nvPr/>
          </p:nvGrpSpPr>
          <p:grpSpPr>
            <a:xfrm>
              <a:off x="5000328" y="4413931"/>
              <a:ext cx="3485298" cy="1363521"/>
              <a:chOff x="4151828" y="2626856"/>
              <a:chExt cx="3485298" cy="1363521"/>
            </a:xfrm>
          </p:grpSpPr>
          <p:sp>
            <p:nvSpPr>
              <p:cNvPr id="988" name="Google Shape;988;p28"/>
              <p:cNvSpPr/>
              <p:nvPr/>
            </p:nvSpPr>
            <p:spPr>
              <a:xfrm rot="157512">
                <a:off x="4467198" y="2704787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2" y="6322"/>
                    </a:lnTo>
                    <a:lnTo>
                      <a:pt x="11977" y="1"/>
                    </a:lnTo>
                    <a:lnTo>
                      <a:pt x="1" y="8103"/>
                    </a:lnTo>
                    <a:lnTo>
                      <a:pt x="1030" y="22525"/>
                    </a:lnTo>
                    <a:lnTo>
                      <a:pt x="14033" y="28846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8"/>
              <p:cNvSpPr/>
              <p:nvPr/>
            </p:nvSpPr>
            <p:spPr>
              <a:xfrm rot="157512">
                <a:off x="5093107" y="2688958"/>
                <a:ext cx="650192" cy="721089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5" fill="none" extrusionOk="0">
                    <a:moveTo>
                      <a:pt x="26008" y="20743"/>
                    </a:moveTo>
                    <a:lnTo>
                      <a:pt x="24980" y="6320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8"/>
              <p:cNvSpPr/>
              <p:nvPr/>
            </p:nvSpPr>
            <p:spPr>
              <a:xfrm rot="157512">
                <a:off x="5718992" y="2673103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0"/>
                    </a:lnTo>
                    <a:lnTo>
                      <a:pt x="0" y="8101"/>
                    </a:lnTo>
                    <a:lnTo>
                      <a:pt x="1028" y="22524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8"/>
              <p:cNvSpPr/>
              <p:nvPr/>
            </p:nvSpPr>
            <p:spPr>
              <a:xfrm rot="157512">
                <a:off x="6344876" y="2657223"/>
                <a:ext cx="65016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8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5" y="1"/>
                    </a:lnTo>
                    <a:lnTo>
                      <a:pt x="0" y="8103"/>
                    </a:lnTo>
                    <a:lnTo>
                      <a:pt x="1028" y="22525"/>
                    </a:lnTo>
                    <a:lnTo>
                      <a:pt x="14032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8"/>
              <p:cNvSpPr/>
              <p:nvPr/>
            </p:nvSpPr>
            <p:spPr>
              <a:xfrm rot="157512">
                <a:off x="6970736" y="2641369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10" y="20743"/>
                    </a:moveTo>
                    <a:lnTo>
                      <a:pt x="24981" y="6321"/>
                    </a:lnTo>
                    <a:lnTo>
                      <a:pt x="11976" y="0"/>
                    </a:lnTo>
                    <a:lnTo>
                      <a:pt x="1" y="8102"/>
                    </a:lnTo>
                    <a:lnTo>
                      <a:pt x="1029" y="22524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8"/>
              <p:cNvSpPr/>
              <p:nvPr/>
            </p:nvSpPr>
            <p:spPr>
              <a:xfrm rot="157512">
                <a:off x="4168001" y="3254751"/>
                <a:ext cx="650217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10" h="28846" fill="none" extrusionOk="0">
                    <a:moveTo>
                      <a:pt x="26009" y="20744"/>
                    </a:moveTo>
                    <a:lnTo>
                      <a:pt x="24980" y="6322"/>
                    </a:lnTo>
                    <a:lnTo>
                      <a:pt x="11977" y="1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4" y="28846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8"/>
              <p:cNvSpPr/>
              <p:nvPr/>
            </p:nvSpPr>
            <p:spPr>
              <a:xfrm rot="157512">
                <a:off x="4793885" y="3238896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9" y="20743"/>
                    </a:moveTo>
                    <a:lnTo>
                      <a:pt x="24981" y="6321"/>
                    </a:lnTo>
                    <a:lnTo>
                      <a:pt x="11977" y="0"/>
                    </a:lnTo>
                    <a:lnTo>
                      <a:pt x="0" y="8103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8"/>
              <p:cNvSpPr/>
              <p:nvPr/>
            </p:nvSpPr>
            <p:spPr>
              <a:xfrm rot="157512">
                <a:off x="5419770" y="3223067"/>
                <a:ext cx="650192" cy="72106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4" fill="none" extrusionOk="0">
                    <a:moveTo>
                      <a:pt x="26009" y="20743"/>
                    </a:moveTo>
                    <a:lnTo>
                      <a:pt x="24981" y="6320"/>
                    </a:lnTo>
                    <a:lnTo>
                      <a:pt x="11976" y="0"/>
                    </a:lnTo>
                    <a:lnTo>
                      <a:pt x="1" y="8101"/>
                    </a:lnTo>
                    <a:lnTo>
                      <a:pt x="1029" y="22523"/>
                    </a:lnTo>
                    <a:lnTo>
                      <a:pt x="14033" y="28844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8"/>
              <p:cNvSpPr/>
              <p:nvPr/>
            </p:nvSpPr>
            <p:spPr>
              <a:xfrm rot="157512">
                <a:off x="6045654" y="3207187"/>
                <a:ext cx="650192" cy="721114"/>
              </a:xfrm>
              <a:custGeom>
                <a:avLst/>
                <a:gdLst/>
                <a:ahLst/>
                <a:cxnLst/>
                <a:rect l="l" t="t" r="r" b="b"/>
                <a:pathLst>
                  <a:path w="26009" h="28846" fill="none" extrusionOk="0">
                    <a:moveTo>
                      <a:pt x="26008" y="20743"/>
                    </a:moveTo>
                    <a:lnTo>
                      <a:pt x="24980" y="6321"/>
                    </a:lnTo>
                    <a:lnTo>
                      <a:pt x="11976" y="1"/>
                    </a:lnTo>
                    <a:lnTo>
                      <a:pt x="1" y="8102"/>
                    </a:lnTo>
                    <a:lnTo>
                      <a:pt x="1029" y="22525"/>
                    </a:lnTo>
                    <a:lnTo>
                      <a:pt x="14033" y="28845"/>
                    </a:lnTo>
                    <a:close/>
                  </a:path>
                </a:pathLst>
              </a:custGeom>
              <a:solidFill>
                <a:schemeClr val="dk2"/>
              </a:solidFill>
              <a:ln w="7725" cap="flat" cmpd="sng">
                <a:solidFill>
                  <a:schemeClr val="dk2"/>
                </a:solidFill>
                <a:prstDash val="solid"/>
                <a:miter lim="102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7" name="Google Shape;997;p28"/>
            <p:cNvSpPr/>
            <p:nvPr/>
          </p:nvSpPr>
          <p:spPr>
            <a:xfrm rot="157512">
              <a:off x="8124633" y="5115580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8"/>
            <p:cNvSpPr/>
            <p:nvPr/>
          </p:nvSpPr>
          <p:spPr>
            <a:xfrm rot="157512">
              <a:off x="6574005" y="5703526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8"/>
            <p:cNvSpPr/>
            <p:nvPr/>
          </p:nvSpPr>
          <p:spPr>
            <a:xfrm rot="157512">
              <a:off x="5929801" y="4996682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2" y="0"/>
                  </a:moveTo>
                  <a:cubicBezTo>
                    <a:pt x="511" y="0"/>
                    <a:pt x="1" y="510"/>
                    <a:pt x="1" y="1140"/>
                  </a:cubicBezTo>
                  <a:cubicBezTo>
                    <a:pt x="1" y="1771"/>
                    <a:pt x="511" y="2281"/>
                    <a:pt x="1142" y="2281"/>
                  </a:cubicBezTo>
                  <a:cubicBezTo>
                    <a:pt x="1772" y="2281"/>
                    <a:pt x="2283" y="1771"/>
                    <a:pt x="2283" y="1140"/>
                  </a:cubicBezTo>
                  <a:cubicBezTo>
                    <a:pt x="2283" y="510"/>
                    <a:pt x="1772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3" name="Google Shape;1093;p30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4" name="Google Shape;1094;p30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1095" name="Google Shape;1095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5" name="Google Shape;1105;p30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1106" name="Google Shape;1106;p30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0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0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0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30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30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0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0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0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0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6" name="Google Shape;1116;p30"/>
          <p:cNvGrpSpPr/>
          <p:nvPr/>
        </p:nvGrpSpPr>
        <p:grpSpPr>
          <a:xfrm>
            <a:off x="1531525" y="4798375"/>
            <a:ext cx="76825" cy="76800"/>
            <a:chOff x="3104875" y="1099400"/>
            <a:chExt cx="76825" cy="76800"/>
          </a:xfrm>
        </p:grpSpPr>
        <p:sp>
          <p:nvSpPr>
            <p:cNvPr id="1117" name="Google Shape;1117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0"/>
          <p:cNvGrpSpPr/>
          <p:nvPr/>
        </p:nvGrpSpPr>
        <p:grpSpPr>
          <a:xfrm>
            <a:off x="8745875" y="2533350"/>
            <a:ext cx="76825" cy="76800"/>
            <a:chOff x="3104875" y="1099400"/>
            <a:chExt cx="76825" cy="76800"/>
          </a:xfrm>
        </p:grpSpPr>
        <p:sp>
          <p:nvSpPr>
            <p:cNvPr id="1120" name="Google Shape;1120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0"/>
          <p:cNvGrpSpPr/>
          <p:nvPr/>
        </p:nvGrpSpPr>
        <p:grpSpPr>
          <a:xfrm>
            <a:off x="3576600" y="215950"/>
            <a:ext cx="76825" cy="76800"/>
            <a:chOff x="3104875" y="1099400"/>
            <a:chExt cx="76825" cy="76800"/>
          </a:xfrm>
        </p:grpSpPr>
        <p:sp>
          <p:nvSpPr>
            <p:cNvPr id="1123" name="Google Shape;1123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25" name="Google Shape;1125;p30"/>
          <p:cNvPicPr preferRelativeResize="0"/>
          <p:nvPr/>
        </p:nvPicPr>
        <p:blipFill rotWithShape="1">
          <a:blip r:embed="rId3">
            <a:alphaModFix/>
          </a:blip>
          <a:srcRect l="15236" r="10474"/>
          <a:stretch/>
        </p:blipFill>
        <p:spPr>
          <a:xfrm>
            <a:off x="7421549" y="539509"/>
            <a:ext cx="1552574" cy="139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31"/>
          <p:cNvGrpSpPr/>
          <p:nvPr/>
        </p:nvGrpSpPr>
        <p:grpSpPr>
          <a:xfrm>
            <a:off x="4780389" y="2513201"/>
            <a:ext cx="5036265" cy="4113315"/>
            <a:chOff x="4780389" y="2513201"/>
            <a:chExt cx="5036265" cy="4113315"/>
          </a:xfrm>
        </p:grpSpPr>
        <p:grpSp>
          <p:nvGrpSpPr>
            <p:cNvPr id="1128" name="Google Shape;1128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29" name="Google Shape;1129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31" name="Google Shape;1131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32" name="Google Shape;1132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3" name="Google Shape;1133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4" name="Google Shape;1134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5" name="Google Shape;1135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6" name="Google Shape;1136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7" name="Google Shape;1137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8" name="Google Shape;1138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9" name="Google Shape;1139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0" name="Google Shape;1140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1" name="Google Shape;1141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2" name="Google Shape;1142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3" name="Google Shape;1143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4" name="Google Shape;1144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5" name="Google Shape;1145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6" name="Google Shape;1146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7" name="Google Shape;1147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8" name="Google Shape;1148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9" name="Google Shape;1149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0" name="Google Shape;1150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1" name="Google Shape;1151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2" name="Google Shape;1152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3" name="Google Shape;1153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4" name="Google Shape;1154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5" name="Google Shape;1155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6" name="Google Shape;1156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7" name="Google Shape;1157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8" name="Google Shape;1158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9" name="Google Shape;1159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160" name="Google Shape;1160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68" name="Google Shape;1168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1" name="Google Shape;1171;p31"/>
          <p:cNvGrpSpPr/>
          <p:nvPr/>
        </p:nvGrpSpPr>
        <p:grpSpPr>
          <a:xfrm>
            <a:off x="-3382536" y="-1517162"/>
            <a:ext cx="5036265" cy="4113315"/>
            <a:chOff x="4780389" y="2513201"/>
            <a:chExt cx="5036265" cy="4113315"/>
          </a:xfrm>
        </p:grpSpPr>
        <p:grpSp>
          <p:nvGrpSpPr>
            <p:cNvPr id="1172" name="Google Shape;1172;p3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173" name="Google Shape;1173;p3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4" name="Google Shape;1174;p3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175" name="Google Shape;1175;p3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176" name="Google Shape;1176;p3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7" name="Google Shape;1177;p3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8" name="Google Shape;1178;p3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9" name="Google Shape;1179;p3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0" name="Google Shape;1180;p3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1" name="Google Shape;1181;p3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2" name="Google Shape;1182;p3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3" name="Google Shape;1183;p3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4" name="Google Shape;1184;p3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5" name="Google Shape;1185;p3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6" name="Google Shape;1186;p3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7" name="Google Shape;1187;p3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8" name="Google Shape;1188;p3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9" name="Google Shape;1189;p3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3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1" name="Google Shape;1191;p3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2" name="Google Shape;1192;p3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3" name="Google Shape;1193;p3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4" name="Google Shape;1194;p3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5" name="Google Shape;1195;p3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6" name="Google Shape;1196;p3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7" name="Google Shape;1197;p3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8" name="Google Shape;1198;p3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9" name="Google Shape;1199;p3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0" name="Google Shape;1200;p3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1" name="Google Shape;1201;p3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2" name="Google Shape;1202;p3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3" name="Google Shape;1203;p3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204" name="Google Shape;1204;p3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5" name="Google Shape;1205;p3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3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7" name="Google Shape;1207;p3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8" name="Google Shape;1208;p3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9" name="Google Shape;1209;p3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0" name="Google Shape;1210;p3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1" name="Google Shape;1211;p3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212" name="Google Shape;1212;p3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3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31"/>
          <p:cNvGrpSpPr/>
          <p:nvPr/>
        </p:nvGrpSpPr>
        <p:grpSpPr>
          <a:xfrm>
            <a:off x="274225" y="2188525"/>
            <a:ext cx="76825" cy="76800"/>
            <a:chOff x="3104875" y="1099400"/>
            <a:chExt cx="76825" cy="76800"/>
          </a:xfrm>
        </p:grpSpPr>
        <p:sp>
          <p:nvSpPr>
            <p:cNvPr id="1216" name="Google Shape;1216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31"/>
          <p:cNvGrpSpPr/>
          <p:nvPr/>
        </p:nvGrpSpPr>
        <p:grpSpPr>
          <a:xfrm>
            <a:off x="3783350" y="4781250"/>
            <a:ext cx="76825" cy="76800"/>
            <a:chOff x="3104875" y="1099400"/>
            <a:chExt cx="76825" cy="76800"/>
          </a:xfrm>
        </p:grpSpPr>
        <p:sp>
          <p:nvSpPr>
            <p:cNvPr id="1219" name="Google Shape;1219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1" name="Google Shape;1221;p31"/>
          <p:cNvGrpSpPr/>
          <p:nvPr/>
        </p:nvGrpSpPr>
        <p:grpSpPr>
          <a:xfrm>
            <a:off x="7034175" y="263575"/>
            <a:ext cx="76825" cy="76800"/>
            <a:chOff x="3104875" y="1099400"/>
            <a:chExt cx="76825" cy="76800"/>
          </a:xfrm>
        </p:grpSpPr>
        <p:sp>
          <p:nvSpPr>
            <p:cNvPr id="1222" name="Google Shape;1222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24" name="Google Shape;1224;p31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204037" y="21898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5" name="Google Shape;1225;p31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899285" y="427425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6" name="Google Shape;1226;p31"/>
          <p:cNvPicPr preferRelativeResize="0"/>
          <p:nvPr/>
        </p:nvPicPr>
        <p:blipFill rotWithShape="1">
          <a:blip r:embed="rId4">
            <a:alphaModFix/>
          </a:blip>
          <a:srcRect l="25537" t="7152" r="23467" b="5838"/>
          <a:stretch/>
        </p:blipFill>
        <p:spPr>
          <a:xfrm>
            <a:off x="6925599" y="7552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7" name="Google Shape;1227;p31"/>
          <p:cNvPicPr preferRelativeResize="0"/>
          <p:nvPr/>
        </p:nvPicPr>
        <p:blipFill rotWithShape="1">
          <a:blip r:embed="rId5">
            <a:alphaModFix/>
          </a:blip>
          <a:srcRect l="15236" r="10474"/>
          <a:stretch/>
        </p:blipFill>
        <p:spPr>
          <a:xfrm rot="1220421">
            <a:off x="6684874" y="2035009"/>
            <a:ext cx="1552575" cy="139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8" name="Google Shape;1228;p31"/>
          <p:cNvPicPr preferRelativeResize="0"/>
          <p:nvPr/>
        </p:nvPicPr>
        <p:blipFill rotWithShape="1">
          <a:blip r:embed="rId6">
            <a:alphaModFix/>
          </a:blip>
          <a:srcRect l="22009" r="18455"/>
          <a:stretch/>
        </p:blipFill>
        <p:spPr>
          <a:xfrm rot="-1592621">
            <a:off x="1473480" y="2658333"/>
            <a:ext cx="903663" cy="853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>
            <a:spLocks noGrp="1"/>
          </p:cNvSpPr>
          <p:nvPr>
            <p:ph type="title"/>
          </p:nvPr>
        </p:nvSpPr>
        <p:spPr>
          <a:xfrm>
            <a:off x="720000" y="2384238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subTitle" idx="1"/>
          </p:nvPr>
        </p:nvSpPr>
        <p:spPr>
          <a:xfrm>
            <a:off x="720000" y="3272250"/>
            <a:ext cx="50676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03" name="Google Shape;103;p3"/>
          <p:cNvGrpSpPr/>
          <p:nvPr/>
        </p:nvGrpSpPr>
        <p:grpSpPr>
          <a:xfrm>
            <a:off x="5175689" y="2774776"/>
            <a:ext cx="5036265" cy="4113315"/>
            <a:chOff x="4780389" y="2513201"/>
            <a:chExt cx="5036265" cy="4113315"/>
          </a:xfrm>
        </p:grpSpPr>
        <p:grpSp>
          <p:nvGrpSpPr>
            <p:cNvPr id="104" name="Google Shape;104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05" name="Google Shape;105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6" name="Google Shape;106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07" name="Google Shape;107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08" name="Google Shape;108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109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110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115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116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117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118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119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120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126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127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128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129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135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36" name="Google Shape;136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4" name="Google Shape;144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3"/>
          <p:cNvGrpSpPr/>
          <p:nvPr/>
        </p:nvGrpSpPr>
        <p:grpSpPr>
          <a:xfrm>
            <a:off x="2951589" y="-2707787"/>
            <a:ext cx="5036265" cy="4113315"/>
            <a:chOff x="4780389" y="2513201"/>
            <a:chExt cx="5036265" cy="4113315"/>
          </a:xfrm>
        </p:grpSpPr>
        <p:grpSp>
          <p:nvGrpSpPr>
            <p:cNvPr id="148" name="Google Shape;148;p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149" name="Google Shape;149;p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0" name="Google Shape;150;p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151" name="Google Shape;151;p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152" name="Google Shape;152;p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153;p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154;p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155;p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156;p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157;p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158;p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159;p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160;p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161;p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162;p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163;p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164;p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165;p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166;p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167;p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168;p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169;p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170;p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171;p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172;p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173;p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174;p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175;p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176;p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177;p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178;p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179;p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0" name="Google Shape;180;p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88" name="Google Shape;188;p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33" name="Google Shape;233;p6"/>
          <p:cNvGrpSpPr/>
          <p:nvPr/>
        </p:nvGrpSpPr>
        <p:grpSpPr>
          <a:xfrm>
            <a:off x="8353997" y="-383894"/>
            <a:ext cx="1346103" cy="1863890"/>
            <a:chOff x="8353997" y="-383894"/>
            <a:chExt cx="1346103" cy="1863890"/>
          </a:xfrm>
        </p:grpSpPr>
        <p:sp>
          <p:nvSpPr>
            <p:cNvPr id="234" name="Google Shape;234;p6"/>
            <p:cNvSpPr/>
            <p:nvPr/>
          </p:nvSpPr>
          <p:spPr>
            <a:xfrm rot="10515604" flipH="1">
              <a:off x="8395233" y="733291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6"/>
            <p:cNvSpPr/>
            <p:nvPr/>
          </p:nvSpPr>
          <p:spPr>
            <a:xfrm rot="10515604" flipH="1">
              <a:off x="9021238" y="726016"/>
              <a:ext cx="650180" cy="721100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9" y="20743"/>
                  </a:moveTo>
                  <a:lnTo>
                    <a:pt x="24981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6"/>
            <p:cNvSpPr/>
            <p:nvPr/>
          </p:nvSpPr>
          <p:spPr>
            <a:xfrm rot="10515604" flipH="1">
              <a:off x="8701958" y="187502"/>
              <a:ext cx="650180" cy="721075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0" y="8102"/>
                  </a:lnTo>
                  <a:lnTo>
                    <a:pt x="1028" y="22525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6"/>
            <p:cNvSpPr/>
            <p:nvPr/>
          </p:nvSpPr>
          <p:spPr>
            <a:xfrm rot="10515604" flipH="1">
              <a:off x="8382677" y="-351036"/>
              <a:ext cx="650155" cy="721075"/>
            </a:xfrm>
            <a:custGeom>
              <a:avLst/>
              <a:gdLst/>
              <a:ahLst/>
              <a:cxnLst/>
              <a:rect l="l" t="t" r="r" b="b"/>
              <a:pathLst>
                <a:path w="26008" h="28845" fill="none" extrusionOk="0">
                  <a:moveTo>
                    <a:pt x="26008" y="20743"/>
                  </a:moveTo>
                  <a:lnTo>
                    <a:pt x="24980" y="6320"/>
                  </a:lnTo>
                  <a:lnTo>
                    <a:pt x="11975" y="1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2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6"/>
            <p:cNvSpPr/>
            <p:nvPr/>
          </p:nvSpPr>
          <p:spPr>
            <a:xfrm rot="10515604" flipH="1">
              <a:off x="9008685" y="-358263"/>
              <a:ext cx="650205" cy="721050"/>
            </a:xfrm>
            <a:custGeom>
              <a:avLst/>
              <a:gdLst/>
              <a:ahLst/>
              <a:cxnLst/>
              <a:rect l="l" t="t" r="r" b="b"/>
              <a:pathLst>
                <a:path w="26010" h="28844" fill="none" extrusionOk="0">
                  <a:moveTo>
                    <a:pt x="26009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6"/>
            <p:cNvSpPr/>
            <p:nvPr/>
          </p:nvSpPr>
          <p:spPr>
            <a:xfrm rot="10515604" flipH="1">
              <a:off x="8988035" y="-202012"/>
              <a:ext cx="57071" cy="57046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 rot="10515604" flipH="1">
              <a:off x="9613745" y="157612"/>
              <a:ext cx="57046" cy="57071"/>
            </a:xfrm>
            <a:custGeom>
              <a:avLst/>
              <a:gdLst/>
              <a:ahLst/>
              <a:cxnLst/>
              <a:rect l="l" t="t" r="r" b="b"/>
              <a:pathLst>
                <a:path w="2282" h="2283" extrusionOk="0">
                  <a:moveTo>
                    <a:pt x="1142" y="0"/>
                  </a:moveTo>
                  <a:cubicBezTo>
                    <a:pt x="512" y="0"/>
                    <a:pt x="1" y="511"/>
                    <a:pt x="1" y="1141"/>
                  </a:cubicBezTo>
                  <a:cubicBezTo>
                    <a:pt x="1" y="1771"/>
                    <a:pt x="512" y="2282"/>
                    <a:pt x="1142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0"/>
                    <a:pt x="11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 rot="10515604" flipH="1">
              <a:off x="9310934" y="707795"/>
              <a:ext cx="57021" cy="57071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2" name="Google Shape;242;p6"/>
          <p:cNvSpPr/>
          <p:nvPr/>
        </p:nvSpPr>
        <p:spPr>
          <a:xfrm rot="10515604" flipH="1">
            <a:off x="8362734" y="-200629"/>
            <a:ext cx="57046" cy="57046"/>
          </a:xfrm>
          <a:custGeom>
            <a:avLst/>
            <a:gdLst/>
            <a:ahLst/>
            <a:cxnLst/>
            <a:rect l="l" t="t" r="r" b="b"/>
            <a:pathLst>
              <a:path w="2282" h="2282" extrusionOk="0">
                <a:moveTo>
                  <a:pt x="1141" y="0"/>
                </a:moveTo>
                <a:cubicBezTo>
                  <a:pt x="511" y="0"/>
                  <a:pt x="0" y="511"/>
                  <a:pt x="0" y="1141"/>
                </a:cubicBezTo>
                <a:cubicBezTo>
                  <a:pt x="0" y="1770"/>
                  <a:pt x="511" y="2281"/>
                  <a:pt x="1141" y="2281"/>
                </a:cubicBezTo>
                <a:cubicBezTo>
                  <a:pt x="1772" y="2281"/>
                  <a:pt x="2281" y="1770"/>
                  <a:pt x="2281" y="1141"/>
                </a:cubicBezTo>
                <a:cubicBezTo>
                  <a:pt x="2281" y="511"/>
                  <a:pt x="1772" y="0"/>
                  <a:pt x="114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07525"/>
            <a:ext cx="657600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2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46" name="Google Shape;446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47" name="Google Shape;447;p11"/>
          <p:cNvGrpSpPr/>
          <p:nvPr/>
        </p:nvGrpSpPr>
        <p:grpSpPr>
          <a:xfrm rot="10800000">
            <a:off x="4305914" y="3662226"/>
            <a:ext cx="5036265" cy="4113315"/>
            <a:chOff x="4780389" y="2513201"/>
            <a:chExt cx="5036265" cy="4113315"/>
          </a:xfrm>
        </p:grpSpPr>
        <p:grpSp>
          <p:nvGrpSpPr>
            <p:cNvPr id="448" name="Google Shape;448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49" name="Google Shape;449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50" name="Google Shape;450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51" name="Google Shape;451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52" name="Google Shape;452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0" name="Google Shape;480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88" name="Google Shape;488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1" name="Google Shape;491;p11"/>
          <p:cNvGrpSpPr/>
          <p:nvPr/>
        </p:nvGrpSpPr>
        <p:grpSpPr>
          <a:xfrm>
            <a:off x="-128336" y="-2516262"/>
            <a:ext cx="5036265" cy="4113315"/>
            <a:chOff x="4780389" y="2513201"/>
            <a:chExt cx="5036265" cy="4113315"/>
          </a:xfrm>
        </p:grpSpPr>
        <p:grpSp>
          <p:nvGrpSpPr>
            <p:cNvPr id="492" name="Google Shape;492;p11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493" name="Google Shape;493;p11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94" name="Google Shape;494;p11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495" name="Google Shape;495;p11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496" name="Google Shape;496;p11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11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11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11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11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11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11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11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11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11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11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11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11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11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11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11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11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1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11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11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1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11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11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11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11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11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11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11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4" name="Google Shape;524;p11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11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11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1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11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11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11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11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32" name="Google Shape;532;p11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1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1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3"/>
          <p:cNvSpPr txBox="1">
            <a:spLocks noGrp="1"/>
          </p:cNvSpPr>
          <p:nvPr>
            <p:ph type="subTitle" idx="1"/>
          </p:nvPr>
        </p:nvSpPr>
        <p:spPr>
          <a:xfrm>
            <a:off x="5784713" y="152095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9" name="Google Shape;539;p13"/>
          <p:cNvSpPr txBox="1">
            <a:spLocks noGrp="1"/>
          </p:cNvSpPr>
          <p:nvPr>
            <p:ph type="title" idx="2" hasCustomPrompt="1"/>
          </p:nvPr>
        </p:nvSpPr>
        <p:spPr>
          <a:xfrm>
            <a:off x="890575" y="152095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0" name="Google Shape;540;p13"/>
          <p:cNvSpPr txBox="1">
            <a:spLocks noGrp="1"/>
          </p:cNvSpPr>
          <p:nvPr>
            <p:ph type="subTitle" idx="3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1" name="Google Shape;541;p13"/>
          <p:cNvSpPr txBox="1">
            <a:spLocks noGrp="1"/>
          </p:cNvSpPr>
          <p:nvPr>
            <p:ph type="subTitle" idx="4"/>
          </p:nvPr>
        </p:nvSpPr>
        <p:spPr>
          <a:xfrm>
            <a:off x="5784713" y="215403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3"/>
          <p:cNvSpPr txBox="1">
            <a:spLocks noGrp="1"/>
          </p:cNvSpPr>
          <p:nvPr>
            <p:ph type="title" idx="5" hasCustomPrompt="1"/>
          </p:nvPr>
        </p:nvSpPr>
        <p:spPr>
          <a:xfrm>
            <a:off x="890575" y="215403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3" name="Google Shape;543;p13"/>
          <p:cNvSpPr txBox="1">
            <a:spLocks noGrp="1"/>
          </p:cNvSpPr>
          <p:nvPr>
            <p:ph type="subTitle" idx="6"/>
          </p:nvPr>
        </p:nvSpPr>
        <p:spPr>
          <a:xfrm>
            <a:off x="1954644" y="215403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4" name="Google Shape;544;p13"/>
          <p:cNvSpPr txBox="1">
            <a:spLocks noGrp="1"/>
          </p:cNvSpPr>
          <p:nvPr>
            <p:ph type="subTitle" idx="7"/>
          </p:nvPr>
        </p:nvSpPr>
        <p:spPr>
          <a:xfrm>
            <a:off x="5784713" y="278712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3"/>
          <p:cNvSpPr txBox="1">
            <a:spLocks noGrp="1"/>
          </p:cNvSpPr>
          <p:nvPr>
            <p:ph type="title" idx="8" hasCustomPrompt="1"/>
          </p:nvPr>
        </p:nvSpPr>
        <p:spPr>
          <a:xfrm>
            <a:off x="890575" y="278712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6" name="Google Shape;546;p13"/>
          <p:cNvSpPr txBox="1">
            <a:spLocks noGrp="1"/>
          </p:cNvSpPr>
          <p:nvPr>
            <p:ph type="subTitle" idx="9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3"/>
          <p:cNvSpPr txBox="1">
            <a:spLocks noGrp="1"/>
          </p:cNvSpPr>
          <p:nvPr>
            <p:ph type="subTitle" idx="13"/>
          </p:nvPr>
        </p:nvSpPr>
        <p:spPr>
          <a:xfrm>
            <a:off x="5784713" y="3420205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8" name="Google Shape;548;p13"/>
          <p:cNvSpPr txBox="1">
            <a:spLocks noGrp="1"/>
          </p:cNvSpPr>
          <p:nvPr>
            <p:ph type="title" idx="14" hasCustomPrompt="1"/>
          </p:nvPr>
        </p:nvSpPr>
        <p:spPr>
          <a:xfrm>
            <a:off x="890575" y="3420205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9" name="Google Shape;549;p13"/>
          <p:cNvSpPr txBox="1">
            <a:spLocks noGrp="1"/>
          </p:cNvSpPr>
          <p:nvPr>
            <p:ph type="subTitle" idx="15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50" name="Google Shape;550;p13"/>
          <p:cNvSpPr txBox="1">
            <a:spLocks noGrp="1"/>
          </p:cNvSpPr>
          <p:nvPr>
            <p:ph type="subTitle" idx="16"/>
          </p:nvPr>
        </p:nvSpPr>
        <p:spPr>
          <a:xfrm>
            <a:off x="5784713" y="4053290"/>
            <a:ext cx="24687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3"/>
          <p:cNvSpPr txBox="1">
            <a:spLocks noGrp="1"/>
          </p:cNvSpPr>
          <p:nvPr>
            <p:ph type="title" idx="17" hasCustomPrompt="1"/>
          </p:nvPr>
        </p:nvSpPr>
        <p:spPr>
          <a:xfrm>
            <a:off x="890575" y="4053290"/>
            <a:ext cx="976800" cy="48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2" name="Google Shape;552;p13"/>
          <p:cNvSpPr txBox="1">
            <a:spLocks noGrp="1"/>
          </p:cNvSpPr>
          <p:nvPr>
            <p:ph type="subTitle" idx="18"/>
          </p:nvPr>
        </p:nvSpPr>
        <p:spPr>
          <a:xfrm>
            <a:off x="1954644" y="405329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553" name="Google Shape;553;p13"/>
          <p:cNvGrpSpPr/>
          <p:nvPr/>
        </p:nvGrpSpPr>
        <p:grpSpPr>
          <a:xfrm>
            <a:off x="-3773061" y="-978862"/>
            <a:ext cx="5036265" cy="4113315"/>
            <a:chOff x="4780389" y="2513201"/>
            <a:chExt cx="5036265" cy="4113315"/>
          </a:xfrm>
        </p:grpSpPr>
        <p:grpSp>
          <p:nvGrpSpPr>
            <p:cNvPr id="554" name="Google Shape;554;p13"/>
            <p:cNvGrpSpPr/>
            <p:nvPr/>
          </p:nvGrpSpPr>
          <p:grpSpPr>
            <a:xfrm>
              <a:off x="4780389" y="2513201"/>
              <a:ext cx="5036265" cy="4113315"/>
              <a:chOff x="4673664" y="2214101"/>
              <a:chExt cx="5036265" cy="4113315"/>
            </a:xfrm>
          </p:grpSpPr>
          <p:sp>
            <p:nvSpPr>
              <p:cNvPr id="555" name="Google Shape;555;p13"/>
              <p:cNvSpPr/>
              <p:nvPr/>
            </p:nvSpPr>
            <p:spPr>
              <a:xfrm rot="157512">
                <a:off x="9047033" y="4559649"/>
                <a:ext cx="57072" cy="57047"/>
              </a:xfrm>
              <a:custGeom>
                <a:avLst/>
                <a:gdLst/>
                <a:ahLst/>
                <a:cxnLst/>
                <a:rect l="l" t="t" r="r" b="b"/>
                <a:pathLst>
                  <a:path w="2283" h="2282" extrusionOk="0">
                    <a:moveTo>
                      <a:pt x="1141" y="1"/>
                    </a:moveTo>
                    <a:cubicBezTo>
                      <a:pt x="511" y="1"/>
                      <a:pt x="0" y="512"/>
                      <a:pt x="0" y="1142"/>
                    </a:cubicBezTo>
                    <a:cubicBezTo>
                      <a:pt x="0" y="1771"/>
                      <a:pt x="511" y="2282"/>
                      <a:pt x="1141" y="2282"/>
                    </a:cubicBezTo>
                    <a:cubicBezTo>
                      <a:pt x="1771" y="2282"/>
                      <a:pt x="2282" y="1771"/>
                      <a:pt x="2282" y="1142"/>
                    </a:cubicBezTo>
                    <a:cubicBezTo>
                      <a:pt x="2282" y="512"/>
                      <a:pt x="1771" y="1"/>
                      <a:pt x="11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6" name="Google Shape;556;p13"/>
              <p:cNvGrpSpPr/>
              <p:nvPr/>
            </p:nvGrpSpPr>
            <p:grpSpPr>
              <a:xfrm>
                <a:off x="4673664" y="2214101"/>
                <a:ext cx="5036265" cy="4113315"/>
                <a:chOff x="4673664" y="2214101"/>
                <a:chExt cx="5036265" cy="4113315"/>
              </a:xfrm>
            </p:grpSpPr>
            <p:grpSp>
              <p:nvGrpSpPr>
                <p:cNvPr id="557" name="Google Shape;557;p13"/>
                <p:cNvGrpSpPr/>
                <p:nvPr/>
              </p:nvGrpSpPr>
              <p:grpSpPr>
                <a:xfrm>
                  <a:off x="4673664" y="2214101"/>
                  <a:ext cx="5036265" cy="4113315"/>
                  <a:chOff x="3825164" y="427026"/>
                  <a:chExt cx="5036265" cy="4113315"/>
                </a:xfrm>
              </p:grpSpPr>
              <p:sp>
                <p:nvSpPr>
                  <p:cNvPr id="558" name="Google Shape;558;p13"/>
                  <p:cNvSpPr/>
                  <p:nvPr/>
                </p:nvSpPr>
                <p:spPr>
                  <a:xfrm rot="157512">
                    <a:off x="6915828" y="473247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13"/>
                  <p:cNvSpPr/>
                  <p:nvPr/>
                </p:nvSpPr>
                <p:spPr>
                  <a:xfrm rot="157512">
                    <a:off x="7541687" y="457392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13"/>
                  <p:cNvSpPr/>
                  <p:nvPr/>
                </p:nvSpPr>
                <p:spPr>
                  <a:xfrm rot="157512">
                    <a:off x="8167572" y="441537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13"/>
                  <p:cNvSpPr/>
                  <p:nvPr/>
                </p:nvSpPr>
                <p:spPr>
                  <a:xfrm rot="157512">
                    <a:off x="7242491" y="100735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8" y="22525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13"/>
                  <p:cNvSpPr/>
                  <p:nvPr/>
                </p:nvSpPr>
                <p:spPr>
                  <a:xfrm rot="157512">
                    <a:off x="7868375" y="991501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13"/>
                  <p:cNvSpPr/>
                  <p:nvPr/>
                </p:nvSpPr>
                <p:spPr>
                  <a:xfrm rot="157512">
                    <a:off x="6943294" y="1557320"/>
                    <a:ext cx="65016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5" y="1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2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13"/>
                  <p:cNvSpPr/>
                  <p:nvPr/>
                </p:nvSpPr>
                <p:spPr>
                  <a:xfrm rot="157512">
                    <a:off x="7569154" y="1541466"/>
                    <a:ext cx="650217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4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13"/>
                  <p:cNvSpPr/>
                  <p:nvPr/>
                </p:nvSpPr>
                <p:spPr>
                  <a:xfrm rot="157512">
                    <a:off x="8195039" y="1525586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13"/>
                  <p:cNvSpPr/>
                  <p:nvPr/>
                </p:nvSpPr>
                <p:spPr>
                  <a:xfrm rot="157512">
                    <a:off x="4140535" y="2170703"/>
                    <a:ext cx="650217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0"/>
                        </a:lnTo>
                        <a:lnTo>
                          <a:pt x="1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13"/>
                  <p:cNvSpPr/>
                  <p:nvPr/>
                </p:nvSpPr>
                <p:spPr>
                  <a:xfrm rot="157512">
                    <a:off x="4766419" y="215484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7" y="1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4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13"/>
                  <p:cNvSpPr/>
                  <p:nvPr/>
                </p:nvSpPr>
                <p:spPr>
                  <a:xfrm rot="157512">
                    <a:off x="5392303" y="2138993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13"/>
                  <p:cNvSpPr/>
                  <p:nvPr/>
                </p:nvSpPr>
                <p:spPr>
                  <a:xfrm rot="157512">
                    <a:off x="6018188" y="2123139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0" name="Google Shape;570;p13"/>
                  <p:cNvSpPr/>
                  <p:nvPr/>
                </p:nvSpPr>
                <p:spPr>
                  <a:xfrm rot="157512">
                    <a:off x="6644073" y="2107259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8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1" name="Google Shape;571;p13"/>
                  <p:cNvSpPr/>
                  <p:nvPr/>
                </p:nvSpPr>
                <p:spPr>
                  <a:xfrm rot="157512">
                    <a:off x="7269957" y="2091430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13"/>
                  <p:cNvSpPr/>
                  <p:nvPr/>
                </p:nvSpPr>
                <p:spPr>
                  <a:xfrm rot="157512">
                    <a:off x="7895842" y="2075550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9" y="20743"/>
                        </a:moveTo>
                        <a:lnTo>
                          <a:pt x="24980" y="6322"/>
                        </a:lnTo>
                        <a:lnTo>
                          <a:pt x="11976" y="1"/>
                        </a:lnTo>
                        <a:lnTo>
                          <a:pt x="0" y="8102"/>
                        </a:lnTo>
                        <a:lnTo>
                          <a:pt x="1029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13"/>
                  <p:cNvSpPr/>
                  <p:nvPr/>
                </p:nvSpPr>
                <p:spPr>
                  <a:xfrm rot="157512">
                    <a:off x="3841337" y="272066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0" y="6321"/>
                        </a:lnTo>
                        <a:lnTo>
                          <a:pt x="11975" y="0"/>
                        </a:lnTo>
                        <a:lnTo>
                          <a:pt x="0" y="8102"/>
                        </a:lnTo>
                        <a:lnTo>
                          <a:pt x="1029" y="22524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13"/>
                  <p:cNvSpPr/>
                  <p:nvPr/>
                </p:nvSpPr>
                <p:spPr>
                  <a:xfrm rot="157512">
                    <a:off x="4467198" y="2704787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3"/>
                        </a:lnTo>
                        <a:lnTo>
                          <a:pt x="1030" y="22525"/>
                        </a:lnTo>
                        <a:lnTo>
                          <a:pt x="14033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13"/>
                  <p:cNvSpPr/>
                  <p:nvPr/>
                </p:nvSpPr>
                <p:spPr>
                  <a:xfrm rot="157512">
                    <a:off x="5093107" y="2688958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3"/>
                        </a:moveTo>
                        <a:lnTo>
                          <a:pt x="24980" y="6320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13"/>
                  <p:cNvSpPr/>
                  <p:nvPr/>
                </p:nvSpPr>
                <p:spPr>
                  <a:xfrm rot="157512">
                    <a:off x="5718992" y="2673103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1"/>
                        </a:lnTo>
                        <a:lnTo>
                          <a:pt x="1028" y="22524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13"/>
                  <p:cNvSpPr/>
                  <p:nvPr/>
                </p:nvSpPr>
                <p:spPr>
                  <a:xfrm rot="157512">
                    <a:off x="6344876" y="2657223"/>
                    <a:ext cx="65016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8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5" y="1"/>
                        </a:lnTo>
                        <a:lnTo>
                          <a:pt x="0" y="8103"/>
                        </a:lnTo>
                        <a:lnTo>
                          <a:pt x="1028" y="22525"/>
                        </a:lnTo>
                        <a:lnTo>
                          <a:pt x="14032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13"/>
                  <p:cNvSpPr/>
                  <p:nvPr/>
                </p:nvSpPr>
                <p:spPr>
                  <a:xfrm rot="157512">
                    <a:off x="6970736" y="2641369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3"/>
                        </a:moveTo>
                        <a:lnTo>
                          <a:pt x="24981" y="6321"/>
                        </a:lnTo>
                        <a:lnTo>
                          <a:pt x="11976" y="0"/>
                        </a:lnTo>
                        <a:lnTo>
                          <a:pt x="1" y="8102"/>
                        </a:lnTo>
                        <a:lnTo>
                          <a:pt x="1029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3"/>
                  <p:cNvSpPr/>
                  <p:nvPr/>
                </p:nvSpPr>
                <p:spPr>
                  <a:xfrm rot="157512">
                    <a:off x="4168001" y="3254751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09" y="20744"/>
                        </a:moveTo>
                        <a:lnTo>
                          <a:pt x="24980" y="6322"/>
                        </a:lnTo>
                        <a:lnTo>
                          <a:pt x="11977" y="1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3"/>
                  <p:cNvSpPr/>
                  <p:nvPr/>
                </p:nvSpPr>
                <p:spPr>
                  <a:xfrm rot="157512">
                    <a:off x="4793885" y="3238896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9" y="20743"/>
                        </a:moveTo>
                        <a:lnTo>
                          <a:pt x="24981" y="6321"/>
                        </a:lnTo>
                        <a:lnTo>
                          <a:pt x="11977" y="0"/>
                        </a:lnTo>
                        <a:lnTo>
                          <a:pt x="0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3"/>
                  <p:cNvSpPr/>
                  <p:nvPr/>
                </p:nvSpPr>
                <p:spPr>
                  <a:xfrm rot="157512">
                    <a:off x="5419770" y="3223067"/>
                    <a:ext cx="650192" cy="721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4" fill="none" extrusionOk="0">
                        <a:moveTo>
                          <a:pt x="26009" y="20743"/>
                        </a:moveTo>
                        <a:lnTo>
                          <a:pt x="24981" y="6320"/>
                        </a:lnTo>
                        <a:lnTo>
                          <a:pt x="11976" y="0"/>
                        </a:lnTo>
                        <a:lnTo>
                          <a:pt x="1" y="8101"/>
                        </a:lnTo>
                        <a:lnTo>
                          <a:pt x="1029" y="22523"/>
                        </a:lnTo>
                        <a:lnTo>
                          <a:pt x="14033" y="28844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3"/>
                  <p:cNvSpPr/>
                  <p:nvPr/>
                </p:nvSpPr>
                <p:spPr>
                  <a:xfrm rot="157512">
                    <a:off x="6045654" y="3207187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2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13"/>
                  <p:cNvSpPr/>
                  <p:nvPr/>
                </p:nvSpPr>
                <p:spPr>
                  <a:xfrm rot="157512">
                    <a:off x="3868779" y="3804714"/>
                    <a:ext cx="650217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10" h="28846" fill="none" extrusionOk="0">
                        <a:moveTo>
                          <a:pt x="26010" y="20744"/>
                        </a:moveTo>
                        <a:lnTo>
                          <a:pt x="24982" y="6322"/>
                        </a:lnTo>
                        <a:lnTo>
                          <a:pt x="11977" y="1"/>
                        </a:lnTo>
                        <a:lnTo>
                          <a:pt x="1" y="8102"/>
                        </a:lnTo>
                        <a:lnTo>
                          <a:pt x="1030" y="22525"/>
                        </a:lnTo>
                        <a:lnTo>
                          <a:pt x="14034" y="28846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13"/>
                  <p:cNvSpPr/>
                  <p:nvPr/>
                </p:nvSpPr>
                <p:spPr>
                  <a:xfrm rot="157512">
                    <a:off x="4494689" y="3788860"/>
                    <a:ext cx="650192" cy="72111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6" fill="none" extrusionOk="0">
                        <a:moveTo>
                          <a:pt x="26008" y="20743"/>
                        </a:moveTo>
                        <a:lnTo>
                          <a:pt x="24980" y="6321"/>
                        </a:lnTo>
                        <a:lnTo>
                          <a:pt x="11976" y="1"/>
                        </a:lnTo>
                        <a:lnTo>
                          <a:pt x="1" y="8103"/>
                        </a:lnTo>
                        <a:lnTo>
                          <a:pt x="1029" y="22525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13"/>
                  <p:cNvSpPr/>
                  <p:nvPr/>
                </p:nvSpPr>
                <p:spPr>
                  <a:xfrm rot="157512">
                    <a:off x="5120574" y="3773006"/>
                    <a:ext cx="650192" cy="72108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009" h="28845" fill="none" extrusionOk="0">
                        <a:moveTo>
                          <a:pt x="26008" y="20744"/>
                        </a:moveTo>
                        <a:lnTo>
                          <a:pt x="24980" y="6321"/>
                        </a:lnTo>
                        <a:lnTo>
                          <a:pt x="11976" y="0"/>
                        </a:lnTo>
                        <a:lnTo>
                          <a:pt x="0" y="8102"/>
                        </a:lnTo>
                        <a:lnTo>
                          <a:pt x="1028" y="22524"/>
                        </a:lnTo>
                        <a:lnTo>
                          <a:pt x="14033" y="28845"/>
                        </a:lnTo>
                        <a:close/>
                      </a:path>
                    </a:pathLst>
                  </a:custGeom>
                  <a:noFill/>
                  <a:ln w="7725" cap="flat" cmpd="sng">
                    <a:solidFill>
                      <a:schemeClr val="dk2"/>
                    </a:solidFill>
                    <a:prstDash val="solid"/>
                    <a:miter lim="102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6" name="Google Shape;586;p13"/>
                <p:cNvSpPr/>
                <p:nvPr/>
              </p:nvSpPr>
              <p:spPr>
                <a:xfrm rot="157512">
                  <a:off x="6228998" y="4446717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1"/>
                        <a:pt x="1142" y="2281"/>
                      </a:cubicBezTo>
                      <a:cubicBezTo>
                        <a:pt x="1772" y="2281"/>
                        <a:pt x="2283" y="1772"/>
                        <a:pt x="2283" y="1141"/>
                      </a:cubicBezTo>
                      <a:cubicBezTo>
                        <a:pt x="2283" y="511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13"/>
                <p:cNvSpPr/>
                <p:nvPr/>
              </p:nvSpPr>
              <p:spPr>
                <a:xfrm rot="157512">
                  <a:off x="9351770" y="4005108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1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2"/>
                        <a:pt x="511" y="2282"/>
                        <a:pt x="1141" y="2282"/>
                      </a:cubicBezTo>
                      <a:cubicBezTo>
                        <a:pt x="1771" y="2282"/>
                        <a:pt x="2281" y="1772"/>
                        <a:pt x="2281" y="1141"/>
                      </a:cubicBezTo>
                      <a:cubicBezTo>
                        <a:pt x="2281" y="511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13"/>
                <p:cNvSpPr/>
                <p:nvPr/>
              </p:nvSpPr>
              <p:spPr>
                <a:xfrm rot="157512">
                  <a:off x="8403706" y="3847890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13"/>
                <p:cNvSpPr/>
                <p:nvPr/>
              </p:nvSpPr>
              <p:spPr>
                <a:xfrm rot="157512">
                  <a:off x="8124633" y="5115580"/>
                  <a:ext cx="57047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2" extrusionOk="0">
                      <a:moveTo>
                        <a:pt x="1140" y="0"/>
                      </a:moveTo>
                      <a:cubicBezTo>
                        <a:pt x="511" y="0"/>
                        <a:pt x="0" y="511"/>
                        <a:pt x="0" y="1141"/>
                      </a:cubicBezTo>
                      <a:cubicBezTo>
                        <a:pt x="0" y="1771"/>
                        <a:pt x="510" y="2281"/>
                        <a:pt x="1140" y="2281"/>
                      </a:cubicBezTo>
                      <a:cubicBezTo>
                        <a:pt x="1771" y="2281"/>
                        <a:pt x="2281" y="1771"/>
                        <a:pt x="2281" y="1141"/>
                      </a:cubicBezTo>
                      <a:cubicBezTo>
                        <a:pt x="2281" y="511"/>
                        <a:pt x="1771" y="0"/>
                        <a:pt x="114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13"/>
                <p:cNvSpPr/>
                <p:nvPr/>
              </p:nvSpPr>
              <p:spPr>
                <a:xfrm rot="157512">
                  <a:off x="6574005" y="5703526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1"/>
                      </a:moveTo>
                      <a:cubicBezTo>
                        <a:pt x="511" y="1"/>
                        <a:pt x="0" y="511"/>
                        <a:pt x="0" y="1141"/>
                      </a:cubicBezTo>
                      <a:cubicBezTo>
                        <a:pt x="0" y="1771"/>
                        <a:pt x="511" y="2282"/>
                        <a:pt x="1141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1"/>
                        <a:pt x="114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13"/>
                <p:cNvSpPr/>
                <p:nvPr/>
              </p:nvSpPr>
              <p:spPr>
                <a:xfrm rot="157512">
                  <a:off x="5957267" y="6080755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1" y="0"/>
                      </a:moveTo>
                      <a:cubicBezTo>
                        <a:pt x="511" y="0"/>
                        <a:pt x="0" y="510"/>
                        <a:pt x="0" y="1140"/>
                      </a:cubicBezTo>
                      <a:cubicBezTo>
                        <a:pt x="0" y="1770"/>
                        <a:pt x="511" y="2281"/>
                        <a:pt x="1141" y="2281"/>
                      </a:cubicBezTo>
                      <a:cubicBezTo>
                        <a:pt x="1771" y="2281"/>
                        <a:pt x="2282" y="1770"/>
                        <a:pt x="2282" y="1140"/>
                      </a:cubicBezTo>
                      <a:cubicBezTo>
                        <a:pt x="2282" y="510"/>
                        <a:pt x="1771" y="0"/>
                        <a:pt x="1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13"/>
                <p:cNvSpPr/>
                <p:nvPr/>
              </p:nvSpPr>
              <p:spPr>
                <a:xfrm rot="157512">
                  <a:off x="5929801" y="4996682"/>
                  <a:ext cx="57072" cy="5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3" h="2282" extrusionOk="0">
                      <a:moveTo>
                        <a:pt x="1142" y="0"/>
                      </a:moveTo>
                      <a:cubicBezTo>
                        <a:pt x="511" y="0"/>
                        <a:pt x="1" y="510"/>
                        <a:pt x="1" y="1140"/>
                      </a:cubicBezTo>
                      <a:cubicBezTo>
                        <a:pt x="1" y="1771"/>
                        <a:pt x="511" y="2281"/>
                        <a:pt x="1142" y="2281"/>
                      </a:cubicBezTo>
                      <a:cubicBezTo>
                        <a:pt x="1772" y="2281"/>
                        <a:pt x="2283" y="1771"/>
                        <a:pt x="2283" y="1140"/>
                      </a:cubicBezTo>
                      <a:cubicBezTo>
                        <a:pt x="2283" y="510"/>
                        <a:pt x="1772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13"/>
                <p:cNvSpPr/>
                <p:nvPr/>
              </p:nvSpPr>
              <p:spPr>
                <a:xfrm rot="157512">
                  <a:off x="9015730" y="3465389"/>
                  <a:ext cx="57047" cy="57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2" h="2283" extrusionOk="0">
                      <a:moveTo>
                        <a:pt x="1142" y="0"/>
                      </a:moveTo>
                      <a:cubicBezTo>
                        <a:pt x="512" y="0"/>
                        <a:pt x="1" y="511"/>
                        <a:pt x="1" y="1141"/>
                      </a:cubicBezTo>
                      <a:cubicBezTo>
                        <a:pt x="1" y="1771"/>
                        <a:pt x="512" y="2282"/>
                        <a:pt x="1142" y="2282"/>
                      </a:cubicBezTo>
                      <a:cubicBezTo>
                        <a:pt x="1771" y="2282"/>
                        <a:pt x="2282" y="1771"/>
                        <a:pt x="2282" y="1141"/>
                      </a:cubicBezTo>
                      <a:cubicBezTo>
                        <a:pt x="2282" y="511"/>
                        <a:pt x="1771" y="0"/>
                        <a:pt x="11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94" name="Google Shape;594;p13"/>
            <p:cNvSpPr/>
            <p:nvPr/>
          </p:nvSpPr>
          <p:spPr>
            <a:xfrm rot="157512">
              <a:off x="8799542" y="3225845"/>
              <a:ext cx="57022" cy="57072"/>
            </a:xfrm>
            <a:custGeom>
              <a:avLst/>
              <a:gdLst/>
              <a:ahLst/>
              <a:cxnLst/>
              <a:rect l="l" t="t" r="r" b="b"/>
              <a:pathLst>
                <a:path w="2281" h="2283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1" y="1772"/>
                    <a:pt x="2281" y="1142"/>
                  </a:cubicBezTo>
                  <a:cubicBezTo>
                    <a:pt x="2281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3"/>
            <p:cNvSpPr/>
            <p:nvPr/>
          </p:nvSpPr>
          <p:spPr>
            <a:xfrm rot="157512">
              <a:off x="5710335" y="4761896"/>
              <a:ext cx="57072" cy="57072"/>
            </a:xfrm>
            <a:custGeom>
              <a:avLst/>
              <a:gdLst/>
              <a:ahLst/>
              <a:cxnLst/>
              <a:rect l="l" t="t" r="r" b="b"/>
              <a:pathLst>
                <a:path w="2283" h="2283" extrusionOk="0">
                  <a:moveTo>
                    <a:pt x="1141" y="1"/>
                  </a:moveTo>
                  <a:cubicBezTo>
                    <a:pt x="511" y="1"/>
                    <a:pt x="0" y="511"/>
                    <a:pt x="0" y="1142"/>
                  </a:cubicBezTo>
                  <a:cubicBezTo>
                    <a:pt x="0" y="1772"/>
                    <a:pt x="511" y="2283"/>
                    <a:pt x="1141" y="2283"/>
                  </a:cubicBezTo>
                  <a:cubicBezTo>
                    <a:pt x="1771" y="2283"/>
                    <a:pt x="2282" y="1772"/>
                    <a:pt x="2282" y="1142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3"/>
            <p:cNvSpPr/>
            <p:nvPr/>
          </p:nvSpPr>
          <p:spPr>
            <a:xfrm rot="157512">
              <a:off x="7885492" y="4168682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1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2" y="2281"/>
                    <a:pt x="2281" y="1770"/>
                    <a:pt x="2281" y="1141"/>
                  </a:cubicBezTo>
                  <a:cubicBezTo>
                    <a:pt x="2281" y="511"/>
                    <a:pt x="1772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12" name="Google Shape;812;p22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3" name="Google Shape;813;p22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4" name="Google Shape;814;p22"/>
          <p:cNvSpPr txBox="1">
            <a:spLocks noGrp="1"/>
          </p:cNvSpPr>
          <p:nvPr>
            <p:ph type="subTitle" idx="3"/>
          </p:nvPr>
        </p:nvSpPr>
        <p:spPr>
          <a:xfrm>
            <a:off x="6121811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5" name="Google Shape;815;p22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6" name="Google Shape;816;p22"/>
          <p:cNvSpPr txBox="1">
            <a:spLocks noGrp="1"/>
          </p:cNvSpPr>
          <p:nvPr>
            <p:ph type="subTitle" idx="5"/>
          </p:nvPr>
        </p:nvSpPr>
        <p:spPr>
          <a:xfrm>
            <a:off x="3524399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7" name="Google Shape;817;p22"/>
          <p:cNvSpPr txBox="1">
            <a:spLocks noGrp="1"/>
          </p:cNvSpPr>
          <p:nvPr>
            <p:ph type="subTitle" idx="6"/>
          </p:nvPr>
        </p:nvSpPr>
        <p:spPr>
          <a:xfrm>
            <a:off x="6121811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18" name="Google Shape;818;p22"/>
          <p:cNvGrpSpPr/>
          <p:nvPr/>
        </p:nvGrpSpPr>
        <p:grpSpPr>
          <a:xfrm>
            <a:off x="7221517" y="-507956"/>
            <a:ext cx="2532725" cy="1881750"/>
            <a:chOff x="7221517" y="-507956"/>
            <a:chExt cx="2532725" cy="1881750"/>
          </a:xfrm>
        </p:grpSpPr>
        <p:sp>
          <p:nvSpPr>
            <p:cNvPr id="819" name="Google Shape;819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9" name="Google Shape;829;p22"/>
          <p:cNvGrpSpPr/>
          <p:nvPr/>
        </p:nvGrpSpPr>
        <p:grpSpPr>
          <a:xfrm flipH="1">
            <a:off x="-836633" y="-507956"/>
            <a:ext cx="2532725" cy="1881750"/>
            <a:chOff x="7221517" y="-507956"/>
            <a:chExt cx="2532725" cy="1881750"/>
          </a:xfrm>
        </p:grpSpPr>
        <p:sp>
          <p:nvSpPr>
            <p:cNvPr id="830" name="Google Shape;830;p22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22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2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2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3" name="Google Shape;873;p24"/>
          <p:cNvPicPr preferRelativeResize="0"/>
          <p:nvPr/>
        </p:nvPicPr>
        <p:blipFill rotWithShape="1">
          <a:blip r:embed="rId2">
            <a:alphaModFix/>
          </a:blip>
          <a:srcRect l="24331" t="5721" r="23342" b="4591"/>
          <a:stretch/>
        </p:blipFill>
        <p:spPr>
          <a:xfrm rot="2268302">
            <a:off x="7595262" y="-436051"/>
            <a:ext cx="1857374" cy="1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874" name="Google Shape;874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75" name="Google Shape;875;p24"/>
          <p:cNvSpPr txBox="1">
            <a:spLocks noGrp="1"/>
          </p:cNvSpPr>
          <p:nvPr>
            <p:ph type="subTitle" idx="1"/>
          </p:nvPr>
        </p:nvSpPr>
        <p:spPr>
          <a:xfrm>
            <a:off x="1110205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6" name="Google Shape;876;p24"/>
          <p:cNvSpPr txBox="1">
            <a:spLocks noGrp="1"/>
          </p:cNvSpPr>
          <p:nvPr>
            <p:ph type="subTitle" idx="2"/>
          </p:nvPr>
        </p:nvSpPr>
        <p:spPr>
          <a:xfrm>
            <a:off x="3580050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7" name="Google Shape;877;p24"/>
          <p:cNvSpPr txBox="1">
            <a:spLocks noGrp="1"/>
          </p:cNvSpPr>
          <p:nvPr>
            <p:ph type="subTitle" idx="3"/>
          </p:nvPr>
        </p:nvSpPr>
        <p:spPr>
          <a:xfrm>
            <a:off x="111020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8" name="Google Shape;878;p24"/>
          <p:cNvSpPr txBox="1">
            <a:spLocks noGrp="1"/>
          </p:cNvSpPr>
          <p:nvPr>
            <p:ph type="subTitle" idx="4"/>
          </p:nvPr>
        </p:nvSpPr>
        <p:spPr>
          <a:xfrm>
            <a:off x="3580050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24"/>
          <p:cNvSpPr txBox="1">
            <a:spLocks noGrp="1"/>
          </p:cNvSpPr>
          <p:nvPr>
            <p:ph type="subTitle" idx="5"/>
          </p:nvPr>
        </p:nvSpPr>
        <p:spPr>
          <a:xfrm>
            <a:off x="6049895" y="21931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0" name="Google Shape;880;p24"/>
          <p:cNvSpPr txBox="1">
            <a:spLocks noGrp="1"/>
          </p:cNvSpPr>
          <p:nvPr>
            <p:ph type="subTitle" idx="6"/>
          </p:nvPr>
        </p:nvSpPr>
        <p:spPr>
          <a:xfrm>
            <a:off x="6049895" y="37027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1" name="Google Shape;881;p24"/>
          <p:cNvSpPr txBox="1">
            <a:spLocks noGrp="1"/>
          </p:cNvSpPr>
          <p:nvPr>
            <p:ph type="subTitle" idx="7"/>
          </p:nvPr>
        </p:nvSpPr>
        <p:spPr>
          <a:xfrm>
            <a:off x="1111105" y="1735963"/>
            <a:ext cx="198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2" name="Google Shape;882;p24"/>
          <p:cNvSpPr txBox="1">
            <a:spLocks noGrp="1"/>
          </p:cNvSpPr>
          <p:nvPr>
            <p:ph type="subTitle" idx="8"/>
          </p:nvPr>
        </p:nvSpPr>
        <p:spPr>
          <a:xfrm>
            <a:off x="3580950" y="1735963"/>
            <a:ext cx="198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3" name="Google Shape;883;p24"/>
          <p:cNvSpPr txBox="1">
            <a:spLocks noGrp="1"/>
          </p:cNvSpPr>
          <p:nvPr>
            <p:ph type="subTitle" idx="9"/>
          </p:nvPr>
        </p:nvSpPr>
        <p:spPr>
          <a:xfrm>
            <a:off x="6050795" y="1735963"/>
            <a:ext cx="198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4" name="Google Shape;884;p24"/>
          <p:cNvSpPr txBox="1">
            <a:spLocks noGrp="1"/>
          </p:cNvSpPr>
          <p:nvPr>
            <p:ph type="subTitle" idx="13"/>
          </p:nvPr>
        </p:nvSpPr>
        <p:spPr>
          <a:xfrm>
            <a:off x="1111105" y="3245575"/>
            <a:ext cx="198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5" name="Google Shape;885;p24"/>
          <p:cNvSpPr txBox="1">
            <a:spLocks noGrp="1"/>
          </p:cNvSpPr>
          <p:nvPr>
            <p:ph type="subTitle" idx="14"/>
          </p:nvPr>
        </p:nvSpPr>
        <p:spPr>
          <a:xfrm>
            <a:off x="3580950" y="3245575"/>
            <a:ext cx="198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86" name="Google Shape;886;p24"/>
          <p:cNvSpPr txBox="1">
            <a:spLocks noGrp="1"/>
          </p:cNvSpPr>
          <p:nvPr>
            <p:ph type="subTitle" idx="15"/>
          </p:nvPr>
        </p:nvSpPr>
        <p:spPr>
          <a:xfrm>
            <a:off x="6050795" y="3245575"/>
            <a:ext cx="1984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87" name="Google Shape;887;p24"/>
          <p:cNvGrpSpPr/>
          <p:nvPr/>
        </p:nvGrpSpPr>
        <p:grpSpPr>
          <a:xfrm flipH="1">
            <a:off x="-884258" y="-507956"/>
            <a:ext cx="2532725" cy="1881750"/>
            <a:chOff x="7221517" y="-507956"/>
            <a:chExt cx="2532725" cy="1881750"/>
          </a:xfrm>
        </p:grpSpPr>
        <p:sp>
          <p:nvSpPr>
            <p:cNvPr id="888" name="Google Shape;888;p24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8" name="Google Shape;898;p24"/>
          <p:cNvGrpSpPr/>
          <p:nvPr/>
        </p:nvGrpSpPr>
        <p:grpSpPr>
          <a:xfrm flipH="1">
            <a:off x="7421542" y="4092619"/>
            <a:ext cx="2532725" cy="1881750"/>
            <a:chOff x="7221517" y="-507956"/>
            <a:chExt cx="2532725" cy="1881750"/>
          </a:xfrm>
        </p:grpSpPr>
        <p:sp>
          <p:nvSpPr>
            <p:cNvPr id="899" name="Google Shape;899;p24"/>
            <p:cNvSpPr/>
            <p:nvPr/>
          </p:nvSpPr>
          <p:spPr>
            <a:xfrm rot="-157512" flipH="1">
              <a:off x="8467712" y="4798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2"/>
                    <a:pt x="0" y="1142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2"/>
                  </a:cubicBezTo>
                  <a:cubicBezTo>
                    <a:pt x="2282" y="512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 rot="-157512" flipH="1">
              <a:off x="8489459" y="-461709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1"/>
                  </a:lnTo>
                  <a:lnTo>
                    <a:pt x="1028" y="22524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 rot="-157512" flipH="1">
              <a:off x="7863600" y="-477589"/>
              <a:ext cx="650167" cy="721114"/>
            </a:xfrm>
            <a:custGeom>
              <a:avLst/>
              <a:gdLst/>
              <a:ahLst/>
              <a:cxnLst/>
              <a:rect l="l" t="t" r="r" b="b"/>
              <a:pathLst>
                <a:path w="26008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5" y="1"/>
                  </a:lnTo>
                  <a:lnTo>
                    <a:pt x="0" y="8103"/>
                  </a:lnTo>
                  <a:lnTo>
                    <a:pt x="1028" y="22525"/>
                  </a:lnTo>
                  <a:lnTo>
                    <a:pt x="14032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 rot="-157512" flipH="1">
              <a:off x="7237690" y="-493444"/>
              <a:ext cx="650217" cy="721114"/>
            </a:xfrm>
            <a:custGeom>
              <a:avLst/>
              <a:gdLst/>
              <a:ahLst/>
              <a:cxnLst/>
              <a:rect l="l" t="t" r="r" b="b"/>
              <a:pathLst>
                <a:path w="26010" h="28846" fill="none" extrusionOk="0">
                  <a:moveTo>
                    <a:pt x="26010" y="20743"/>
                  </a:moveTo>
                  <a:lnTo>
                    <a:pt x="24981" y="6321"/>
                  </a:lnTo>
                  <a:lnTo>
                    <a:pt x="11976" y="0"/>
                  </a:lnTo>
                  <a:lnTo>
                    <a:pt x="1" y="8102"/>
                  </a:lnTo>
                  <a:lnTo>
                    <a:pt x="1029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 rot="-157512" flipH="1">
              <a:off x="8788681" y="88254"/>
              <a:ext cx="650192" cy="721064"/>
            </a:xfrm>
            <a:custGeom>
              <a:avLst/>
              <a:gdLst/>
              <a:ahLst/>
              <a:cxnLst/>
              <a:rect l="l" t="t" r="r" b="b"/>
              <a:pathLst>
                <a:path w="26009" h="28844" fill="none" extrusionOk="0">
                  <a:moveTo>
                    <a:pt x="26009" y="20743"/>
                  </a:moveTo>
                  <a:lnTo>
                    <a:pt x="24981" y="6320"/>
                  </a:lnTo>
                  <a:lnTo>
                    <a:pt x="11976" y="0"/>
                  </a:lnTo>
                  <a:lnTo>
                    <a:pt x="1" y="8101"/>
                  </a:lnTo>
                  <a:lnTo>
                    <a:pt x="1029" y="22523"/>
                  </a:lnTo>
                  <a:lnTo>
                    <a:pt x="14033" y="28844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 rot="-157512" flipH="1">
              <a:off x="8162796" y="72374"/>
              <a:ext cx="650192" cy="721114"/>
            </a:xfrm>
            <a:custGeom>
              <a:avLst/>
              <a:gdLst/>
              <a:ahLst/>
              <a:cxnLst/>
              <a:rect l="l" t="t" r="r" b="b"/>
              <a:pathLst>
                <a:path w="26009" h="28846" fill="none" extrusionOk="0">
                  <a:moveTo>
                    <a:pt x="26008" y="20743"/>
                  </a:moveTo>
                  <a:lnTo>
                    <a:pt x="24980" y="6321"/>
                  </a:lnTo>
                  <a:lnTo>
                    <a:pt x="11976" y="1"/>
                  </a:lnTo>
                  <a:lnTo>
                    <a:pt x="1" y="8102"/>
                  </a:lnTo>
                  <a:lnTo>
                    <a:pt x="1029" y="22525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 rot="-157512" flipH="1">
              <a:off x="9087877" y="638193"/>
              <a:ext cx="650192" cy="721089"/>
            </a:xfrm>
            <a:custGeom>
              <a:avLst/>
              <a:gdLst/>
              <a:ahLst/>
              <a:cxnLst/>
              <a:rect l="l" t="t" r="r" b="b"/>
              <a:pathLst>
                <a:path w="26009" h="28845" fill="none" extrusionOk="0">
                  <a:moveTo>
                    <a:pt x="26008" y="20744"/>
                  </a:moveTo>
                  <a:lnTo>
                    <a:pt x="24980" y="6321"/>
                  </a:lnTo>
                  <a:lnTo>
                    <a:pt x="11976" y="0"/>
                  </a:lnTo>
                  <a:lnTo>
                    <a:pt x="0" y="8102"/>
                  </a:lnTo>
                  <a:lnTo>
                    <a:pt x="1028" y="22524"/>
                  </a:lnTo>
                  <a:lnTo>
                    <a:pt x="14033" y="28845"/>
                  </a:lnTo>
                  <a:close/>
                </a:path>
              </a:pathLst>
            </a:custGeom>
            <a:noFill/>
            <a:ln w="7725" cap="flat" cmpd="sng">
              <a:solidFill>
                <a:schemeClr val="dk2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24"/>
            <p:cNvSpPr/>
            <p:nvPr/>
          </p:nvSpPr>
          <p:spPr>
            <a:xfrm rot="-157512" flipH="1">
              <a:off x="7525463" y="193693"/>
              <a:ext cx="57047" cy="57047"/>
            </a:xfrm>
            <a:custGeom>
              <a:avLst/>
              <a:gdLst/>
              <a:ahLst/>
              <a:cxnLst/>
              <a:rect l="l" t="t" r="r" b="b"/>
              <a:pathLst>
                <a:path w="2282" h="2282" extrusionOk="0">
                  <a:moveTo>
                    <a:pt x="1140" y="0"/>
                  </a:moveTo>
                  <a:cubicBezTo>
                    <a:pt x="511" y="0"/>
                    <a:pt x="0" y="511"/>
                    <a:pt x="0" y="1141"/>
                  </a:cubicBezTo>
                  <a:cubicBezTo>
                    <a:pt x="0" y="1771"/>
                    <a:pt x="510" y="2281"/>
                    <a:pt x="1140" y="2281"/>
                  </a:cubicBezTo>
                  <a:cubicBezTo>
                    <a:pt x="1771" y="2281"/>
                    <a:pt x="2281" y="1771"/>
                    <a:pt x="2281" y="1141"/>
                  </a:cubicBezTo>
                  <a:cubicBezTo>
                    <a:pt x="2281" y="511"/>
                    <a:pt x="1771" y="0"/>
                    <a:pt x="11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24"/>
            <p:cNvSpPr/>
            <p:nvPr/>
          </p:nvSpPr>
          <p:spPr>
            <a:xfrm rot="-157512" flipH="1">
              <a:off x="9076066" y="781639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1"/>
                  </a:moveTo>
                  <a:cubicBezTo>
                    <a:pt x="511" y="1"/>
                    <a:pt x="0" y="511"/>
                    <a:pt x="0" y="1141"/>
                  </a:cubicBezTo>
                  <a:cubicBezTo>
                    <a:pt x="0" y="1771"/>
                    <a:pt x="511" y="2282"/>
                    <a:pt x="1141" y="2282"/>
                  </a:cubicBezTo>
                  <a:cubicBezTo>
                    <a:pt x="1771" y="2282"/>
                    <a:pt x="2282" y="1771"/>
                    <a:pt x="2282" y="1141"/>
                  </a:cubicBezTo>
                  <a:cubicBezTo>
                    <a:pt x="2282" y="511"/>
                    <a:pt x="1771" y="1"/>
                    <a:pt x="1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 rot="-157512" flipH="1">
              <a:off x="9692804" y="1158867"/>
              <a:ext cx="57072" cy="57047"/>
            </a:xfrm>
            <a:custGeom>
              <a:avLst/>
              <a:gdLst/>
              <a:ahLst/>
              <a:cxnLst/>
              <a:rect l="l" t="t" r="r" b="b"/>
              <a:pathLst>
                <a:path w="2283" h="2282" extrusionOk="0">
                  <a:moveTo>
                    <a:pt x="1141" y="0"/>
                  </a:moveTo>
                  <a:cubicBezTo>
                    <a:pt x="511" y="0"/>
                    <a:pt x="0" y="510"/>
                    <a:pt x="0" y="1140"/>
                  </a:cubicBezTo>
                  <a:cubicBezTo>
                    <a:pt x="0" y="1770"/>
                    <a:pt x="511" y="2281"/>
                    <a:pt x="1141" y="2281"/>
                  </a:cubicBezTo>
                  <a:cubicBezTo>
                    <a:pt x="1771" y="2281"/>
                    <a:pt x="2282" y="1770"/>
                    <a:pt x="2282" y="1140"/>
                  </a:cubicBezTo>
                  <a:cubicBezTo>
                    <a:pt x="2282" y="510"/>
                    <a:pt x="1771" y="0"/>
                    <a:pt x="1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◆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7" r:id="rId5"/>
    <p:sldLayoutId id="2147483658" r:id="rId6"/>
    <p:sldLayoutId id="2147483659" r:id="rId7"/>
    <p:sldLayoutId id="2147483668" r:id="rId8"/>
    <p:sldLayoutId id="2147483670" r:id="rId9"/>
    <p:sldLayoutId id="2147483674" r:id="rId10"/>
    <p:sldLayoutId id="2147483676" r:id="rId11"/>
    <p:sldLayoutId id="2147483677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" name="Google Shape;1239;p35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6062300" y="-300217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240;p35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-1020085">
            <a:off x="7029503" y="3396240"/>
            <a:ext cx="1187445" cy="1121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1" name="Google Shape;1241;p35"/>
          <p:cNvGrpSpPr/>
          <p:nvPr/>
        </p:nvGrpSpPr>
        <p:grpSpPr>
          <a:xfrm>
            <a:off x="7905475" y="1913575"/>
            <a:ext cx="76825" cy="76800"/>
            <a:chOff x="3104875" y="1099400"/>
            <a:chExt cx="76825" cy="76800"/>
          </a:xfrm>
        </p:grpSpPr>
        <p:sp>
          <p:nvSpPr>
            <p:cNvPr id="1242" name="Google Shape;1242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5"/>
          <p:cNvGrpSpPr/>
          <p:nvPr/>
        </p:nvGrpSpPr>
        <p:grpSpPr>
          <a:xfrm>
            <a:off x="4400275" y="699350"/>
            <a:ext cx="76825" cy="76800"/>
            <a:chOff x="3104875" y="1099400"/>
            <a:chExt cx="76825" cy="76800"/>
          </a:xfrm>
        </p:grpSpPr>
        <p:sp>
          <p:nvSpPr>
            <p:cNvPr id="1245" name="Google Shape;1245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47" name="Google Shape;1247;p35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152297">
            <a:off x="7447899" y="-130031"/>
            <a:ext cx="1647827" cy="10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8" name="Google Shape;1248;p35"/>
          <p:cNvSpPr txBox="1">
            <a:spLocks noGrp="1"/>
          </p:cNvSpPr>
          <p:nvPr>
            <p:ph type="ctrTitle"/>
          </p:nvPr>
        </p:nvSpPr>
        <p:spPr>
          <a:xfrm>
            <a:off x="522627" y="1542509"/>
            <a:ext cx="7033800" cy="16209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IN" sz="5400" dirty="0"/>
              <a:t>Network Anomaly Detection</a:t>
            </a:r>
            <a:endParaRPr lang="en-IN" sz="5200" dirty="0">
              <a:solidFill>
                <a:schemeClr val="dk2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249" name="Google Shape;1249;p35"/>
          <p:cNvSpPr txBox="1">
            <a:spLocks noGrp="1"/>
          </p:cNvSpPr>
          <p:nvPr>
            <p:ph type="subTitle" idx="1"/>
          </p:nvPr>
        </p:nvSpPr>
        <p:spPr>
          <a:xfrm>
            <a:off x="522627" y="3557700"/>
            <a:ext cx="4528800" cy="1231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Presented By :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Ravi Kiran 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Karthik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Bharath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Bhanu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" name="Google Shape;1689;p50"/>
          <p:cNvSpPr txBox="1">
            <a:spLocks noGrp="1"/>
          </p:cNvSpPr>
          <p:nvPr>
            <p:ph type="subTitle" idx="1"/>
          </p:nvPr>
        </p:nvSpPr>
        <p:spPr>
          <a:xfrm>
            <a:off x="713221" y="3459705"/>
            <a:ext cx="2593501" cy="11737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sz="1600" dirty="0"/>
              <a:t>It is built to react for dynamic, responsive user interface and </a:t>
            </a:r>
            <a:r>
              <a:rPr lang="en-IN" sz="1600" dirty="0"/>
              <a:t>real-time visualization</a:t>
            </a:r>
            <a:r>
              <a:rPr lang="en-US" sz="1600" dirty="0"/>
              <a:t> </a:t>
            </a:r>
            <a:endParaRPr sz="1600" dirty="0"/>
          </a:p>
        </p:txBody>
      </p:sp>
      <p:sp>
        <p:nvSpPr>
          <p:cNvPr id="1690" name="Google Shape;1690;p50"/>
          <p:cNvSpPr txBox="1">
            <a:spLocks noGrp="1"/>
          </p:cNvSpPr>
          <p:nvPr>
            <p:ph type="subTitle" idx="2"/>
          </p:nvPr>
        </p:nvSpPr>
        <p:spPr>
          <a:xfrm>
            <a:off x="713222" y="2799603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FRONTEND</a:t>
            </a:r>
            <a:endParaRPr dirty="0"/>
          </a:p>
        </p:txBody>
      </p:sp>
      <p:sp>
        <p:nvSpPr>
          <p:cNvPr id="1691" name="Google Shape;1691;p50"/>
          <p:cNvSpPr txBox="1">
            <a:spLocks noGrp="1"/>
          </p:cNvSpPr>
          <p:nvPr>
            <p:ph type="subTitle" idx="4"/>
          </p:nvPr>
        </p:nvSpPr>
        <p:spPr>
          <a:xfrm>
            <a:off x="3306723" y="3459704"/>
            <a:ext cx="2373600" cy="1050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Flask for RESTful API to handle data processing and model predictions</a:t>
            </a:r>
            <a:endParaRPr sz="1600" dirty="0"/>
          </a:p>
        </p:txBody>
      </p:sp>
      <p:sp>
        <p:nvSpPr>
          <p:cNvPr id="1692" name="Google Shape;1692;p50"/>
          <p:cNvSpPr txBox="1">
            <a:spLocks noGrp="1"/>
          </p:cNvSpPr>
          <p:nvPr>
            <p:ph type="subTitle" idx="5"/>
          </p:nvPr>
        </p:nvSpPr>
        <p:spPr>
          <a:xfrm>
            <a:off x="3306723" y="2808414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BACKEND</a:t>
            </a:r>
            <a:endParaRPr dirty="0"/>
          </a:p>
        </p:txBody>
      </p:sp>
      <p:sp>
        <p:nvSpPr>
          <p:cNvPr id="1693" name="Google Shape;1693;p50"/>
          <p:cNvSpPr txBox="1">
            <a:spLocks noGrp="1"/>
          </p:cNvSpPr>
          <p:nvPr>
            <p:ph type="subTitle" idx="7"/>
          </p:nvPr>
        </p:nvSpPr>
        <p:spPr>
          <a:xfrm>
            <a:off x="5970129" y="3459705"/>
            <a:ext cx="2373600" cy="10506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Using the files as extensions using csv files up to storage limit 200MB</a:t>
            </a:r>
            <a:endParaRPr dirty="0"/>
          </a:p>
        </p:txBody>
      </p:sp>
      <p:sp>
        <p:nvSpPr>
          <p:cNvPr id="1694" name="Google Shape;1694;p50"/>
          <p:cNvSpPr txBox="1">
            <a:spLocks noGrp="1"/>
          </p:cNvSpPr>
          <p:nvPr>
            <p:ph type="subTitle" idx="8"/>
          </p:nvPr>
        </p:nvSpPr>
        <p:spPr>
          <a:xfrm>
            <a:off x="5898000" y="2803592"/>
            <a:ext cx="23736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DATABASE</a:t>
            </a:r>
            <a:endParaRPr dirty="0"/>
          </a:p>
        </p:txBody>
      </p:sp>
      <p:sp>
        <p:nvSpPr>
          <p:cNvPr id="1695" name="Google Shape;1695;p50"/>
          <p:cNvSpPr txBox="1">
            <a:spLocks noGrp="1"/>
          </p:cNvSpPr>
          <p:nvPr>
            <p:ph type="title" idx="9"/>
          </p:nvPr>
        </p:nvSpPr>
        <p:spPr>
          <a:xfrm>
            <a:off x="713225" y="154373"/>
            <a:ext cx="7905385" cy="10506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WEB OVERVIEW</a:t>
            </a:r>
            <a:endParaRPr dirty="0"/>
          </a:p>
        </p:txBody>
      </p:sp>
      <p:sp>
        <p:nvSpPr>
          <p:cNvPr id="1696" name="Google Shape;1696;p50"/>
          <p:cNvSpPr/>
          <p:nvPr/>
        </p:nvSpPr>
        <p:spPr>
          <a:xfrm>
            <a:off x="1277631" y="1317574"/>
            <a:ext cx="1217700" cy="1217700"/>
          </a:xfrm>
          <a:prstGeom prst="donut">
            <a:avLst>
              <a:gd name="adj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50"/>
          <p:cNvSpPr/>
          <p:nvPr/>
        </p:nvSpPr>
        <p:spPr>
          <a:xfrm>
            <a:off x="1256331" y="1296274"/>
            <a:ext cx="1260300" cy="1260300"/>
          </a:xfrm>
          <a:prstGeom prst="blockArc">
            <a:avLst>
              <a:gd name="adj1" fmla="val 16157516"/>
              <a:gd name="adj2" fmla="val 5249837"/>
              <a:gd name="adj3" fmla="val 6886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50"/>
          <p:cNvSpPr/>
          <p:nvPr/>
        </p:nvSpPr>
        <p:spPr>
          <a:xfrm>
            <a:off x="3799717" y="1338874"/>
            <a:ext cx="1217700" cy="1217700"/>
          </a:xfrm>
          <a:prstGeom prst="donut">
            <a:avLst>
              <a:gd name="adj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50"/>
          <p:cNvSpPr/>
          <p:nvPr/>
        </p:nvSpPr>
        <p:spPr>
          <a:xfrm>
            <a:off x="3778417" y="1317574"/>
            <a:ext cx="1260300" cy="1260300"/>
          </a:xfrm>
          <a:prstGeom prst="blockArc">
            <a:avLst>
              <a:gd name="adj1" fmla="val 16157516"/>
              <a:gd name="adj2" fmla="val 1481614"/>
              <a:gd name="adj3" fmla="val 7394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50"/>
          <p:cNvSpPr/>
          <p:nvPr/>
        </p:nvSpPr>
        <p:spPr>
          <a:xfrm>
            <a:off x="6285519" y="1338874"/>
            <a:ext cx="1217700" cy="1217700"/>
          </a:xfrm>
          <a:prstGeom prst="donut">
            <a:avLst>
              <a:gd name="adj" fmla="val 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50"/>
          <p:cNvSpPr/>
          <p:nvPr/>
        </p:nvSpPr>
        <p:spPr>
          <a:xfrm>
            <a:off x="6264219" y="1317574"/>
            <a:ext cx="1260300" cy="1260300"/>
          </a:xfrm>
          <a:prstGeom prst="blockArc">
            <a:avLst>
              <a:gd name="adj1" fmla="val 16157516"/>
              <a:gd name="adj2" fmla="val 20391834"/>
              <a:gd name="adj3" fmla="val 8063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50"/>
          <p:cNvSpPr/>
          <p:nvPr/>
        </p:nvSpPr>
        <p:spPr>
          <a:xfrm rot="5400000">
            <a:off x="1578531" y="1657240"/>
            <a:ext cx="615900" cy="534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6" name="Google Shape;1706;p50"/>
          <p:cNvSpPr/>
          <p:nvPr/>
        </p:nvSpPr>
        <p:spPr>
          <a:xfrm rot="5400000">
            <a:off x="4100617" y="1684324"/>
            <a:ext cx="615900" cy="534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50"/>
          <p:cNvSpPr/>
          <p:nvPr/>
        </p:nvSpPr>
        <p:spPr>
          <a:xfrm rot="5400000">
            <a:off x="6581979" y="1680724"/>
            <a:ext cx="615900" cy="534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08" name="Google Shape;1708;p50"/>
          <p:cNvGrpSpPr/>
          <p:nvPr/>
        </p:nvGrpSpPr>
        <p:grpSpPr>
          <a:xfrm>
            <a:off x="4248547" y="1775138"/>
            <a:ext cx="320039" cy="320041"/>
            <a:chOff x="1421638" y="4125629"/>
            <a:chExt cx="374709" cy="374010"/>
          </a:xfrm>
        </p:grpSpPr>
        <p:sp>
          <p:nvSpPr>
            <p:cNvPr id="1709" name="Google Shape;1709;p50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50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1" name="Google Shape;1711;p50"/>
          <p:cNvGrpSpPr/>
          <p:nvPr/>
        </p:nvGrpSpPr>
        <p:grpSpPr>
          <a:xfrm>
            <a:off x="6729912" y="1798224"/>
            <a:ext cx="320033" cy="320060"/>
            <a:chOff x="775325" y="4143525"/>
            <a:chExt cx="468776" cy="468884"/>
          </a:xfrm>
        </p:grpSpPr>
        <p:sp>
          <p:nvSpPr>
            <p:cNvPr id="1712" name="Google Shape;1712;p50"/>
            <p:cNvSpPr/>
            <p:nvPr/>
          </p:nvSpPr>
          <p:spPr>
            <a:xfrm>
              <a:off x="851953" y="4143525"/>
              <a:ext cx="392147" cy="390479"/>
            </a:xfrm>
            <a:custGeom>
              <a:avLst/>
              <a:gdLst/>
              <a:ahLst/>
              <a:cxnLst/>
              <a:rect l="l" t="t" r="r" b="b"/>
              <a:pathLst>
                <a:path w="36428" h="36273" extrusionOk="0">
                  <a:moveTo>
                    <a:pt x="31907" y="5435"/>
                  </a:moveTo>
                  <a:lnTo>
                    <a:pt x="20788" y="22612"/>
                  </a:lnTo>
                  <a:lnTo>
                    <a:pt x="18511" y="26131"/>
                  </a:lnTo>
                  <a:lnTo>
                    <a:pt x="8884" y="28458"/>
                  </a:lnTo>
                  <a:lnTo>
                    <a:pt x="31907" y="5435"/>
                  </a:lnTo>
                  <a:close/>
                  <a:moveTo>
                    <a:pt x="35713" y="94"/>
                  </a:moveTo>
                  <a:cubicBezTo>
                    <a:pt x="35665" y="94"/>
                    <a:pt x="35615" y="100"/>
                    <a:pt x="35565" y="112"/>
                  </a:cubicBezTo>
                  <a:lnTo>
                    <a:pt x="35564" y="112"/>
                  </a:lnTo>
                  <a:cubicBezTo>
                    <a:pt x="35555" y="114"/>
                    <a:pt x="36041" y="1"/>
                    <a:pt x="660" y="8270"/>
                  </a:cubicBezTo>
                  <a:cubicBezTo>
                    <a:pt x="169" y="8385"/>
                    <a:pt x="0" y="8998"/>
                    <a:pt x="362" y="9348"/>
                  </a:cubicBezTo>
                  <a:lnTo>
                    <a:pt x="1592" y="10537"/>
                  </a:lnTo>
                  <a:cubicBezTo>
                    <a:pt x="1716" y="10656"/>
                    <a:pt x="1875" y="10715"/>
                    <a:pt x="2034" y="10715"/>
                  </a:cubicBezTo>
                  <a:cubicBezTo>
                    <a:pt x="2201" y="10715"/>
                    <a:pt x="2368" y="10650"/>
                    <a:pt x="2493" y="10522"/>
                  </a:cubicBezTo>
                  <a:cubicBezTo>
                    <a:pt x="2737" y="10269"/>
                    <a:pt x="2730" y="9866"/>
                    <a:pt x="2477" y="9621"/>
                  </a:cubicBezTo>
                  <a:lnTo>
                    <a:pt x="2087" y="9244"/>
                  </a:lnTo>
                  <a:lnTo>
                    <a:pt x="32295" y="2184"/>
                  </a:lnTo>
                  <a:lnTo>
                    <a:pt x="32295" y="2184"/>
                  </a:lnTo>
                  <a:lnTo>
                    <a:pt x="9830" y="16725"/>
                  </a:lnTo>
                  <a:lnTo>
                    <a:pt x="4431" y="11509"/>
                  </a:lnTo>
                  <a:cubicBezTo>
                    <a:pt x="4307" y="11389"/>
                    <a:pt x="4148" y="11330"/>
                    <a:pt x="3988" y="11330"/>
                  </a:cubicBezTo>
                  <a:cubicBezTo>
                    <a:pt x="3821" y="11330"/>
                    <a:pt x="3655" y="11395"/>
                    <a:pt x="3530" y="11524"/>
                  </a:cubicBezTo>
                  <a:cubicBezTo>
                    <a:pt x="3286" y="11777"/>
                    <a:pt x="3293" y="12180"/>
                    <a:pt x="3546" y="12423"/>
                  </a:cubicBezTo>
                  <a:lnTo>
                    <a:pt x="9046" y="17739"/>
                  </a:lnTo>
                  <a:lnTo>
                    <a:pt x="7766" y="23038"/>
                  </a:lnTo>
                  <a:cubicBezTo>
                    <a:pt x="7683" y="23379"/>
                    <a:pt x="7894" y="23723"/>
                    <a:pt x="8235" y="23806"/>
                  </a:cubicBezTo>
                  <a:cubicBezTo>
                    <a:pt x="8286" y="23818"/>
                    <a:pt x="8336" y="23824"/>
                    <a:pt x="8385" y="23824"/>
                  </a:cubicBezTo>
                  <a:cubicBezTo>
                    <a:pt x="8673" y="23824"/>
                    <a:pt x="8933" y="23628"/>
                    <a:pt x="9004" y="23337"/>
                  </a:cubicBezTo>
                  <a:lnTo>
                    <a:pt x="10311" y="17931"/>
                  </a:lnTo>
                  <a:lnTo>
                    <a:pt x="13829" y="15653"/>
                  </a:lnTo>
                  <a:lnTo>
                    <a:pt x="31005" y="4534"/>
                  </a:lnTo>
                  <a:lnTo>
                    <a:pt x="7983" y="27557"/>
                  </a:lnTo>
                  <a:lnTo>
                    <a:pt x="8365" y="25976"/>
                  </a:lnTo>
                  <a:cubicBezTo>
                    <a:pt x="8448" y="25634"/>
                    <a:pt x="8238" y="25290"/>
                    <a:pt x="7896" y="25208"/>
                  </a:cubicBezTo>
                  <a:cubicBezTo>
                    <a:pt x="7846" y="25195"/>
                    <a:pt x="7795" y="25190"/>
                    <a:pt x="7746" y="25190"/>
                  </a:cubicBezTo>
                  <a:cubicBezTo>
                    <a:pt x="7458" y="25190"/>
                    <a:pt x="7199" y="25385"/>
                    <a:pt x="7128" y="25677"/>
                  </a:cubicBezTo>
                  <a:lnTo>
                    <a:pt x="6213" y="29459"/>
                  </a:lnTo>
                  <a:cubicBezTo>
                    <a:pt x="6114" y="29868"/>
                    <a:pt x="6434" y="30245"/>
                    <a:pt x="6831" y="30245"/>
                  </a:cubicBezTo>
                  <a:cubicBezTo>
                    <a:pt x="6880" y="30245"/>
                    <a:pt x="6931" y="30239"/>
                    <a:pt x="6981" y="30227"/>
                  </a:cubicBezTo>
                  <a:lnTo>
                    <a:pt x="18702" y="27394"/>
                  </a:lnTo>
                  <a:lnTo>
                    <a:pt x="27093" y="36078"/>
                  </a:lnTo>
                  <a:cubicBezTo>
                    <a:pt x="27222" y="36211"/>
                    <a:pt x="27386" y="36272"/>
                    <a:pt x="27548" y="36272"/>
                  </a:cubicBezTo>
                  <a:cubicBezTo>
                    <a:pt x="27827" y="36272"/>
                    <a:pt x="28099" y="36091"/>
                    <a:pt x="28171" y="35781"/>
                  </a:cubicBezTo>
                  <a:lnTo>
                    <a:pt x="33640" y="12387"/>
                  </a:lnTo>
                  <a:cubicBezTo>
                    <a:pt x="33719" y="12044"/>
                    <a:pt x="33506" y="11702"/>
                    <a:pt x="33164" y="11622"/>
                  </a:cubicBezTo>
                  <a:cubicBezTo>
                    <a:pt x="33115" y="11611"/>
                    <a:pt x="33067" y="11605"/>
                    <a:pt x="33018" y="11605"/>
                  </a:cubicBezTo>
                  <a:cubicBezTo>
                    <a:pt x="32729" y="11605"/>
                    <a:pt x="32467" y="11803"/>
                    <a:pt x="32399" y="12097"/>
                  </a:cubicBezTo>
                  <a:lnTo>
                    <a:pt x="27197" y="34353"/>
                  </a:lnTo>
                  <a:lnTo>
                    <a:pt x="19716" y="26610"/>
                  </a:lnTo>
                  <a:lnTo>
                    <a:pt x="34258" y="4147"/>
                  </a:lnTo>
                  <a:lnTo>
                    <a:pt x="33017" y="9453"/>
                  </a:lnTo>
                  <a:cubicBezTo>
                    <a:pt x="32938" y="9796"/>
                    <a:pt x="33150" y="10138"/>
                    <a:pt x="33492" y="10218"/>
                  </a:cubicBezTo>
                  <a:cubicBezTo>
                    <a:pt x="33541" y="10229"/>
                    <a:pt x="33590" y="10235"/>
                    <a:pt x="33638" y="10235"/>
                  </a:cubicBezTo>
                  <a:cubicBezTo>
                    <a:pt x="33927" y="10235"/>
                    <a:pt x="34189" y="10037"/>
                    <a:pt x="34256" y="9743"/>
                  </a:cubicBezTo>
                  <a:lnTo>
                    <a:pt x="36328" y="880"/>
                  </a:lnTo>
                  <a:cubicBezTo>
                    <a:pt x="36427" y="473"/>
                    <a:pt x="36107" y="94"/>
                    <a:pt x="35713" y="9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50"/>
            <p:cNvSpPr/>
            <p:nvPr/>
          </p:nvSpPr>
          <p:spPr>
            <a:xfrm>
              <a:off x="775325" y="4505404"/>
              <a:ext cx="108339" cy="107004"/>
            </a:xfrm>
            <a:custGeom>
              <a:avLst/>
              <a:gdLst/>
              <a:ahLst/>
              <a:cxnLst/>
              <a:rect l="l" t="t" r="r" b="b"/>
              <a:pathLst>
                <a:path w="10064" h="9940" extrusionOk="0">
                  <a:moveTo>
                    <a:pt x="9365" y="0"/>
                  </a:moveTo>
                  <a:cubicBezTo>
                    <a:pt x="9202" y="0"/>
                    <a:pt x="9039" y="63"/>
                    <a:pt x="8915" y="187"/>
                  </a:cubicBezTo>
                  <a:lnTo>
                    <a:pt x="249" y="8852"/>
                  </a:lnTo>
                  <a:cubicBezTo>
                    <a:pt x="0" y="9100"/>
                    <a:pt x="0" y="9503"/>
                    <a:pt x="249" y="9753"/>
                  </a:cubicBezTo>
                  <a:cubicBezTo>
                    <a:pt x="373" y="9877"/>
                    <a:pt x="536" y="9939"/>
                    <a:pt x="699" y="9939"/>
                  </a:cubicBezTo>
                  <a:cubicBezTo>
                    <a:pt x="862" y="9939"/>
                    <a:pt x="1025" y="9877"/>
                    <a:pt x="1149" y="9753"/>
                  </a:cubicBezTo>
                  <a:lnTo>
                    <a:pt x="9816" y="1087"/>
                  </a:lnTo>
                  <a:cubicBezTo>
                    <a:pt x="10064" y="838"/>
                    <a:pt x="10064" y="435"/>
                    <a:pt x="9816" y="187"/>
                  </a:cubicBezTo>
                  <a:cubicBezTo>
                    <a:pt x="9691" y="63"/>
                    <a:pt x="9528" y="0"/>
                    <a:pt x="9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0"/>
            <p:cNvSpPr/>
            <p:nvPr/>
          </p:nvSpPr>
          <p:spPr>
            <a:xfrm>
              <a:off x="775325" y="4437806"/>
              <a:ext cx="75430" cy="74085"/>
            </a:xfrm>
            <a:custGeom>
              <a:avLst/>
              <a:gdLst/>
              <a:ahLst/>
              <a:cxnLst/>
              <a:rect l="l" t="t" r="r" b="b"/>
              <a:pathLst>
                <a:path w="7007" h="6882" extrusionOk="0">
                  <a:moveTo>
                    <a:pt x="6307" y="0"/>
                  </a:moveTo>
                  <a:cubicBezTo>
                    <a:pt x="6144" y="0"/>
                    <a:pt x="5981" y="62"/>
                    <a:pt x="5857" y="186"/>
                  </a:cubicBezTo>
                  <a:lnTo>
                    <a:pt x="249" y="5794"/>
                  </a:lnTo>
                  <a:cubicBezTo>
                    <a:pt x="0" y="6044"/>
                    <a:pt x="0" y="6445"/>
                    <a:pt x="249" y="6695"/>
                  </a:cubicBezTo>
                  <a:cubicBezTo>
                    <a:pt x="374" y="6819"/>
                    <a:pt x="537" y="6881"/>
                    <a:pt x="699" y="6881"/>
                  </a:cubicBezTo>
                  <a:cubicBezTo>
                    <a:pt x="862" y="6881"/>
                    <a:pt x="1025" y="6819"/>
                    <a:pt x="1149" y="6695"/>
                  </a:cubicBezTo>
                  <a:lnTo>
                    <a:pt x="6757" y="1087"/>
                  </a:lnTo>
                  <a:cubicBezTo>
                    <a:pt x="7006" y="839"/>
                    <a:pt x="7006" y="436"/>
                    <a:pt x="6757" y="186"/>
                  </a:cubicBezTo>
                  <a:cubicBezTo>
                    <a:pt x="6633" y="62"/>
                    <a:pt x="6470" y="0"/>
                    <a:pt x="63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50"/>
            <p:cNvSpPr/>
            <p:nvPr/>
          </p:nvSpPr>
          <p:spPr>
            <a:xfrm>
              <a:off x="875829" y="4538289"/>
              <a:ext cx="75409" cy="74085"/>
            </a:xfrm>
            <a:custGeom>
              <a:avLst/>
              <a:gdLst/>
              <a:ahLst/>
              <a:cxnLst/>
              <a:rect l="l" t="t" r="r" b="b"/>
              <a:pathLst>
                <a:path w="7005" h="6882" extrusionOk="0">
                  <a:moveTo>
                    <a:pt x="6306" y="1"/>
                  </a:moveTo>
                  <a:cubicBezTo>
                    <a:pt x="6143" y="1"/>
                    <a:pt x="5980" y="63"/>
                    <a:pt x="5856" y="188"/>
                  </a:cubicBezTo>
                  <a:lnTo>
                    <a:pt x="248" y="5795"/>
                  </a:lnTo>
                  <a:cubicBezTo>
                    <a:pt x="0" y="6044"/>
                    <a:pt x="0" y="6447"/>
                    <a:pt x="248" y="6695"/>
                  </a:cubicBezTo>
                  <a:cubicBezTo>
                    <a:pt x="372" y="6819"/>
                    <a:pt x="535" y="6882"/>
                    <a:pt x="699" y="6882"/>
                  </a:cubicBezTo>
                  <a:cubicBezTo>
                    <a:pt x="862" y="6882"/>
                    <a:pt x="1025" y="6819"/>
                    <a:pt x="1149" y="6695"/>
                  </a:cubicBezTo>
                  <a:lnTo>
                    <a:pt x="6757" y="1088"/>
                  </a:lnTo>
                  <a:cubicBezTo>
                    <a:pt x="7005" y="839"/>
                    <a:pt x="7005" y="436"/>
                    <a:pt x="6757" y="188"/>
                  </a:cubicBezTo>
                  <a:cubicBezTo>
                    <a:pt x="6632" y="63"/>
                    <a:pt x="6469" y="1"/>
                    <a:pt x="63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16" name="Google Shape;1716;p50"/>
          <p:cNvGrpSpPr/>
          <p:nvPr/>
        </p:nvGrpSpPr>
        <p:grpSpPr>
          <a:xfrm>
            <a:off x="1715807" y="1762816"/>
            <a:ext cx="341347" cy="320016"/>
            <a:chOff x="7474098" y="2308360"/>
            <a:chExt cx="602023" cy="562023"/>
          </a:xfrm>
        </p:grpSpPr>
        <p:sp>
          <p:nvSpPr>
            <p:cNvPr id="1717" name="Google Shape;1717;p50"/>
            <p:cNvSpPr/>
            <p:nvPr/>
          </p:nvSpPr>
          <p:spPr>
            <a:xfrm>
              <a:off x="7474098" y="2308360"/>
              <a:ext cx="602023" cy="562023"/>
            </a:xfrm>
            <a:custGeom>
              <a:avLst/>
              <a:gdLst/>
              <a:ahLst/>
              <a:cxnLst/>
              <a:rect l="l" t="t" r="r" b="b"/>
              <a:pathLst>
                <a:path w="18151" h="16945" extrusionOk="0">
                  <a:moveTo>
                    <a:pt x="10142" y="533"/>
                  </a:moveTo>
                  <a:cubicBezTo>
                    <a:pt x="10882" y="533"/>
                    <a:pt x="11485" y="1134"/>
                    <a:pt x="11485" y="1875"/>
                  </a:cubicBezTo>
                  <a:lnTo>
                    <a:pt x="11485" y="2304"/>
                  </a:lnTo>
                  <a:cubicBezTo>
                    <a:pt x="11037" y="2269"/>
                    <a:pt x="10542" y="2251"/>
                    <a:pt x="9989" y="2251"/>
                  </a:cubicBezTo>
                  <a:lnTo>
                    <a:pt x="9927" y="2251"/>
                  </a:lnTo>
                  <a:cubicBezTo>
                    <a:pt x="8630" y="2251"/>
                    <a:pt x="6989" y="2328"/>
                    <a:pt x="5806" y="2927"/>
                  </a:cubicBezTo>
                  <a:cubicBezTo>
                    <a:pt x="5453" y="3106"/>
                    <a:pt x="5152" y="3322"/>
                    <a:pt x="4904" y="3578"/>
                  </a:cubicBezTo>
                  <a:lnTo>
                    <a:pt x="4904" y="2968"/>
                  </a:lnTo>
                  <a:cubicBezTo>
                    <a:pt x="4904" y="2749"/>
                    <a:pt x="4744" y="2568"/>
                    <a:pt x="4535" y="2532"/>
                  </a:cubicBezTo>
                  <a:lnTo>
                    <a:pt x="4535" y="1875"/>
                  </a:lnTo>
                  <a:cubicBezTo>
                    <a:pt x="4535" y="1135"/>
                    <a:pt x="5138" y="533"/>
                    <a:pt x="5879" y="533"/>
                  </a:cubicBezTo>
                  <a:close/>
                  <a:moveTo>
                    <a:pt x="12819" y="1228"/>
                  </a:moveTo>
                  <a:cubicBezTo>
                    <a:pt x="14231" y="1228"/>
                    <a:pt x="15380" y="2376"/>
                    <a:pt x="15380" y="3786"/>
                  </a:cubicBezTo>
                  <a:lnTo>
                    <a:pt x="15380" y="4052"/>
                  </a:lnTo>
                  <a:cubicBezTo>
                    <a:pt x="15225" y="3806"/>
                    <a:pt x="15036" y="3585"/>
                    <a:pt x="14815" y="3393"/>
                  </a:cubicBezTo>
                  <a:cubicBezTo>
                    <a:pt x="14764" y="3350"/>
                    <a:pt x="14702" y="3329"/>
                    <a:pt x="14641" y="3329"/>
                  </a:cubicBezTo>
                  <a:cubicBezTo>
                    <a:pt x="14566" y="3329"/>
                    <a:pt x="14492" y="3360"/>
                    <a:pt x="14439" y="3421"/>
                  </a:cubicBezTo>
                  <a:cubicBezTo>
                    <a:pt x="14343" y="3532"/>
                    <a:pt x="14356" y="3700"/>
                    <a:pt x="14467" y="3796"/>
                  </a:cubicBezTo>
                  <a:cubicBezTo>
                    <a:pt x="15082" y="4326"/>
                    <a:pt x="15380" y="5098"/>
                    <a:pt x="15380" y="6151"/>
                  </a:cubicBezTo>
                  <a:lnTo>
                    <a:pt x="15380" y="6806"/>
                  </a:lnTo>
                  <a:lnTo>
                    <a:pt x="4535" y="6806"/>
                  </a:lnTo>
                  <a:lnTo>
                    <a:pt x="4535" y="6308"/>
                  </a:lnTo>
                  <a:cubicBezTo>
                    <a:pt x="4743" y="6272"/>
                    <a:pt x="4904" y="6090"/>
                    <a:pt x="4904" y="5872"/>
                  </a:cubicBezTo>
                  <a:lnTo>
                    <a:pt x="4904" y="4467"/>
                  </a:lnTo>
                  <a:cubicBezTo>
                    <a:pt x="5152" y="4012"/>
                    <a:pt x="5530" y="3662"/>
                    <a:pt x="6046" y="3401"/>
                  </a:cubicBezTo>
                  <a:cubicBezTo>
                    <a:pt x="6890" y="2973"/>
                    <a:pt x="8086" y="2783"/>
                    <a:pt x="9926" y="2783"/>
                  </a:cubicBezTo>
                  <a:lnTo>
                    <a:pt x="9989" y="2783"/>
                  </a:lnTo>
                  <a:cubicBezTo>
                    <a:pt x="11349" y="2783"/>
                    <a:pt x="12342" y="2887"/>
                    <a:pt x="13113" y="3110"/>
                  </a:cubicBezTo>
                  <a:cubicBezTo>
                    <a:pt x="13138" y="3117"/>
                    <a:pt x="13162" y="3120"/>
                    <a:pt x="13186" y="3120"/>
                  </a:cubicBezTo>
                  <a:cubicBezTo>
                    <a:pt x="13302" y="3120"/>
                    <a:pt x="13409" y="3044"/>
                    <a:pt x="13442" y="2928"/>
                  </a:cubicBezTo>
                  <a:cubicBezTo>
                    <a:pt x="13484" y="2786"/>
                    <a:pt x="13402" y="2640"/>
                    <a:pt x="13261" y="2598"/>
                  </a:cubicBezTo>
                  <a:cubicBezTo>
                    <a:pt x="12895" y="2493"/>
                    <a:pt x="12485" y="2413"/>
                    <a:pt x="12017" y="2355"/>
                  </a:cubicBezTo>
                  <a:lnTo>
                    <a:pt x="12017" y="1875"/>
                  </a:lnTo>
                  <a:cubicBezTo>
                    <a:pt x="12017" y="1703"/>
                    <a:pt x="11993" y="1538"/>
                    <a:pt x="11950" y="1380"/>
                  </a:cubicBezTo>
                  <a:cubicBezTo>
                    <a:pt x="12221" y="1282"/>
                    <a:pt x="12514" y="1228"/>
                    <a:pt x="12819" y="1228"/>
                  </a:cubicBezTo>
                  <a:close/>
                  <a:moveTo>
                    <a:pt x="16579" y="7338"/>
                  </a:moveTo>
                  <a:cubicBezTo>
                    <a:pt x="16627" y="7338"/>
                    <a:pt x="16667" y="7378"/>
                    <a:pt x="16667" y="7426"/>
                  </a:cubicBezTo>
                  <a:lnTo>
                    <a:pt x="16667" y="7675"/>
                  </a:lnTo>
                  <a:cubicBezTo>
                    <a:pt x="16667" y="7723"/>
                    <a:pt x="16627" y="7763"/>
                    <a:pt x="16579" y="7763"/>
                  </a:cubicBezTo>
                  <a:lnTo>
                    <a:pt x="3338" y="7763"/>
                  </a:lnTo>
                  <a:cubicBezTo>
                    <a:pt x="3289" y="7763"/>
                    <a:pt x="3249" y="7723"/>
                    <a:pt x="3249" y="7675"/>
                  </a:cubicBezTo>
                  <a:lnTo>
                    <a:pt x="3249" y="7426"/>
                  </a:lnTo>
                  <a:cubicBezTo>
                    <a:pt x="3249" y="7378"/>
                    <a:pt x="3289" y="7338"/>
                    <a:pt x="3338" y="7338"/>
                  </a:cubicBezTo>
                  <a:close/>
                  <a:moveTo>
                    <a:pt x="10109" y="8295"/>
                  </a:moveTo>
                  <a:cubicBezTo>
                    <a:pt x="10115" y="8325"/>
                    <a:pt x="10123" y="8353"/>
                    <a:pt x="10133" y="8383"/>
                  </a:cubicBezTo>
                  <a:lnTo>
                    <a:pt x="10409" y="9263"/>
                  </a:lnTo>
                  <a:lnTo>
                    <a:pt x="9507" y="9263"/>
                  </a:lnTo>
                  <a:lnTo>
                    <a:pt x="9784" y="8383"/>
                  </a:lnTo>
                  <a:cubicBezTo>
                    <a:pt x="9793" y="8353"/>
                    <a:pt x="9800" y="8325"/>
                    <a:pt x="9806" y="8295"/>
                  </a:cubicBezTo>
                  <a:close/>
                  <a:moveTo>
                    <a:pt x="10575" y="9795"/>
                  </a:moveTo>
                  <a:lnTo>
                    <a:pt x="10667" y="10088"/>
                  </a:lnTo>
                  <a:lnTo>
                    <a:pt x="9249" y="10088"/>
                  </a:lnTo>
                  <a:lnTo>
                    <a:pt x="9341" y="9795"/>
                  </a:lnTo>
                  <a:close/>
                  <a:moveTo>
                    <a:pt x="4820" y="9243"/>
                  </a:moveTo>
                  <a:lnTo>
                    <a:pt x="4820" y="10252"/>
                  </a:lnTo>
                  <a:lnTo>
                    <a:pt x="3399" y="10252"/>
                  </a:lnTo>
                  <a:cubicBezTo>
                    <a:pt x="3318" y="10252"/>
                    <a:pt x="3249" y="10183"/>
                    <a:pt x="3249" y="10101"/>
                  </a:cubicBezTo>
                  <a:lnTo>
                    <a:pt x="3249" y="9393"/>
                  </a:lnTo>
                  <a:cubicBezTo>
                    <a:pt x="3249" y="9311"/>
                    <a:pt x="3318" y="9243"/>
                    <a:pt x="3399" y="9243"/>
                  </a:cubicBezTo>
                  <a:close/>
                  <a:moveTo>
                    <a:pt x="6731" y="9243"/>
                  </a:moveTo>
                  <a:cubicBezTo>
                    <a:pt x="6812" y="9243"/>
                    <a:pt x="6881" y="9311"/>
                    <a:pt x="6881" y="9393"/>
                  </a:cubicBezTo>
                  <a:lnTo>
                    <a:pt x="6881" y="10101"/>
                  </a:lnTo>
                  <a:cubicBezTo>
                    <a:pt x="6881" y="10183"/>
                    <a:pt x="6812" y="10252"/>
                    <a:pt x="6731" y="10252"/>
                  </a:cubicBezTo>
                  <a:lnTo>
                    <a:pt x="5352" y="10252"/>
                  </a:lnTo>
                  <a:lnTo>
                    <a:pt x="5352" y="9243"/>
                  </a:lnTo>
                  <a:close/>
                  <a:moveTo>
                    <a:pt x="3145" y="8318"/>
                  </a:moveTo>
                  <a:cubicBezTo>
                    <a:pt x="3145" y="8325"/>
                    <a:pt x="3145" y="8330"/>
                    <a:pt x="3145" y="8336"/>
                  </a:cubicBezTo>
                  <a:lnTo>
                    <a:pt x="3145" y="8761"/>
                  </a:lnTo>
                  <a:cubicBezTo>
                    <a:pt x="2894" y="8862"/>
                    <a:pt x="2718" y="9107"/>
                    <a:pt x="2718" y="9392"/>
                  </a:cubicBezTo>
                  <a:lnTo>
                    <a:pt x="2718" y="10101"/>
                  </a:lnTo>
                  <a:cubicBezTo>
                    <a:pt x="2718" y="10386"/>
                    <a:pt x="2894" y="10632"/>
                    <a:pt x="3145" y="10733"/>
                  </a:cubicBezTo>
                  <a:lnTo>
                    <a:pt x="3145" y="10957"/>
                  </a:lnTo>
                  <a:cubicBezTo>
                    <a:pt x="3145" y="11097"/>
                    <a:pt x="3174" y="11231"/>
                    <a:pt x="3229" y="11351"/>
                  </a:cubicBezTo>
                  <a:cubicBezTo>
                    <a:pt x="2681" y="11105"/>
                    <a:pt x="2298" y="10554"/>
                    <a:pt x="2298" y="9914"/>
                  </a:cubicBezTo>
                  <a:lnTo>
                    <a:pt x="2298" y="9715"/>
                  </a:lnTo>
                  <a:cubicBezTo>
                    <a:pt x="2298" y="9109"/>
                    <a:pt x="2642" y="8582"/>
                    <a:pt x="3145" y="8318"/>
                  </a:cubicBezTo>
                  <a:close/>
                  <a:moveTo>
                    <a:pt x="16771" y="8318"/>
                  </a:moveTo>
                  <a:lnTo>
                    <a:pt x="16771" y="8318"/>
                  </a:lnTo>
                  <a:cubicBezTo>
                    <a:pt x="17274" y="8582"/>
                    <a:pt x="17619" y="9109"/>
                    <a:pt x="17619" y="9715"/>
                  </a:cubicBezTo>
                  <a:lnTo>
                    <a:pt x="17619" y="9915"/>
                  </a:lnTo>
                  <a:cubicBezTo>
                    <a:pt x="17619" y="10554"/>
                    <a:pt x="17236" y="11105"/>
                    <a:pt x="16687" y="11352"/>
                  </a:cubicBezTo>
                  <a:cubicBezTo>
                    <a:pt x="16742" y="11231"/>
                    <a:pt x="16772" y="11098"/>
                    <a:pt x="16772" y="10957"/>
                  </a:cubicBezTo>
                  <a:lnTo>
                    <a:pt x="16772" y="10080"/>
                  </a:lnTo>
                  <a:lnTo>
                    <a:pt x="16875" y="10080"/>
                  </a:lnTo>
                  <a:cubicBezTo>
                    <a:pt x="17022" y="10080"/>
                    <a:pt x="17141" y="9961"/>
                    <a:pt x="17141" y="9814"/>
                  </a:cubicBezTo>
                  <a:cubicBezTo>
                    <a:pt x="17141" y="9668"/>
                    <a:pt x="17022" y="9550"/>
                    <a:pt x="16875" y="9550"/>
                  </a:cubicBezTo>
                  <a:lnTo>
                    <a:pt x="16772" y="9550"/>
                  </a:lnTo>
                  <a:lnTo>
                    <a:pt x="16772" y="8336"/>
                  </a:lnTo>
                  <a:cubicBezTo>
                    <a:pt x="16772" y="8330"/>
                    <a:pt x="16771" y="8325"/>
                    <a:pt x="16771" y="8318"/>
                  </a:cubicBezTo>
                  <a:close/>
                  <a:moveTo>
                    <a:pt x="16238" y="8295"/>
                  </a:moveTo>
                  <a:cubicBezTo>
                    <a:pt x="16239" y="8308"/>
                    <a:pt x="16240" y="8322"/>
                    <a:pt x="16240" y="8336"/>
                  </a:cubicBezTo>
                  <a:lnTo>
                    <a:pt x="16240" y="10957"/>
                  </a:lnTo>
                  <a:cubicBezTo>
                    <a:pt x="16240" y="11202"/>
                    <a:pt x="16042" y="11400"/>
                    <a:pt x="15796" y="11400"/>
                  </a:cubicBezTo>
                  <a:lnTo>
                    <a:pt x="12149" y="11400"/>
                  </a:lnTo>
                  <a:cubicBezTo>
                    <a:pt x="11876" y="11400"/>
                    <a:pt x="11564" y="11171"/>
                    <a:pt x="11482" y="10910"/>
                  </a:cubicBezTo>
                  <a:lnTo>
                    <a:pt x="10663" y="8295"/>
                  </a:lnTo>
                  <a:close/>
                  <a:moveTo>
                    <a:pt x="9254" y="8295"/>
                  </a:moveTo>
                  <a:lnTo>
                    <a:pt x="8434" y="10910"/>
                  </a:lnTo>
                  <a:cubicBezTo>
                    <a:pt x="8352" y="11171"/>
                    <a:pt x="8040" y="11400"/>
                    <a:pt x="7767" y="11400"/>
                  </a:cubicBezTo>
                  <a:lnTo>
                    <a:pt x="7374" y="11400"/>
                  </a:lnTo>
                  <a:cubicBezTo>
                    <a:pt x="7227" y="11400"/>
                    <a:pt x="7108" y="11519"/>
                    <a:pt x="7108" y="11666"/>
                  </a:cubicBezTo>
                  <a:cubicBezTo>
                    <a:pt x="7108" y="11812"/>
                    <a:pt x="7227" y="11932"/>
                    <a:pt x="7374" y="11932"/>
                  </a:cubicBezTo>
                  <a:lnTo>
                    <a:pt x="7767" y="11932"/>
                  </a:lnTo>
                  <a:cubicBezTo>
                    <a:pt x="8273" y="11932"/>
                    <a:pt x="8790" y="11553"/>
                    <a:pt x="8942" y="11069"/>
                  </a:cubicBezTo>
                  <a:lnTo>
                    <a:pt x="9082" y="10619"/>
                  </a:lnTo>
                  <a:lnTo>
                    <a:pt x="9363" y="10619"/>
                  </a:lnTo>
                  <a:lnTo>
                    <a:pt x="9363" y="12113"/>
                  </a:lnTo>
                  <a:cubicBezTo>
                    <a:pt x="9363" y="12455"/>
                    <a:pt x="9641" y="12733"/>
                    <a:pt x="9983" y="12733"/>
                  </a:cubicBezTo>
                  <a:lnTo>
                    <a:pt x="10836" y="12733"/>
                  </a:lnTo>
                  <a:cubicBezTo>
                    <a:pt x="10983" y="12733"/>
                    <a:pt x="11102" y="12614"/>
                    <a:pt x="11102" y="12468"/>
                  </a:cubicBezTo>
                  <a:cubicBezTo>
                    <a:pt x="11102" y="12321"/>
                    <a:pt x="10983" y="12202"/>
                    <a:pt x="10836" y="12202"/>
                  </a:cubicBezTo>
                  <a:lnTo>
                    <a:pt x="9983" y="12202"/>
                  </a:lnTo>
                  <a:cubicBezTo>
                    <a:pt x="9935" y="12202"/>
                    <a:pt x="9894" y="12162"/>
                    <a:pt x="9894" y="12113"/>
                  </a:cubicBezTo>
                  <a:lnTo>
                    <a:pt x="9894" y="10619"/>
                  </a:lnTo>
                  <a:lnTo>
                    <a:pt x="10834" y="10619"/>
                  </a:lnTo>
                  <a:lnTo>
                    <a:pt x="10975" y="11069"/>
                  </a:lnTo>
                  <a:cubicBezTo>
                    <a:pt x="11127" y="11553"/>
                    <a:pt x="11642" y="11932"/>
                    <a:pt x="12149" y="11932"/>
                  </a:cubicBezTo>
                  <a:lnTo>
                    <a:pt x="15304" y="11932"/>
                  </a:lnTo>
                  <a:cubicBezTo>
                    <a:pt x="14872" y="14472"/>
                    <a:pt x="12653" y="16412"/>
                    <a:pt x="9989" y="16412"/>
                  </a:cubicBezTo>
                  <a:lnTo>
                    <a:pt x="9927" y="16412"/>
                  </a:lnTo>
                  <a:cubicBezTo>
                    <a:pt x="7263" y="16412"/>
                    <a:pt x="5044" y="14472"/>
                    <a:pt x="4612" y="11932"/>
                  </a:cubicBezTo>
                  <a:lnTo>
                    <a:pt x="5707" y="11932"/>
                  </a:lnTo>
                  <a:cubicBezTo>
                    <a:pt x="5854" y="11932"/>
                    <a:pt x="5973" y="11812"/>
                    <a:pt x="5973" y="11666"/>
                  </a:cubicBezTo>
                  <a:cubicBezTo>
                    <a:pt x="5973" y="11519"/>
                    <a:pt x="5854" y="11400"/>
                    <a:pt x="5707" y="11400"/>
                  </a:cubicBezTo>
                  <a:lnTo>
                    <a:pt x="4119" y="11400"/>
                  </a:lnTo>
                  <a:cubicBezTo>
                    <a:pt x="3876" y="11400"/>
                    <a:pt x="3677" y="11202"/>
                    <a:pt x="3677" y="10957"/>
                  </a:cubicBezTo>
                  <a:lnTo>
                    <a:pt x="3677" y="10784"/>
                  </a:lnTo>
                  <a:lnTo>
                    <a:pt x="6731" y="10784"/>
                  </a:lnTo>
                  <a:cubicBezTo>
                    <a:pt x="7107" y="10784"/>
                    <a:pt x="7413" y="10478"/>
                    <a:pt x="7413" y="10101"/>
                  </a:cubicBezTo>
                  <a:lnTo>
                    <a:pt x="7413" y="9393"/>
                  </a:lnTo>
                  <a:cubicBezTo>
                    <a:pt x="7413" y="9017"/>
                    <a:pt x="7107" y="8711"/>
                    <a:pt x="6731" y="8711"/>
                  </a:cubicBezTo>
                  <a:lnTo>
                    <a:pt x="3677" y="8711"/>
                  </a:lnTo>
                  <a:lnTo>
                    <a:pt x="3677" y="8336"/>
                  </a:lnTo>
                  <a:cubicBezTo>
                    <a:pt x="3677" y="8323"/>
                    <a:pt x="3678" y="8308"/>
                    <a:pt x="3679" y="8295"/>
                  </a:cubicBezTo>
                  <a:close/>
                  <a:moveTo>
                    <a:pt x="5879" y="1"/>
                  </a:moveTo>
                  <a:cubicBezTo>
                    <a:pt x="4845" y="1"/>
                    <a:pt x="4004" y="842"/>
                    <a:pt x="4004" y="1875"/>
                  </a:cubicBezTo>
                  <a:lnTo>
                    <a:pt x="4004" y="2525"/>
                  </a:lnTo>
                  <a:lnTo>
                    <a:pt x="3014" y="2525"/>
                  </a:lnTo>
                  <a:cubicBezTo>
                    <a:pt x="2867" y="2525"/>
                    <a:pt x="2748" y="2644"/>
                    <a:pt x="2748" y="2790"/>
                  </a:cubicBezTo>
                  <a:cubicBezTo>
                    <a:pt x="2748" y="2937"/>
                    <a:pt x="2867" y="3056"/>
                    <a:pt x="3014" y="3056"/>
                  </a:cubicBezTo>
                  <a:lnTo>
                    <a:pt x="4372" y="3056"/>
                  </a:lnTo>
                  <a:lnTo>
                    <a:pt x="4372" y="5783"/>
                  </a:lnTo>
                  <a:lnTo>
                    <a:pt x="2964" y="5783"/>
                  </a:lnTo>
                  <a:cubicBezTo>
                    <a:pt x="2777" y="5783"/>
                    <a:pt x="2568" y="5896"/>
                    <a:pt x="2467" y="6053"/>
                  </a:cubicBezTo>
                  <a:lnTo>
                    <a:pt x="2067" y="6672"/>
                  </a:lnTo>
                  <a:lnTo>
                    <a:pt x="1666" y="6053"/>
                  </a:lnTo>
                  <a:cubicBezTo>
                    <a:pt x="1565" y="5896"/>
                    <a:pt x="1356" y="5783"/>
                    <a:pt x="1169" y="5783"/>
                  </a:cubicBezTo>
                  <a:lnTo>
                    <a:pt x="533" y="5783"/>
                  </a:lnTo>
                  <a:lnTo>
                    <a:pt x="533" y="3056"/>
                  </a:lnTo>
                  <a:lnTo>
                    <a:pt x="1419" y="3056"/>
                  </a:lnTo>
                  <a:cubicBezTo>
                    <a:pt x="1566" y="3056"/>
                    <a:pt x="1685" y="2937"/>
                    <a:pt x="1685" y="2790"/>
                  </a:cubicBezTo>
                  <a:cubicBezTo>
                    <a:pt x="1685" y="2644"/>
                    <a:pt x="1566" y="2525"/>
                    <a:pt x="1419" y="2525"/>
                  </a:cubicBezTo>
                  <a:lnTo>
                    <a:pt x="443" y="2525"/>
                  </a:lnTo>
                  <a:cubicBezTo>
                    <a:pt x="199" y="2525"/>
                    <a:pt x="1" y="2724"/>
                    <a:pt x="1" y="2968"/>
                  </a:cubicBezTo>
                  <a:lnTo>
                    <a:pt x="1" y="5872"/>
                  </a:lnTo>
                  <a:cubicBezTo>
                    <a:pt x="1" y="6116"/>
                    <a:pt x="199" y="6315"/>
                    <a:pt x="443" y="6315"/>
                  </a:cubicBezTo>
                  <a:lnTo>
                    <a:pt x="1166" y="6314"/>
                  </a:lnTo>
                  <a:cubicBezTo>
                    <a:pt x="1181" y="6316"/>
                    <a:pt x="1211" y="6334"/>
                    <a:pt x="1220" y="6342"/>
                  </a:cubicBezTo>
                  <a:lnTo>
                    <a:pt x="1747" y="7157"/>
                  </a:lnTo>
                  <a:cubicBezTo>
                    <a:pt x="1822" y="7273"/>
                    <a:pt x="1938" y="7340"/>
                    <a:pt x="2067" y="7340"/>
                  </a:cubicBezTo>
                  <a:cubicBezTo>
                    <a:pt x="2194" y="7340"/>
                    <a:pt x="2311" y="7273"/>
                    <a:pt x="2386" y="7157"/>
                  </a:cubicBezTo>
                  <a:lnTo>
                    <a:pt x="2912" y="6345"/>
                  </a:lnTo>
                  <a:cubicBezTo>
                    <a:pt x="2921" y="6333"/>
                    <a:pt x="2952" y="6316"/>
                    <a:pt x="2964" y="6314"/>
                  </a:cubicBezTo>
                  <a:lnTo>
                    <a:pt x="4004" y="6314"/>
                  </a:lnTo>
                  <a:lnTo>
                    <a:pt x="4004" y="6806"/>
                  </a:lnTo>
                  <a:lnTo>
                    <a:pt x="3338" y="6806"/>
                  </a:lnTo>
                  <a:cubicBezTo>
                    <a:pt x="2996" y="6806"/>
                    <a:pt x="2718" y="7084"/>
                    <a:pt x="2718" y="7426"/>
                  </a:cubicBezTo>
                  <a:lnTo>
                    <a:pt x="2718" y="7675"/>
                  </a:lnTo>
                  <a:cubicBezTo>
                    <a:pt x="2718" y="7763"/>
                    <a:pt x="2736" y="7846"/>
                    <a:pt x="2769" y="7922"/>
                  </a:cubicBezTo>
                  <a:cubicBezTo>
                    <a:pt x="2168" y="8294"/>
                    <a:pt x="1767" y="8958"/>
                    <a:pt x="1767" y="9715"/>
                  </a:cubicBezTo>
                  <a:lnTo>
                    <a:pt x="1767" y="9914"/>
                  </a:lnTo>
                  <a:cubicBezTo>
                    <a:pt x="1767" y="11077"/>
                    <a:pt x="2712" y="12023"/>
                    <a:pt x="3877" y="12023"/>
                  </a:cubicBezTo>
                  <a:lnTo>
                    <a:pt x="4088" y="12023"/>
                  </a:lnTo>
                  <a:cubicBezTo>
                    <a:pt x="4565" y="14813"/>
                    <a:pt x="7001" y="16944"/>
                    <a:pt x="9927" y="16944"/>
                  </a:cubicBezTo>
                  <a:lnTo>
                    <a:pt x="9989" y="16944"/>
                  </a:lnTo>
                  <a:cubicBezTo>
                    <a:pt x="12915" y="16944"/>
                    <a:pt x="15353" y="14813"/>
                    <a:pt x="15828" y="12023"/>
                  </a:cubicBezTo>
                  <a:lnTo>
                    <a:pt x="16040" y="12023"/>
                  </a:lnTo>
                  <a:cubicBezTo>
                    <a:pt x="17204" y="12023"/>
                    <a:pt x="18151" y="11077"/>
                    <a:pt x="18151" y="9914"/>
                  </a:cubicBezTo>
                  <a:lnTo>
                    <a:pt x="18151" y="9715"/>
                  </a:lnTo>
                  <a:cubicBezTo>
                    <a:pt x="18151" y="8958"/>
                    <a:pt x="17748" y="8294"/>
                    <a:pt x="17147" y="7922"/>
                  </a:cubicBezTo>
                  <a:cubicBezTo>
                    <a:pt x="17180" y="7846"/>
                    <a:pt x="17199" y="7763"/>
                    <a:pt x="17199" y="7675"/>
                  </a:cubicBezTo>
                  <a:lnTo>
                    <a:pt x="17199" y="7426"/>
                  </a:lnTo>
                  <a:cubicBezTo>
                    <a:pt x="17199" y="7084"/>
                    <a:pt x="16920" y="6806"/>
                    <a:pt x="16579" y="6806"/>
                  </a:cubicBezTo>
                  <a:lnTo>
                    <a:pt x="15912" y="6806"/>
                  </a:lnTo>
                  <a:lnTo>
                    <a:pt x="15912" y="3786"/>
                  </a:lnTo>
                  <a:cubicBezTo>
                    <a:pt x="15912" y="2083"/>
                    <a:pt x="14525" y="697"/>
                    <a:pt x="12820" y="697"/>
                  </a:cubicBezTo>
                  <a:cubicBezTo>
                    <a:pt x="12439" y="697"/>
                    <a:pt x="12074" y="766"/>
                    <a:pt x="11738" y="892"/>
                  </a:cubicBezTo>
                  <a:cubicBezTo>
                    <a:pt x="11407" y="358"/>
                    <a:pt x="10815" y="1"/>
                    <a:pt x="101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18" name="Google Shape;1718;p50"/>
            <p:cNvSpPr/>
            <p:nvPr/>
          </p:nvSpPr>
          <p:spPr>
            <a:xfrm>
              <a:off x="7886702" y="2595657"/>
              <a:ext cx="101891" cy="17678"/>
            </a:xfrm>
            <a:custGeom>
              <a:avLst/>
              <a:gdLst/>
              <a:ahLst/>
              <a:cxnLst/>
              <a:rect l="l" t="t" r="r" b="b"/>
              <a:pathLst>
                <a:path w="3072" h="533" extrusionOk="0">
                  <a:moveTo>
                    <a:pt x="267" y="0"/>
                  </a:moveTo>
                  <a:cubicBezTo>
                    <a:pt x="120" y="0"/>
                    <a:pt x="1" y="120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2807" y="532"/>
                  </a:lnTo>
                  <a:cubicBezTo>
                    <a:pt x="2954" y="532"/>
                    <a:pt x="3072" y="413"/>
                    <a:pt x="3072" y="266"/>
                  </a:cubicBezTo>
                  <a:cubicBezTo>
                    <a:pt x="3072" y="120"/>
                    <a:pt x="2954" y="0"/>
                    <a:pt x="28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50"/>
            <p:cNvSpPr/>
            <p:nvPr/>
          </p:nvSpPr>
          <p:spPr>
            <a:xfrm>
              <a:off x="7886702" y="2622655"/>
              <a:ext cx="101891" cy="17645"/>
            </a:xfrm>
            <a:custGeom>
              <a:avLst/>
              <a:gdLst/>
              <a:ahLst/>
              <a:cxnLst/>
              <a:rect l="l" t="t" r="r" b="b"/>
              <a:pathLst>
                <a:path w="3072" h="532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3"/>
                    <a:pt x="120" y="531"/>
                    <a:pt x="267" y="531"/>
                  </a:cubicBezTo>
                  <a:lnTo>
                    <a:pt x="2807" y="531"/>
                  </a:lnTo>
                  <a:cubicBezTo>
                    <a:pt x="2954" y="531"/>
                    <a:pt x="3072" y="413"/>
                    <a:pt x="3072" y="267"/>
                  </a:cubicBezTo>
                  <a:cubicBezTo>
                    <a:pt x="3072" y="120"/>
                    <a:pt x="2954" y="1"/>
                    <a:pt x="2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50"/>
            <p:cNvSpPr/>
            <p:nvPr/>
          </p:nvSpPr>
          <p:spPr>
            <a:xfrm>
              <a:off x="7919040" y="2649621"/>
              <a:ext cx="69552" cy="17678"/>
            </a:xfrm>
            <a:custGeom>
              <a:avLst/>
              <a:gdLst/>
              <a:ahLst/>
              <a:cxnLst/>
              <a:rect l="l" t="t" r="r" b="b"/>
              <a:pathLst>
                <a:path w="2097" h="533" extrusionOk="0">
                  <a:moveTo>
                    <a:pt x="266" y="1"/>
                  </a:moveTo>
                  <a:cubicBezTo>
                    <a:pt x="118" y="1"/>
                    <a:pt x="0" y="120"/>
                    <a:pt x="0" y="267"/>
                  </a:cubicBezTo>
                  <a:cubicBezTo>
                    <a:pt x="0" y="414"/>
                    <a:pt x="119" y="533"/>
                    <a:pt x="266" y="533"/>
                  </a:cubicBezTo>
                  <a:lnTo>
                    <a:pt x="1832" y="533"/>
                  </a:lnTo>
                  <a:cubicBezTo>
                    <a:pt x="1979" y="533"/>
                    <a:pt x="2097" y="414"/>
                    <a:pt x="2097" y="267"/>
                  </a:cubicBezTo>
                  <a:cubicBezTo>
                    <a:pt x="2097" y="120"/>
                    <a:pt x="1979" y="1"/>
                    <a:pt x="18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50"/>
            <p:cNvSpPr/>
            <p:nvPr/>
          </p:nvSpPr>
          <p:spPr>
            <a:xfrm>
              <a:off x="7664215" y="2622821"/>
              <a:ext cx="27595" cy="17645"/>
            </a:xfrm>
            <a:custGeom>
              <a:avLst/>
              <a:gdLst/>
              <a:ahLst/>
              <a:cxnLst/>
              <a:rect l="l" t="t" r="r" b="b"/>
              <a:pathLst>
                <a:path w="832" h="532" extrusionOk="0">
                  <a:moveTo>
                    <a:pt x="266" y="1"/>
                  </a:moveTo>
                  <a:cubicBezTo>
                    <a:pt x="119" y="1"/>
                    <a:pt x="0" y="120"/>
                    <a:pt x="0" y="266"/>
                  </a:cubicBezTo>
                  <a:cubicBezTo>
                    <a:pt x="0" y="412"/>
                    <a:pt x="119" y="532"/>
                    <a:pt x="266" y="532"/>
                  </a:cubicBezTo>
                  <a:lnTo>
                    <a:pt x="566" y="532"/>
                  </a:lnTo>
                  <a:cubicBezTo>
                    <a:pt x="713" y="532"/>
                    <a:pt x="832" y="412"/>
                    <a:pt x="832" y="266"/>
                  </a:cubicBezTo>
                  <a:cubicBezTo>
                    <a:pt x="832" y="119"/>
                    <a:pt x="713" y="1"/>
                    <a:pt x="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50"/>
            <p:cNvSpPr/>
            <p:nvPr/>
          </p:nvSpPr>
          <p:spPr>
            <a:xfrm>
              <a:off x="7587929" y="2622821"/>
              <a:ext cx="38740" cy="17645"/>
            </a:xfrm>
            <a:custGeom>
              <a:avLst/>
              <a:gdLst/>
              <a:ahLst/>
              <a:cxnLst/>
              <a:rect l="l" t="t" r="r" b="b"/>
              <a:pathLst>
                <a:path w="1168" h="532" extrusionOk="0">
                  <a:moveTo>
                    <a:pt x="266" y="1"/>
                  </a:moveTo>
                  <a:cubicBezTo>
                    <a:pt x="119" y="1"/>
                    <a:pt x="0" y="120"/>
                    <a:pt x="0" y="266"/>
                  </a:cubicBezTo>
                  <a:cubicBezTo>
                    <a:pt x="0" y="412"/>
                    <a:pt x="119" y="532"/>
                    <a:pt x="266" y="532"/>
                  </a:cubicBezTo>
                  <a:lnTo>
                    <a:pt x="903" y="532"/>
                  </a:lnTo>
                  <a:cubicBezTo>
                    <a:pt x="1050" y="532"/>
                    <a:pt x="1168" y="412"/>
                    <a:pt x="1168" y="266"/>
                  </a:cubicBezTo>
                  <a:cubicBezTo>
                    <a:pt x="1168" y="119"/>
                    <a:pt x="1050" y="1"/>
                    <a:pt x="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0"/>
            <p:cNvSpPr/>
            <p:nvPr/>
          </p:nvSpPr>
          <p:spPr>
            <a:xfrm>
              <a:off x="8017117" y="2504977"/>
              <a:ext cx="56318" cy="56318"/>
            </a:xfrm>
            <a:custGeom>
              <a:avLst/>
              <a:gdLst/>
              <a:ahLst/>
              <a:cxnLst/>
              <a:rect l="l" t="t" r="r" b="b"/>
              <a:pathLst>
                <a:path w="1698" h="1698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1167" y="532"/>
                  </a:lnTo>
                  <a:lnTo>
                    <a:pt x="1167" y="1431"/>
                  </a:lnTo>
                  <a:cubicBezTo>
                    <a:pt x="1167" y="1578"/>
                    <a:pt x="1285" y="1697"/>
                    <a:pt x="1431" y="1697"/>
                  </a:cubicBezTo>
                  <a:cubicBezTo>
                    <a:pt x="1578" y="1697"/>
                    <a:pt x="1697" y="1578"/>
                    <a:pt x="1697" y="1431"/>
                  </a:cubicBezTo>
                  <a:lnTo>
                    <a:pt x="1697" y="444"/>
                  </a:lnTo>
                  <a:cubicBezTo>
                    <a:pt x="1697" y="199"/>
                    <a:pt x="1499" y="0"/>
                    <a:pt x="1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50"/>
            <p:cNvSpPr/>
            <p:nvPr/>
          </p:nvSpPr>
          <p:spPr>
            <a:xfrm>
              <a:off x="7729455" y="2748957"/>
              <a:ext cx="149818" cy="63250"/>
            </a:xfrm>
            <a:custGeom>
              <a:avLst/>
              <a:gdLst/>
              <a:ahLst/>
              <a:cxnLst/>
              <a:rect l="l" t="t" r="r" b="b"/>
              <a:pathLst>
                <a:path w="4517" h="1907" extrusionOk="0">
                  <a:moveTo>
                    <a:pt x="301" y="0"/>
                  </a:moveTo>
                  <a:cubicBezTo>
                    <a:pt x="270" y="0"/>
                    <a:pt x="240" y="5"/>
                    <a:pt x="210" y="16"/>
                  </a:cubicBezTo>
                  <a:cubicBezTo>
                    <a:pt x="72" y="67"/>
                    <a:pt x="0" y="218"/>
                    <a:pt x="51" y="357"/>
                  </a:cubicBezTo>
                  <a:cubicBezTo>
                    <a:pt x="385" y="1283"/>
                    <a:pt x="1273" y="1906"/>
                    <a:pt x="2259" y="1906"/>
                  </a:cubicBezTo>
                  <a:cubicBezTo>
                    <a:pt x="3245" y="1906"/>
                    <a:pt x="4132" y="1283"/>
                    <a:pt x="4468" y="357"/>
                  </a:cubicBezTo>
                  <a:cubicBezTo>
                    <a:pt x="4517" y="218"/>
                    <a:pt x="4446" y="67"/>
                    <a:pt x="4308" y="16"/>
                  </a:cubicBezTo>
                  <a:cubicBezTo>
                    <a:pt x="4278" y="5"/>
                    <a:pt x="4247" y="0"/>
                    <a:pt x="4217" y="0"/>
                  </a:cubicBezTo>
                  <a:cubicBezTo>
                    <a:pt x="4108" y="0"/>
                    <a:pt x="4006" y="68"/>
                    <a:pt x="3968" y="175"/>
                  </a:cubicBezTo>
                  <a:cubicBezTo>
                    <a:pt x="3708" y="893"/>
                    <a:pt x="3022" y="1375"/>
                    <a:pt x="2259" y="1375"/>
                  </a:cubicBezTo>
                  <a:cubicBezTo>
                    <a:pt x="1496" y="1375"/>
                    <a:pt x="809" y="893"/>
                    <a:pt x="551" y="175"/>
                  </a:cubicBezTo>
                  <a:cubicBezTo>
                    <a:pt x="511" y="68"/>
                    <a:pt x="409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25" name="Google Shape;1725;p50"/>
            <p:cNvSpPr/>
            <p:nvPr/>
          </p:nvSpPr>
          <p:spPr>
            <a:xfrm>
              <a:off x="7516254" y="2431611"/>
              <a:ext cx="78308" cy="17678"/>
            </a:xfrm>
            <a:custGeom>
              <a:avLst/>
              <a:gdLst/>
              <a:ahLst/>
              <a:cxnLst/>
              <a:rect l="l" t="t" r="r" b="b"/>
              <a:pathLst>
                <a:path w="2361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2094" y="532"/>
                  </a:lnTo>
                  <a:cubicBezTo>
                    <a:pt x="2241" y="532"/>
                    <a:pt x="2360" y="413"/>
                    <a:pt x="2360" y="267"/>
                  </a:cubicBezTo>
                  <a:cubicBezTo>
                    <a:pt x="2360" y="120"/>
                    <a:pt x="2241" y="1"/>
                    <a:pt x="2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50"/>
            <p:cNvSpPr/>
            <p:nvPr/>
          </p:nvSpPr>
          <p:spPr>
            <a:xfrm>
              <a:off x="7516254" y="2460599"/>
              <a:ext cx="59867" cy="17678"/>
            </a:xfrm>
            <a:custGeom>
              <a:avLst/>
              <a:gdLst/>
              <a:ahLst/>
              <a:cxnLst/>
              <a:rect l="l" t="t" r="r" b="b"/>
              <a:pathLst>
                <a:path w="1805" h="533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1539" y="532"/>
                  </a:lnTo>
                  <a:cubicBezTo>
                    <a:pt x="1686" y="532"/>
                    <a:pt x="1805" y="413"/>
                    <a:pt x="1805" y="266"/>
                  </a:cubicBezTo>
                  <a:cubicBezTo>
                    <a:pt x="1805" y="119"/>
                    <a:pt x="1686" y="0"/>
                    <a:pt x="1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50"/>
          <p:cNvGrpSpPr/>
          <p:nvPr/>
        </p:nvGrpSpPr>
        <p:grpSpPr>
          <a:xfrm>
            <a:off x="923900" y="1437125"/>
            <a:ext cx="76825" cy="76800"/>
            <a:chOff x="3104875" y="1099400"/>
            <a:chExt cx="76825" cy="76800"/>
          </a:xfrm>
        </p:grpSpPr>
        <p:sp>
          <p:nvSpPr>
            <p:cNvPr id="1728" name="Google Shape;1728;p5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5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0" name="Google Shape;1730;p50"/>
          <p:cNvGrpSpPr/>
          <p:nvPr/>
        </p:nvGrpSpPr>
        <p:grpSpPr>
          <a:xfrm>
            <a:off x="5755375" y="3132149"/>
            <a:ext cx="76825" cy="76800"/>
            <a:chOff x="3104875" y="1099400"/>
            <a:chExt cx="76825" cy="76800"/>
          </a:xfrm>
        </p:grpSpPr>
        <p:sp>
          <p:nvSpPr>
            <p:cNvPr id="1731" name="Google Shape;1731;p5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5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3" name="Google Shape;1733;p50"/>
          <p:cNvGrpSpPr/>
          <p:nvPr/>
        </p:nvGrpSpPr>
        <p:grpSpPr>
          <a:xfrm>
            <a:off x="7846000" y="1214600"/>
            <a:ext cx="76825" cy="76800"/>
            <a:chOff x="3104875" y="1099400"/>
            <a:chExt cx="76825" cy="76800"/>
          </a:xfrm>
        </p:grpSpPr>
        <p:sp>
          <p:nvSpPr>
            <p:cNvPr id="1734" name="Google Shape;1734;p5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736" name="Google Shape;1736;p50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-3282827">
            <a:off x="503887" y="462313"/>
            <a:ext cx="652202" cy="61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7" name="Google Shape;1737;p50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5800073">
            <a:off x="43228" y="2900836"/>
            <a:ext cx="652200" cy="616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6" name="Google Shape;1596;p46"/>
          <p:cNvPicPr preferRelativeResize="0"/>
          <p:nvPr/>
        </p:nvPicPr>
        <p:blipFill rotWithShape="1">
          <a:blip r:embed="rId3">
            <a:alphaModFix/>
          </a:blip>
          <a:srcRect l="25537" t="7152" r="23467" b="5838"/>
          <a:stretch/>
        </p:blipFill>
        <p:spPr>
          <a:xfrm>
            <a:off x="4099849" y="-381863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7" name="Google Shape;1597;p46"/>
          <p:cNvPicPr preferRelativeResize="0"/>
          <p:nvPr/>
        </p:nvPicPr>
        <p:blipFill rotWithShape="1">
          <a:blip r:embed="rId4">
            <a:alphaModFix/>
          </a:blip>
          <a:srcRect l="15236" r="10474"/>
          <a:stretch/>
        </p:blipFill>
        <p:spPr>
          <a:xfrm rot="-6939188">
            <a:off x="603297" y="3412299"/>
            <a:ext cx="1552576" cy="139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8" name="Google Shape;1598;p46"/>
          <p:cNvPicPr preferRelativeResize="0"/>
          <p:nvPr/>
        </p:nvPicPr>
        <p:blipFill rotWithShape="1">
          <a:blip r:embed="rId5">
            <a:alphaModFix/>
          </a:blip>
          <a:srcRect l="22009" r="18455"/>
          <a:stretch/>
        </p:blipFill>
        <p:spPr>
          <a:xfrm rot="1203247">
            <a:off x="3711104" y="521270"/>
            <a:ext cx="903665" cy="8538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9" name="Google Shape;1599;p46"/>
          <p:cNvPicPr preferRelativeResize="0"/>
          <p:nvPr/>
        </p:nvPicPr>
        <p:blipFill rotWithShape="1">
          <a:blip r:embed="rId6">
            <a:alphaModFix/>
          </a:blip>
          <a:srcRect l="18647" t="7960" r="8852" b="8336"/>
          <a:stretch/>
        </p:blipFill>
        <p:spPr>
          <a:xfrm rot="-1406513">
            <a:off x="7152235" y="3461350"/>
            <a:ext cx="1175233" cy="763227"/>
          </a:xfrm>
          <a:prstGeom prst="rect">
            <a:avLst/>
          </a:prstGeom>
          <a:noFill/>
          <a:ln>
            <a:noFill/>
          </a:ln>
        </p:spPr>
      </p:pic>
      <p:sp>
        <p:nvSpPr>
          <p:cNvPr id="1600" name="Google Shape;1600;p46"/>
          <p:cNvSpPr txBox="1">
            <a:spLocks noGrp="1"/>
          </p:cNvSpPr>
          <p:nvPr>
            <p:ph type="title"/>
          </p:nvPr>
        </p:nvSpPr>
        <p:spPr>
          <a:xfrm>
            <a:off x="1294579" y="1884418"/>
            <a:ext cx="7256890" cy="155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Thank You !</a:t>
            </a:r>
            <a:endParaRPr dirty="0"/>
          </a:p>
        </p:txBody>
      </p:sp>
      <p:grpSp>
        <p:nvGrpSpPr>
          <p:cNvPr id="1602" name="Google Shape;1602;p46"/>
          <p:cNvGrpSpPr/>
          <p:nvPr/>
        </p:nvGrpSpPr>
        <p:grpSpPr>
          <a:xfrm>
            <a:off x="2447900" y="1156975"/>
            <a:ext cx="76825" cy="76800"/>
            <a:chOff x="3104875" y="1099400"/>
            <a:chExt cx="76825" cy="76800"/>
          </a:xfrm>
        </p:grpSpPr>
        <p:sp>
          <p:nvSpPr>
            <p:cNvPr id="1603" name="Google Shape;1603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5" name="Google Shape;1605;p46"/>
          <p:cNvGrpSpPr/>
          <p:nvPr/>
        </p:nvGrpSpPr>
        <p:grpSpPr>
          <a:xfrm>
            <a:off x="4889800" y="4015138"/>
            <a:ext cx="76825" cy="76800"/>
            <a:chOff x="3104875" y="1099400"/>
            <a:chExt cx="76825" cy="76800"/>
          </a:xfrm>
        </p:grpSpPr>
        <p:sp>
          <p:nvSpPr>
            <p:cNvPr id="1606" name="Google Shape;1606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8" name="Google Shape;1608;p46"/>
          <p:cNvGrpSpPr/>
          <p:nvPr/>
        </p:nvGrpSpPr>
        <p:grpSpPr>
          <a:xfrm>
            <a:off x="6434350" y="909775"/>
            <a:ext cx="76825" cy="76800"/>
            <a:chOff x="3104875" y="1099400"/>
            <a:chExt cx="76825" cy="76800"/>
          </a:xfrm>
        </p:grpSpPr>
        <p:sp>
          <p:nvSpPr>
            <p:cNvPr id="1609" name="Google Shape;1609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6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7"/>
          <p:cNvSpPr txBox="1">
            <a:spLocks noGrp="1"/>
          </p:cNvSpPr>
          <p:nvPr>
            <p:ph type="title"/>
          </p:nvPr>
        </p:nvSpPr>
        <p:spPr>
          <a:xfrm>
            <a:off x="437570" y="4901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275" name="Google Shape;1275;p37"/>
          <p:cNvSpPr txBox="1">
            <a:spLocks noGrp="1"/>
          </p:cNvSpPr>
          <p:nvPr>
            <p:ph type="title" idx="2"/>
          </p:nvPr>
        </p:nvSpPr>
        <p:spPr>
          <a:xfrm>
            <a:off x="890575" y="1520950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76" name="Google Shape;1276;p37"/>
          <p:cNvSpPr txBox="1">
            <a:spLocks noGrp="1"/>
          </p:cNvSpPr>
          <p:nvPr>
            <p:ph type="subTitle" idx="3"/>
          </p:nvPr>
        </p:nvSpPr>
        <p:spPr>
          <a:xfrm>
            <a:off x="1954644" y="152095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sp>
        <p:nvSpPr>
          <p:cNvPr id="1278" name="Google Shape;1278;p37"/>
          <p:cNvSpPr txBox="1">
            <a:spLocks noGrp="1"/>
          </p:cNvSpPr>
          <p:nvPr>
            <p:ph type="title" idx="5"/>
          </p:nvPr>
        </p:nvSpPr>
        <p:spPr>
          <a:xfrm>
            <a:off x="890575" y="2154035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279" name="Google Shape;1279;p37"/>
          <p:cNvSpPr txBox="1">
            <a:spLocks noGrp="1"/>
          </p:cNvSpPr>
          <p:nvPr>
            <p:ph type="subTitle" idx="6"/>
          </p:nvPr>
        </p:nvSpPr>
        <p:spPr>
          <a:xfrm>
            <a:off x="1954643" y="2154035"/>
            <a:ext cx="3830069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" dirty="0"/>
              <a:t>WE </a:t>
            </a:r>
            <a:r>
              <a:rPr lang="en-IN" dirty="0"/>
              <a:t>ARE</a:t>
            </a:r>
            <a:r>
              <a:rPr lang="en" dirty="0"/>
              <a:t> WORKING ON ?</a:t>
            </a:r>
            <a:endParaRPr dirty="0"/>
          </a:p>
        </p:txBody>
      </p:sp>
      <p:sp>
        <p:nvSpPr>
          <p:cNvPr id="1281" name="Google Shape;1281;p37"/>
          <p:cNvSpPr txBox="1">
            <a:spLocks noGrp="1"/>
          </p:cNvSpPr>
          <p:nvPr>
            <p:ph type="title" idx="8"/>
          </p:nvPr>
        </p:nvSpPr>
        <p:spPr>
          <a:xfrm>
            <a:off x="890575" y="2787120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282" name="Google Shape;1282;p37"/>
          <p:cNvSpPr txBox="1">
            <a:spLocks noGrp="1"/>
          </p:cNvSpPr>
          <p:nvPr>
            <p:ph type="subTitle" idx="9"/>
          </p:nvPr>
        </p:nvSpPr>
        <p:spPr>
          <a:xfrm>
            <a:off x="1954644" y="2787120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GOALS</a:t>
            </a:r>
            <a:endParaRPr dirty="0"/>
          </a:p>
        </p:txBody>
      </p:sp>
      <p:sp>
        <p:nvSpPr>
          <p:cNvPr id="1284" name="Google Shape;1284;p37"/>
          <p:cNvSpPr txBox="1">
            <a:spLocks noGrp="1"/>
          </p:cNvSpPr>
          <p:nvPr>
            <p:ph type="title" idx="14"/>
          </p:nvPr>
        </p:nvSpPr>
        <p:spPr>
          <a:xfrm>
            <a:off x="890575" y="3420205"/>
            <a:ext cx="976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285" name="Google Shape;1285;p37"/>
          <p:cNvSpPr txBox="1">
            <a:spLocks noGrp="1"/>
          </p:cNvSpPr>
          <p:nvPr>
            <p:ph type="subTitle" idx="15"/>
          </p:nvPr>
        </p:nvSpPr>
        <p:spPr>
          <a:xfrm>
            <a:off x="1954644" y="3420205"/>
            <a:ext cx="3742800" cy="4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IN" dirty="0"/>
              <a:t>WEB OVERVIEW</a:t>
            </a:r>
            <a:endParaRPr dirty="0"/>
          </a:p>
        </p:txBody>
      </p:sp>
      <p:grpSp>
        <p:nvGrpSpPr>
          <p:cNvPr id="1289" name="Google Shape;1289;p37"/>
          <p:cNvGrpSpPr/>
          <p:nvPr/>
        </p:nvGrpSpPr>
        <p:grpSpPr>
          <a:xfrm>
            <a:off x="7429225" y="1024425"/>
            <a:ext cx="76825" cy="76800"/>
            <a:chOff x="3104875" y="1099400"/>
            <a:chExt cx="76825" cy="76800"/>
          </a:xfrm>
        </p:grpSpPr>
        <p:sp>
          <p:nvSpPr>
            <p:cNvPr id="1290" name="Google Shape;1290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7"/>
          <p:cNvGrpSpPr/>
          <p:nvPr/>
        </p:nvGrpSpPr>
        <p:grpSpPr>
          <a:xfrm>
            <a:off x="1469800" y="605875"/>
            <a:ext cx="76825" cy="76800"/>
            <a:chOff x="3104875" y="1099400"/>
            <a:chExt cx="76825" cy="76800"/>
          </a:xfrm>
        </p:grpSpPr>
        <p:sp>
          <p:nvSpPr>
            <p:cNvPr id="1293" name="Google Shape;1293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7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95" name="Google Shape;1295;p37"/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9296825">
            <a:off x="7261373" y="109212"/>
            <a:ext cx="1647828" cy="107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1742;p51">
            <a:extLst>
              <a:ext uri="{FF2B5EF4-FFF2-40B4-BE49-F238E27FC236}">
                <a16:creationId xmlns:a16="http://schemas.microsoft.com/office/drawing/2014/main" id="{D872D27A-00CD-48BD-A0A9-27643266D2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4331" t="5721" r="23342" b="4591"/>
          <a:stretch/>
        </p:blipFill>
        <p:spPr>
          <a:xfrm rot="2268302">
            <a:off x="6088931" y="2644164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1829;p51">
            <a:extLst>
              <a:ext uri="{FF2B5EF4-FFF2-40B4-BE49-F238E27FC236}">
                <a16:creationId xmlns:a16="http://schemas.microsoft.com/office/drawing/2014/main" id="{670018FF-4834-422E-969F-CDF2A25332F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8647" t="7960" r="8852" b="8336"/>
          <a:stretch/>
        </p:blipFill>
        <p:spPr>
          <a:xfrm rot="-1406513">
            <a:off x="7553954" y="3343402"/>
            <a:ext cx="1175233" cy="76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0"/>
          <p:cNvSpPr txBox="1">
            <a:spLocks noGrp="1"/>
          </p:cNvSpPr>
          <p:nvPr>
            <p:ph type="title" idx="2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pic>
        <p:nvPicPr>
          <p:cNvPr id="1385" name="Google Shape;1385;p40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0"/>
          <p:cNvPicPr preferRelativeResize="0"/>
          <p:nvPr/>
        </p:nvPicPr>
        <p:blipFill rotWithShape="1">
          <a:blip r:embed="rId4">
            <a:alphaModFix/>
          </a:blip>
          <a:srcRect l="18647" t="7960" r="8852" b="8336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0"/>
          <p:cNvPicPr preferRelativeResize="0"/>
          <p:nvPr/>
        </p:nvPicPr>
        <p:blipFill rotWithShape="1">
          <a:blip r:embed="rId5">
            <a:alphaModFix/>
          </a:blip>
          <a:srcRect l="25537" t="7152" r="23467" b="5838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0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40"/>
          <p:cNvSpPr txBox="1">
            <a:spLocks noGrp="1"/>
          </p:cNvSpPr>
          <p:nvPr>
            <p:ph type="title"/>
          </p:nvPr>
        </p:nvSpPr>
        <p:spPr>
          <a:xfrm>
            <a:off x="718120" y="2511583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THE PROJECT</a:t>
            </a:r>
            <a:endParaRPr dirty="0"/>
          </a:p>
        </p:txBody>
      </p:sp>
      <p:grpSp>
        <p:nvGrpSpPr>
          <p:cNvPr id="1390" name="Google Shape;1390;p40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91" name="Google Shape;1391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0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394" name="Google Shape;1394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0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397" name="Google Shape;1397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9" name="Google Shape;1399;p40"/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1203247">
            <a:off x="1610593" y="3989833"/>
            <a:ext cx="1045651" cy="8614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2447;p64">
            <a:extLst>
              <a:ext uri="{FF2B5EF4-FFF2-40B4-BE49-F238E27FC236}">
                <a16:creationId xmlns:a16="http://schemas.microsoft.com/office/drawing/2014/main" id="{0CE0ECA7-F8E4-4D77-9627-BDB9D586A4A9}"/>
              </a:ext>
            </a:extLst>
          </p:cNvPr>
          <p:cNvGrpSpPr/>
          <p:nvPr/>
        </p:nvGrpSpPr>
        <p:grpSpPr>
          <a:xfrm>
            <a:off x="720000" y="450536"/>
            <a:ext cx="526621" cy="536645"/>
            <a:chOff x="1230449" y="2288393"/>
            <a:chExt cx="590713" cy="601957"/>
          </a:xfrm>
        </p:grpSpPr>
        <p:sp>
          <p:nvSpPr>
            <p:cNvPr id="31" name="Google Shape;2448;p64">
              <a:extLst>
                <a:ext uri="{FF2B5EF4-FFF2-40B4-BE49-F238E27FC236}">
                  <a16:creationId xmlns:a16="http://schemas.microsoft.com/office/drawing/2014/main" id="{6F841F4A-0B9A-4F66-B875-06AA64FCFF1B}"/>
                </a:ext>
              </a:extLst>
            </p:cNvPr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49;p64">
              <a:extLst>
                <a:ext uri="{FF2B5EF4-FFF2-40B4-BE49-F238E27FC236}">
                  <a16:creationId xmlns:a16="http://schemas.microsoft.com/office/drawing/2014/main" id="{04A9FECE-C740-45DD-AD52-F548E27ED1D9}"/>
                </a:ext>
              </a:extLst>
            </p:cNvPr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50;p64">
              <a:extLst>
                <a:ext uri="{FF2B5EF4-FFF2-40B4-BE49-F238E27FC236}">
                  <a16:creationId xmlns:a16="http://schemas.microsoft.com/office/drawing/2014/main" id="{F8225101-20E7-413E-82AF-5EA353564511}"/>
                </a:ext>
              </a:extLst>
            </p:cNvPr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1;p64">
              <a:extLst>
                <a:ext uri="{FF2B5EF4-FFF2-40B4-BE49-F238E27FC236}">
                  <a16:creationId xmlns:a16="http://schemas.microsoft.com/office/drawing/2014/main" id="{73144292-505C-4512-8FA6-2E3FDF5DEECA}"/>
                </a:ext>
              </a:extLst>
            </p:cNvPr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52;p64">
              <a:extLst>
                <a:ext uri="{FF2B5EF4-FFF2-40B4-BE49-F238E27FC236}">
                  <a16:creationId xmlns:a16="http://schemas.microsoft.com/office/drawing/2014/main" id="{1B16558B-CBD9-4544-A8CE-2417FA94D8D9}"/>
                </a:ext>
              </a:extLst>
            </p:cNvPr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53;p64">
              <a:extLst>
                <a:ext uri="{FF2B5EF4-FFF2-40B4-BE49-F238E27FC236}">
                  <a16:creationId xmlns:a16="http://schemas.microsoft.com/office/drawing/2014/main" id="{4CD53B38-583E-4C23-82F1-4147D85CBDE7}"/>
                </a:ext>
              </a:extLst>
            </p:cNvPr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54;p64">
              <a:extLst>
                <a:ext uri="{FF2B5EF4-FFF2-40B4-BE49-F238E27FC236}">
                  <a16:creationId xmlns:a16="http://schemas.microsoft.com/office/drawing/2014/main" id="{BE4206A1-2B2F-410D-A0C6-F9E413C6E693}"/>
                </a:ext>
              </a:extLst>
            </p:cNvPr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55;p64">
              <a:extLst>
                <a:ext uri="{FF2B5EF4-FFF2-40B4-BE49-F238E27FC236}">
                  <a16:creationId xmlns:a16="http://schemas.microsoft.com/office/drawing/2014/main" id="{432D3DD5-C494-4107-821A-40BD69E133EB}"/>
                </a:ext>
              </a:extLst>
            </p:cNvPr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56;p64">
              <a:extLst>
                <a:ext uri="{FF2B5EF4-FFF2-40B4-BE49-F238E27FC236}">
                  <a16:creationId xmlns:a16="http://schemas.microsoft.com/office/drawing/2014/main" id="{F85719C4-5298-4607-B5DE-D4FB09C178CA}"/>
                </a:ext>
              </a:extLst>
            </p:cNvPr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57;p64">
              <a:extLst>
                <a:ext uri="{FF2B5EF4-FFF2-40B4-BE49-F238E27FC236}">
                  <a16:creationId xmlns:a16="http://schemas.microsoft.com/office/drawing/2014/main" id="{5D7F3E4E-B87F-43A3-B853-679E2146E65E}"/>
                </a:ext>
              </a:extLst>
            </p:cNvPr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58;p64">
              <a:extLst>
                <a:ext uri="{FF2B5EF4-FFF2-40B4-BE49-F238E27FC236}">
                  <a16:creationId xmlns:a16="http://schemas.microsoft.com/office/drawing/2014/main" id="{B5F3F6FE-D5F2-4DE3-B552-B6E58834ABD4}"/>
                </a:ext>
              </a:extLst>
            </p:cNvPr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59;p64">
              <a:extLst>
                <a:ext uri="{FF2B5EF4-FFF2-40B4-BE49-F238E27FC236}">
                  <a16:creationId xmlns:a16="http://schemas.microsoft.com/office/drawing/2014/main" id="{7764C581-1DAD-4B7E-B001-33EE4330CE48}"/>
                </a:ext>
              </a:extLst>
            </p:cNvPr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0;p64">
              <a:extLst>
                <a:ext uri="{FF2B5EF4-FFF2-40B4-BE49-F238E27FC236}">
                  <a16:creationId xmlns:a16="http://schemas.microsoft.com/office/drawing/2014/main" id="{D282CEF4-2888-4294-A5DE-625160460466}"/>
                </a:ext>
              </a:extLst>
            </p:cNvPr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86061-AEE0-4110-B12F-9E3864F7D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313" y="539489"/>
            <a:ext cx="8481916" cy="566536"/>
          </a:xfrm>
        </p:spPr>
        <p:txBody>
          <a:bodyPr/>
          <a:lstStyle/>
          <a:p>
            <a:r>
              <a:rPr lang="en-US" b="1" dirty="0">
                <a:latin typeface="Montserrat" panose="00000500000000000000" pitchFamily="2" charset="0"/>
              </a:rPr>
              <a:t>Anomalous Network Traffic Detection</a:t>
            </a:r>
            <a:br>
              <a:rPr lang="en-US" b="1" dirty="0">
                <a:latin typeface="Montserrat" panose="00000500000000000000" pitchFamily="2" charset="0"/>
              </a:rPr>
            </a:br>
            <a:endParaRPr lang="en-IN" b="1" dirty="0">
              <a:latin typeface="Montserrat" panose="00000500000000000000" pitchFamily="2" charset="0"/>
            </a:endParaRPr>
          </a:p>
        </p:txBody>
      </p:sp>
      <p:grpSp>
        <p:nvGrpSpPr>
          <p:cNvPr id="20" name="Google Shape;2447;p64">
            <a:extLst>
              <a:ext uri="{FF2B5EF4-FFF2-40B4-BE49-F238E27FC236}">
                <a16:creationId xmlns:a16="http://schemas.microsoft.com/office/drawing/2014/main" id="{3DEA6873-D812-4BA3-BE5C-9B5493568629}"/>
              </a:ext>
            </a:extLst>
          </p:cNvPr>
          <p:cNvGrpSpPr/>
          <p:nvPr/>
        </p:nvGrpSpPr>
        <p:grpSpPr>
          <a:xfrm>
            <a:off x="497399" y="1548111"/>
            <a:ext cx="309477" cy="279514"/>
            <a:chOff x="1230449" y="2288393"/>
            <a:chExt cx="590713" cy="601957"/>
          </a:xfrm>
        </p:grpSpPr>
        <p:sp>
          <p:nvSpPr>
            <p:cNvPr id="21" name="Google Shape;2448;p64">
              <a:extLst>
                <a:ext uri="{FF2B5EF4-FFF2-40B4-BE49-F238E27FC236}">
                  <a16:creationId xmlns:a16="http://schemas.microsoft.com/office/drawing/2014/main" id="{35324F62-E9CB-4039-B7E5-7AB776B73152}"/>
                </a:ext>
              </a:extLst>
            </p:cNvPr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449;p64">
              <a:extLst>
                <a:ext uri="{FF2B5EF4-FFF2-40B4-BE49-F238E27FC236}">
                  <a16:creationId xmlns:a16="http://schemas.microsoft.com/office/drawing/2014/main" id="{3529F39F-FD95-4350-995E-249ABFC72A1F}"/>
                </a:ext>
              </a:extLst>
            </p:cNvPr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50;p64">
              <a:extLst>
                <a:ext uri="{FF2B5EF4-FFF2-40B4-BE49-F238E27FC236}">
                  <a16:creationId xmlns:a16="http://schemas.microsoft.com/office/drawing/2014/main" id="{AD4D539E-A623-46DD-A7A5-18028B1D053E}"/>
                </a:ext>
              </a:extLst>
            </p:cNvPr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51;p64">
              <a:extLst>
                <a:ext uri="{FF2B5EF4-FFF2-40B4-BE49-F238E27FC236}">
                  <a16:creationId xmlns:a16="http://schemas.microsoft.com/office/drawing/2014/main" id="{9ABCBD3E-B043-4153-A764-6BD3D3E192DE}"/>
                </a:ext>
              </a:extLst>
            </p:cNvPr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52;p64">
              <a:extLst>
                <a:ext uri="{FF2B5EF4-FFF2-40B4-BE49-F238E27FC236}">
                  <a16:creationId xmlns:a16="http://schemas.microsoft.com/office/drawing/2014/main" id="{AAA0C4F7-0EC6-4930-9CDC-41CF6D92CC0F}"/>
                </a:ext>
              </a:extLst>
            </p:cNvPr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453;p64">
              <a:extLst>
                <a:ext uri="{FF2B5EF4-FFF2-40B4-BE49-F238E27FC236}">
                  <a16:creationId xmlns:a16="http://schemas.microsoft.com/office/drawing/2014/main" id="{ED5CAE34-DB17-4F7B-ABBF-DB3F1EE2BBEB}"/>
                </a:ext>
              </a:extLst>
            </p:cNvPr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454;p64">
              <a:extLst>
                <a:ext uri="{FF2B5EF4-FFF2-40B4-BE49-F238E27FC236}">
                  <a16:creationId xmlns:a16="http://schemas.microsoft.com/office/drawing/2014/main" id="{93DD9D3C-7946-4E02-86B2-6C9D022CD7F3}"/>
                </a:ext>
              </a:extLst>
            </p:cNvPr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455;p64">
              <a:extLst>
                <a:ext uri="{FF2B5EF4-FFF2-40B4-BE49-F238E27FC236}">
                  <a16:creationId xmlns:a16="http://schemas.microsoft.com/office/drawing/2014/main" id="{2429F4A7-F10A-41A2-81E3-5C3DD1C7104F}"/>
                </a:ext>
              </a:extLst>
            </p:cNvPr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456;p64">
              <a:extLst>
                <a:ext uri="{FF2B5EF4-FFF2-40B4-BE49-F238E27FC236}">
                  <a16:creationId xmlns:a16="http://schemas.microsoft.com/office/drawing/2014/main" id="{99B4B249-84F4-44A2-93CB-8C88AD478EDB}"/>
                </a:ext>
              </a:extLst>
            </p:cNvPr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457;p64">
              <a:extLst>
                <a:ext uri="{FF2B5EF4-FFF2-40B4-BE49-F238E27FC236}">
                  <a16:creationId xmlns:a16="http://schemas.microsoft.com/office/drawing/2014/main" id="{A246EDB4-059E-402C-936F-758E60F4675C}"/>
                </a:ext>
              </a:extLst>
            </p:cNvPr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458;p64">
              <a:extLst>
                <a:ext uri="{FF2B5EF4-FFF2-40B4-BE49-F238E27FC236}">
                  <a16:creationId xmlns:a16="http://schemas.microsoft.com/office/drawing/2014/main" id="{F1D7C443-FA4D-4581-9383-9D5771DB4D94}"/>
                </a:ext>
              </a:extLst>
            </p:cNvPr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59;p64">
              <a:extLst>
                <a:ext uri="{FF2B5EF4-FFF2-40B4-BE49-F238E27FC236}">
                  <a16:creationId xmlns:a16="http://schemas.microsoft.com/office/drawing/2014/main" id="{257FD2A2-1710-4804-BA4E-C863FD6EFD6B}"/>
                </a:ext>
              </a:extLst>
            </p:cNvPr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60;p64">
              <a:extLst>
                <a:ext uri="{FF2B5EF4-FFF2-40B4-BE49-F238E27FC236}">
                  <a16:creationId xmlns:a16="http://schemas.microsoft.com/office/drawing/2014/main" id="{5E76E830-8B79-4B3D-B824-0049B7BB5DB4}"/>
                </a:ext>
              </a:extLst>
            </p:cNvPr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4" name="Google Shape;1302;p38">
            <a:extLst>
              <a:ext uri="{FF2B5EF4-FFF2-40B4-BE49-F238E27FC236}">
                <a16:creationId xmlns:a16="http://schemas.microsoft.com/office/drawing/2014/main" id="{57364130-6F85-4940-AADB-F92C72631D38}"/>
              </a:ext>
            </a:extLst>
          </p:cNvPr>
          <p:cNvSpPr txBox="1">
            <a:spLocks/>
          </p:cNvSpPr>
          <p:nvPr/>
        </p:nvSpPr>
        <p:spPr>
          <a:xfrm>
            <a:off x="891485" y="1439897"/>
            <a:ext cx="7078807" cy="64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sz="1800" b="1" dirty="0"/>
              <a:t>Definition :</a:t>
            </a:r>
            <a:r>
              <a:rPr lang="en-US" sz="1800" dirty="0"/>
              <a:t> Unusual patterns in network traffic that deviate from normal behavior.</a:t>
            </a:r>
          </a:p>
        </p:txBody>
      </p:sp>
      <p:grpSp>
        <p:nvGrpSpPr>
          <p:cNvPr id="65" name="Google Shape;2447;p64">
            <a:extLst>
              <a:ext uri="{FF2B5EF4-FFF2-40B4-BE49-F238E27FC236}">
                <a16:creationId xmlns:a16="http://schemas.microsoft.com/office/drawing/2014/main" id="{3C805DCD-59DE-4359-877B-2028A8772C0B}"/>
              </a:ext>
            </a:extLst>
          </p:cNvPr>
          <p:cNvGrpSpPr/>
          <p:nvPr/>
        </p:nvGrpSpPr>
        <p:grpSpPr>
          <a:xfrm>
            <a:off x="483252" y="2461960"/>
            <a:ext cx="309477" cy="279514"/>
            <a:chOff x="1230449" y="2288393"/>
            <a:chExt cx="590713" cy="601957"/>
          </a:xfrm>
        </p:grpSpPr>
        <p:sp>
          <p:nvSpPr>
            <p:cNvPr id="66" name="Google Shape;2448;p64">
              <a:extLst>
                <a:ext uri="{FF2B5EF4-FFF2-40B4-BE49-F238E27FC236}">
                  <a16:creationId xmlns:a16="http://schemas.microsoft.com/office/drawing/2014/main" id="{966121E4-8E61-40D1-8936-218EA5E82CE3}"/>
                </a:ext>
              </a:extLst>
            </p:cNvPr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449;p64">
              <a:extLst>
                <a:ext uri="{FF2B5EF4-FFF2-40B4-BE49-F238E27FC236}">
                  <a16:creationId xmlns:a16="http://schemas.microsoft.com/office/drawing/2014/main" id="{5DA94BD3-7726-42A6-B982-FBCBF7A88684}"/>
                </a:ext>
              </a:extLst>
            </p:cNvPr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450;p64">
              <a:extLst>
                <a:ext uri="{FF2B5EF4-FFF2-40B4-BE49-F238E27FC236}">
                  <a16:creationId xmlns:a16="http://schemas.microsoft.com/office/drawing/2014/main" id="{37DB6CA5-DF7F-4692-B903-AC6352B33C74}"/>
                </a:ext>
              </a:extLst>
            </p:cNvPr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451;p64">
              <a:extLst>
                <a:ext uri="{FF2B5EF4-FFF2-40B4-BE49-F238E27FC236}">
                  <a16:creationId xmlns:a16="http://schemas.microsoft.com/office/drawing/2014/main" id="{D4CEFD01-BFFB-4BD5-B962-FB4007D98BDF}"/>
                </a:ext>
              </a:extLst>
            </p:cNvPr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452;p64">
              <a:extLst>
                <a:ext uri="{FF2B5EF4-FFF2-40B4-BE49-F238E27FC236}">
                  <a16:creationId xmlns:a16="http://schemas.microsoft.com/office/drawing/2014/main" id="{96CD9ED1-686B-4C28-BAE8-F00CF27AE539}"/>
                </a:ext>
              </a:extLst>
            </p:cNvPr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453;p64">
              <a:extLst>
                <a:ext uri="{FF2B5EF4-FFF2-40B4-BE49-F238E27FC236}">
                  <a16:creationId xmlns:a16="http://schemas.microsoft.com/office/drawing/2014/main" id="{45A2F18D-09B4-4FED-B180-46246F6297AF}"/>
                </a:ext>
              </a:extLst>
            </p:cNvPr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2454;p64">
              <a:extLst>
                <a:ext uri="{FF2B5EF4-FFF2-40B4-BE49-F238E27FC236}">
                  <a16:creationId xmlns:a16="http://schemas.microsoft.com/office/drawing/2014/main" id="{189F8F91-18AD-41D7-9597-08E7105868C7}"/>
                </a:ext>
              </a:extLst>
            </p:cNvPr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455;p64">
              <a:extLst>
                <a:ext uri="{FF2B5EF4-FFF2-40B4-BE49-F238E27FC236}">
                  <a16:creationId xmlns:a16="http://schemas.microsoft.com/office/drawing/2014/main" id="{DD22A78F-0922-45B2-897D-300C3A5B67A9}"/>
                </a:ext>
              </a:extLst>
            </p:cNvPr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456;p64">
              <a:extLst>
                <a:ext uri="{FF2B5EF4-FFF2-40B4-BE49-F238E27FC236}">
                  <a16:creationId xmlns:a16="http://schemas.microsoft.com/office/drawing/2014/main" id="{82ED4015-2798-4A80-8631-41A069023B69}"/>
                </a:ext>
              </a:extLst>
            </p:cNvPr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457;p64">
              <a:extLst>
                <a:ext uri="{FF2B5EF4-FFF2-40B4-BE49-F238E27FC236}">
                  <a16:creationId xmlns:a16="http://schemas.microsoft.com/office/drawing/2014/main" id="{2F10581B-B402-4EBC-A3F3-824F7785E92F}"/>
                </a:ext>
              </a:extLst>
            </p:cNvPr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2458;p64">
              <a:extLst>
                <a:ext uri="{FF2B5EF4-FFF2-40B4-BE49-F238E27FC236}">
                  <a16:creationId xmlns:a16="http://schemas.microsoft.com/office/drawing/2014/main" id="{3408FCAA-5529-4C96-AFE5-67B2862B9BB3}"/>
                </a:ext>
              </a:extLst>
            </p:cNvPr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459;p64">
              <a:extLst>
                <a:ext uri="{FF2B5EF4-FFF2-40B4-BE49-F238E27FC236}">
                  <a16:creationId xmlns:a16="http://schemas.microsoft.com/office/drawing/2014/main" id="{FCEE2EDE-EA28-4911-B850-89F0E9D006EF}"/>
                </a:ext>
              </a:extLst>
            </p:cNvPr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460;p64">
              <a:extLst>
                <a:ext uri="{FF2B5EF4-FFF2-40B4-BE49-F238E27FC236}">
                  <a16:creationId xmlns:a16="http://schemas.microsoft.com/office/drawing/2014/main" id="{1D00F691-E494-4963-81FD-D8EFE822AC7B}"/>
                </a:ext>
              </a:extLst>
            </p:cNvPr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9" name="Google Shape;1302;p38">
            <a:extLst>
              <a:ext uri="{FF2B5EF4-FFF2-40B4-BE49-F238E27FC236}">
                <a16:creationId xmlns:a16="http://schemas.microsoft.com/office/drawing/2014/main" id="{B76CD363-BC62-484D-A1A4-D335D3895CAD}"/>
              </a:ext>
            </a:extLst>
          </p:cNvPr>
          <p:cNvSpPr txBox="1">
            <a:spLocks/>
          </p:cNvSpPr>
          <p:nvPr/>
        </p:nvSpPr>
        <p:spPr>
          <a:xfrm>
            <a:off x="898112" y="2322103"/>
            <a:ext cx="7078807" cy="932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>
                <a:solidFill>
                  <a:schemeClr val="tx1"/>
                </a:solidFill>
                <a:latin typeface="Montserrat" panose="020B0604020202020204" charset="0"/>
              </a:rPr>
              <a:t>Importance :</a:t>
            </a:r>
            <a:r>
              <a:rPr lang="en-US" altLang="en-US" sz="1800" dirty="0">
                <a:solidFill>
                  <a:schemeClr val="tx1"/>
                </a:solidFill>
                <a:latin typeface="Montserrat" panose="020B0604020202020204" charset="0"/>
              </a:rPr>
              <a:t> Detecting anomalies is crucial for identifying potential security threats such as cyber attacks, intrusions, and data breaches.</a:t>
            </a:r>
          </a:p>
        </p:txBody>
      </p:sp>
      <p:sp>
        <p:nvSpPr>
          <p:cNvPr id="80" name="Google Shape;1302;p38">
            <a:extLst>
              <a:ext uri="{FF2B5EF4-FFF2-40B4-BE49-F238E27FC236}">
                <a16:creationId xmlns:a16="http://schemas.microsoft.com/office/drawing/2014/main" id="{28B5C0F2-B845-444C-83D2-6FE7E3F05388}"/>
              </a:ext>
            </a:extLst>
          </p:cNvPr>
          <p:cNvSpPr txBox="1">
            <a:spLocks/>
          </p:cNvSpPr>
          <p:nvPr/>
        </p:nvSpPr>
        <p:spPr>
          <a:xfrm>
            <a:off x="845914" y="3417330"/>
            <a:ext cx="7078807" cy="648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/>
            <a:r>
              <a:rPr lang="en-US" altLang="en-US" sz="1800" b="1" dirty="0">
                <a:solidFill>
                  <a:schemeClr val="tx1"/>
                </a:solidFill>
                <a:latin typeface="Montserrat" panose="020B0604020202020204" charset="0"/>
              </a:rPr>
              <a:t>Challenges :</a:t>
            </a:r>
            <a:r>
              <a:rPr lang="en-US" altLang="en-US" sz="1800" dirty="0">
                <a:solidFill>
                  <a:schemeClr val="tx1"/>
                </a:solidFill>
                <a:latin typeface="Montserrat" panose="020B0604020202020204" charset="0"/>
              </a:rPr>
              <a:t> High volume of data, diverse traffic patterns, and evolving nature of cyber threats. </a:t>
            </a:r>
          </a:p>
          <a:p>
            <a:pPr marL="0" indent="0" algn="l"/>
            <a:endParaRPr lang="en-US" sz="1800" dirty="0">
              <a:latin typeface="Montserrat" panose="020B0604020202020204" charset="0"/>
            </a:endParaRPr>
          </a:p>
        </p:txBody>
      </p:sp>
      <p:grpSp>
        <p:nvGrpSpPr>
          <p:cNvPr id="81" name="Google Shape;2447;p64">
            <a:extLst>
              <a:ext uri="{FF2B5EF4-FFF2-40B4-BE49-F238E27FC236}">
                <a16:creationId xmlns:a16="http://schemas.microsoft.com/office/drawing/2014/main" id="{18873CC8-6624-43BB-B6FE-B45EAAD5B7A3}"/>
              </a:ext>
            </a:extLst>
          </p:cNvPr>
          <p:cNvGrpSpPr/>
          <p:nvPr/>
        </p:nvGrpSpPr>
        <p:grpSpPr>
          <a:xfrm>
            <a:off x="501857" y="3543988"/>
            <a:ext cx="309477" cy="279514"/>
            <a:chOff x="1230449" y="2288393"/>
            <a:chExt cx="590713" cy="601957"/>
          </a:xfrm>
        </p:grpSpPr>
        <p:sp>
          <p:nvSpPr>
            <p:cNvPr id="82" name="Google Shape;2448;p64">
              <a:extLst>
                <a:ext uri="{FF2B5EF4-FFF2-40B4-BE49-F238E27FC236}">
                  <a16:creationId xmlns:a16="http://schemas.microsoft.com/office/drawing/2014/main" id="{C00A7834-7344-486C-8A5C-B2D0C79E575F}"/>
                </a:ext>
              </a:extLst>
            </p:cNvPr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449;p64">
              <a:extLst>
                <a:ext uri="{FF2B5EF4-FFF2-40B4-BE49-F238E27FC236}">
                  <a16:creationId xmlns:a16="http://schemas.microsoft.com/office/drawing/2014/main" id="{F89151D1-AF0C-4457-A4F1-8D996BBD61AF}"/>
                </a:ext>
              </a:extLst>
            </p:cNvPr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450;p64">
              <a:extLst>
                <a:ext uri="{FF2B5EF4-FFF2-40B4-BE49-F238E27FC236}">
                  <a16:creationId xmlns:a16="http://schemas.microsoft.com/office/drawing/2014/main" id="{347E402F-AAA7-47CE-8718-A28AB55FB729}"/>
                </a:ext>
              </a:extLst>
            </p:cNvPr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451;p64">
              <a:extLst>
                <a:ext uri="{FF2B5EF4-FFF2-40B4-BE49-F238E27FC236}">
                  <a16:creationId xmlns:a16="http://schemas.microsoft.com/office/drawing/2014/main" id="{8038691A-19D9-489B-A1E2-C34933CC8B1F}"/>
                </a:ext>
              </a:extLst>
            </p:cNvPr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452;p64">
              <a:extLst>
                <a:ext uri="{FF2B5EF4-FFF2-40B4-BE49-F238E27FC236}">
                  <a16:creationId xmlns:a16="http://schemas.microsoft.com/office/drawing/2014/main" id="{EEB10927-B0F1-4609-879D-BF8C8EB2CE5D}"/>
                </a:ext>
              </a:extLst>
            </p:cNvPr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453;p64">
              <a:extLst>
                <a:ext uri="{FF2B5EF4-FFF2-40B4-BE49-F238E27FC236}">
                  <a16:creationId xmlns:a16="http://schemas.microsoft.com/office/drawing/2014/main" id="{B7688274-4E82-4FA3-921C-0E72004321B6}"/>
                </a:ext>
              </a:extLst>
            </p:cNvPr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2454;p64">
              <a:extLst>
                <a:ext uri="{FF2B5EF4-FFF2-40B4-BE49-F238E27FC236}">
                  <a16:creationId xmlns:a16="http://schemas.microsoft.com/office/drawing/2014/main" id="{7988155F-C0D8-49F4-A0F0-3D9B13B02152}"/>
                </a:ext>
              </a:extLst>
            </p:cNvPr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2455;p64">
              <a:extLst>
                <a:ext uri="{FF2B5EF4-FFF2-40B4-BE49-F238E27FC236}">
                  <a16:creationId xmlns:a16="http://schemas.microsoft.com/office/drawing/2014/main" id="{06C09DC4-1722-41D8-AA90-BA3004424A73}"/>
                </a:ext>
              </a:extLst>
            </p:cNvPr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456;p64">
              <a:extLst>
                <a:ext uri="{FF2B5EF4-FFF2-40B4-BE49-F238E27FC236}">
                  <a16:creationId xmlns:a16="http://schemas.microsoft.com/office/drawing/2014/main" id="{F22A8649-0DEA-438A-926B-8E937CFEB1EF}"/>
                </a:ext>
              </a:extLst>
            </p:cNvPr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457;p64">
              <a:extLst>
                <a:ext uri="{FF2B5EF4-FFF2-40B4-BE49-F238E27FC236}">
                  <a16:creationId xmlns:a16="http://schemas.microsoft.com/office/drawing/2014/main" id="{D910D1BF-0CA6-4A39-B7F0-AE311998854F}"/>
                </a:ext>
              </a:extLst>
            </p:cNvPr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458;p64">
              <a:extLst>
                <a:ext uri="{FF2B5EF4-FFF2-40B4-BE49-F238E27FC236}">
                  <a16:creationId xmlns:a16="http://schemas.microsoft.com/office/drawing/2014/main" id="{6B62F4AD-510B-43D2-8E9E-8C2F4CCCED0D}"/>
                </a:ext>
              </a:extLst>
            </p:cNvPr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459;p64">
              <a:extLst>
                <a:ext uri="{FF2B5EF4-FFF2-40B4-BE49-F238E27FC236}">
                  <a16:creationId xmlns:a16="http://schemas.microsoft.com/office/drawing/2014/main" id="{C13D52CA-64E8-4D40-A11C-1D25C9248F04}"/>
                </a:ext>
              </a:extLst>
            </p:cNvPr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460;p64">
              <a:extLst>
                <a:ext uri="{FF2B5EF4-FFF2-40B4-BE49-F238E27FC236}">
                  <a16:creationId xmlns:a16="http://schemas.microsoft.com/office/drawing/2014/main" id="{2C691F4C-1A71-4F6E-B127-15A30AD8A87C}"/>
                </a:ext>
              </a:extLst>
            </p:cNvPr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146704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0"/>
          <p:cNvSpPr txBox="1">
            <a:spLocks noGrp="1"/>
          </p:cNvSpPr>
          <p:nvPr>
            <p:ph type="title" idx="2"/>
          </p:nvPr>
        </p:nvSpPr>
        <p:spPr>
          <a:xfrm>
            <a:off x="484253" y="1496256"/>
            <a:ext cx="138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pic>
        <p:nvPicPr>
          <p:cNvPr id="1385" name="Google Shape;1385;p40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0"/>
          <p:cNvPicPr preferRelativeResize="0"/>
          <p:nvPr/>
        </p:nvPicPr>
        <p:blipFill rotWithShape="1">
          <a:blip r:embed="rId4">
            <a:alphaModFix/>
          </a:blip>
          <a:srcRect l="18647" t="7960" r="8852" b="8336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0"/>
          <p:cNvPicPr preferRelativeResize="0"/>
          <p:nvPr/>
        </p:nvPicPr>
        <p:blipFill rotWithShape="1">
          <a:blip r:embed="rId5">
            <a:alphaModFix/>
          </a:blip>
          <a:srcRect l="25537" t="7152" r="23467" b="5838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0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40"/>
          <p:cNvSpPr txBox="1">
            <a:spLocks noGrp="1"/>
          </p:cNvSpPr>
          <p:nvPr>
            <p:ph type="title"/>
          </p:nvPr>
        </p:nvSpPr>
        <p:spPr>
          <a:xfrm>
            <a:off x="484253" y="2560730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IN" dirty="0"/>
              <a:t>WE ARE WORKING ON ?</a:t>
            </a:r>
          </a:p>
        </p:txBody>
      </p:sp>
      <p:grpSp>
        <p:nvGrpSpPr>
          <p:cNvPr id="1390" name="Google Shape;1390;p40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91" name="Google Shape;1391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0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394" name="Google Shape;1394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0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397" name="Google Shape;1397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9" name="Google Shape;1399;p40"/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1203247">
            <a:off x="1610593" y="3989833"/>
            <a:ext cx="1045651" cy="8614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2447;p64">
            <a:extLst>
              <a:ext uri="{FF2B5EF4-FFF2-40B4-BE49-F238E27FC236}">
                <a16:creationId xmlns:a16="http://schemas.microsoft.com/office/drawing/2014/main" id="{0CE0ECA7-F8E4-4D77-9627-BDB9D586A4A9}"/>
              </a:ext>
            </a:extLst>
          </p:cNvPr>
          <p:cNvGrpSpPr/>
          <p:nvPr/>
        </p:nvGrpSpPr>
        <p:grpSpPr>
          <a:xfrm>
            <a:off x="720000" y="450536"/>
            <a:ext cx="526621" cy="536645"/>
            <a:chOff x="1230449" y="2288393"/>
            <a:chExt cx="590713" cy="601957"/>
          </a:xfrm>
        </p:grpSpPr>
        <p:sp>
          <p:nvSpPr>
            <p:cNvPr id="31" name="Google Shape;2448;p64">
              <a:extLst>
                <a:ext uri="{FF2B5EF4-FFF2-40B4-BE49-F238E27FC236}">
                  <a16:creationId xmlns:a16="http://schemas.microsoft.com/office/drawing/2014/main" id="{6F841F4A-0B9A-4F66-B875-06AA64FCFF1B}"/>
                </a:ext>
              </a:extLst>
            </p:cNvPr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49;p64">
              <a:extLst>
                <a:ext uri="{FF2B5EF4-FFF2-40B4-BE49-F238E27FC236}">
                  <a16:creationId xmlns:a16="http://schemas.microsoft.com/office/drawing/2014/main" id="{04A9FECE-C740-45DD-AD52-F548E27ED1D9}"/>
                </a:ext>
              </a:extLst>
            </p:cNvPr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50;p64">
              <a:extLst>
                <a:ext uri="{FF2B5EF4-FFF2-40B4-BE49-F238E27FC236}">
                  <a16:creationId xmlns:a16="http://schemas.microsoft.com/office/drawing/2014/main" id="{F8225101-20E7-413E-82AF-5EA353564511}"/>
                </a:ext>
              </a:extLst>
            </p:cNvPr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1;p64">
              <a:extLst>
                <a:ext uri="{FF2B5EF4-FFF2-40B4-BE49-F238E27FC236}">
                  <a16:creationId xmlns:a16="http://schemas.microsoft.com/office/drawing/2014/main" id="{73144292-505C-4512-8FA6-2E3FDF5DEECA}"/>
                </a:ext>
              </a:extLst>
            </p:cNvPr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52;p64">
              <a:extLst>
                <a:ext uri="{FF2B5EF4-FFF2-40B4-BE49-F238E27FC236}">
                  <a16:creationId xmlns:a16="http://schemas.microsoft.com/office/drawing/2014/main" id="{1B16558B-CBD9-4544-A8CE-2417FA94D8D9}"/>
                </a:ext>
              </a:extLst>
            </p:cNvPr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53;p64">
              <a:extLst>
                <a:ext uri="{FF2B5EF4-FFF2-40B4-BE49-F238E27FC236}">
                  <a16:creationId xmlns:a16="http://schemas.microsoft.com/office/drawing/2014/main" id="{4CD53B38-583E-4C23-82F1-4147D85CBDE7}"/>
                </a:ext>
              </a:extLst>
            </p:cNvPr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54;p64">
              <a:extLst>
                <a:ext uri="{FF2B5EF4-FFF2-40B4-BE49-F238E27FC236}">
                  <a16:creationId xmlns:a16="http://schemas.microsoft.com/office/drawing/2014/main" id="{BE4206A1-2B2F-410D-A0C6-F9E413C6E693}"/>
                </a:ext>
              </a:extLst>
            </p:cNvPr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55;p64">
              <a:extLst>
                <a:ext uri="{FF2B5EF4-FFF2-40B4-BE49-F238E27FC236}">
                  <a16:creationId xmlns:a16="http://schemas.microsoft.com/office/drawing/2014/main" id="{432D3DD5-C494-4107-821A-40BD69E133EB}"/>
                </a:ext>
              </a:extLst>
            </p:cNvPr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56;p64">
              <a:extLst>
                <a:ext uri="{FF2B5EF4-FFF2-40B4-BE49-F238E27FC236}">
                  <a16:creationId xmlns:a16="http://schemas.microsoft.com/office/drawing/2014/main" id="{F85719C4-5298-4607-B5DE-D4FB09C178CA}"/>
                </a:ext>
              </a:extLst>
            </p:cNvPr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57;p64">
              <a:extLst>
                <a:ext uri="{FF2B5EF4-FFF2-40B4-BE49-F238E27FC236}">
                  <a16:creationId xmlns:a16="http://schemas.microsoft.com/office/drawing/2014/main" id="{5D7F3E4E-B87F-43A3-B853-679E2146E65E}"/>
                </a:ext>
              </a:extLst>
            </p:cNvPr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58;p64">
              <a:extLst>
                <a:ext uri="{FF2B5EF4-FFF2-40B4-BE49-F238E27FC236}">
                  <a16:creationId xmlns:a16="http://schemas.microsoft.com/office/drawing/2014/main" id="{B5F3F6FE-D5F2-4DE3-B552-B6E58834ABD4}"/>
                </a:ext>
              </a:extLst>
            </p:cNvPr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59;p64">
              <a:extLst>
                <a:ext uri="{FF2B5EF4-FFF2-40B4-BE49-F238E27FC236}">
                  <a16:creationId xmlns:a16="http://schemas.microsoft.com/office/drawing/2014/main" id="{7764C581-1DAD-4B7E-B001-33EE4330CE48}"/>
                </a:ext>
              </a:extLst>
            </p:cNvPr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0;p64">
              <a:extLst>
                <a:ext uri="{FF2B5EF4-FFF2-40B4-BE49-F238E27FC236}">
                  <a16:creationId xmlns:a16="http://schemas.microsoft.com/office/drawing/2014/main" id="{D282CEF4-2888-4294-A5DE-625160460466}"/>
                </a:ext>
              </a:extLst>
            </p:cNvPr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70257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39"/>
          <p:cNvSpPr/>
          <p:nvPr/>
        </p:nvSpPr>
        <p:spPr>
          <a:xfrm rot="5400000">
            <a:off x="1496537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9"/>
          <p:cNvSpPr/>
          <p:nvPr/>
        </p:nvSpPr>
        <p:spPr>
          <a:xfrm rot="5400000">
            <a:off x="4115776" y="1666849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3" name="Google Shape;1323;p39"/>
          <p:cNvSpPr/>
          <p:nvPr/>
        </p:nvSpPr>
        <p:spPr>
          <a:xfrm rot="5400000">
            <a:off x="6691361" y="1679967"/>
            <a:ext cx="956100" cy="8286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24" name="Google Shape;1324;p3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ARE WE WORKING ON?</a:t>
            </a:r>
            <a:endParaRPr dirty="0"/>
          </a:p>
        </p:txBody>
      </p:sp>
      <p:sp>
        <p:nvSpPr>
          <p:cNvPr id="1325" name="Google Shape;1325;p39"/>
          <p:cNvSpPr txBox="1">
            <a:spLocks noGrp="1"/>
          </p:cNvSpPr>
          <p:nvPr>
            <p:ph type="subTitle" idx="1"/>
          </p:nvPr>
        </p:nvSpPr>
        <p:spPr>
          <a:xfrm>
            <a:off x="926987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It collects the data through Real-time network traffic monitoring</a:t>
            </a:r>
            <a:endParaRPr lang="en-US" dirty="0"/>
          </a:p>
        </p:txBody>
      </p:sp>
      <p:sp>
        <p:nvSpPr>
          <p:cNvPr id="1326" name="Google Shape;1326;p39"/>
          <p:cNvSpPr txBox="1">
            <a:spLocks noGrp="1"/>
          </p:cNvSpPr>
          <p:nvPr>
            <p:ph type="subTitle" idx="2"/>
          </p:nvPr>
        </p:nvSpPr>
        <p:spPr>
          <a:xfrm>
            <a:off x="3524399" y="3180750"/>
            <a:ext cx="2095200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dirty="0"/>
              <a:t>It ensures the data Cleaning, feature extraction and model training </a:t>
            </a:r>
            <a:endParaRPr dirty="0"/>
          </a:p>
        </p:txBody>
      </p:sp>
      <p:sp>
        <p:nvSpPr>
          <p:cNvPr id="1327" name="Google Shape;1327;p39"/>
          <p:cNvSpPr txBox="1">
            <a:spLocks noGrp="1"/>
          </p:cNvSpPr>
          <p:nvPr>
            <p:ph type="subTitle" idx="3"/>
          </p:nvPr>
        </p:nvSpPr>
        <p:spPr>
          <a:xfrm>
            <a:off x="6121810" y="3180750"/>
            <a:ext cx="2302189" cy="89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" dirty="0"/>
              <a:t>Despite </a:t>
            </a:r>
            <a:r>
              <a:rPr lang="en-US" dirty="0"/>
              <a:t>displaying results on the web application dashboard </a:t>
            </a:r>
            <a:endParaRPr dirty="0"/>
          </a:p>
        </p:txBody>
      </p:sp>
      <p:sp>
        <p:nvSpPr>
          <p:cNvPr id="1328" name="Google Shape;1328;p39"/>
          <p:cNvSpPr txBox="1">
            <a:spLocks noGrp="1"/>
          </p:cNvSpPr>
          <p:nvPr>
            <p:ph type="subTitle" idx="4"/>
          </p:nvPr>
        </p:nvSpPr>
        <p:spPr>
          <a:xfrm>
            <a:off x="926987" y="2726175"/>
            <a:ext cx="2095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COLLECTION</a:t>
            </a:r>
            <a:endParaRPr dirty="0"/>
          </a:p>
        </p:txBody>
      </p:sp>
      <p:sp>
        <p:nvSpPr>
          <p:cNvPr id="1329" name="Google Shape;1329;p39"/>
          <p:cNvSpPr txBox="1">
            <a:spLocks noGrp="1"/>
          </p:cNvSpPr>
          <p:nvPr>
            <p:ph type="subTitle" idx="5"/>
          </p:nvPr>
        </p:nvSpPr>
        <p:spPr>
          <a:xfrm>
            <a:off x="3288781" y="2723120"/>
            <a:ext cx="2833027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PREPROCESSING</a:t>
            </a:r>
            <a:endParaRPr dirty="0"/>
          </a:p>
        </p:txBody>
      </p:sp>
      <p:sp>
        <p:nvSpPr>
          <p:cNvPr id="1330" name="Google Shape;1330;p39"/>
          <p:cNvSpPr txBox="1">
            <a:spLocks noGrp="1"/>
          </p:cNvSpPr>
          <p:nvPr>
            <p:ph type="subTitle" idx="6"/>
          </p:nvPr>
        </p:nvSpPr>
        <p:spPr>
          <a:xfrm>
            <a:off x="6121810" y="2726175"/>
            <a:ext cx="2597411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VISUALIZATION</a:t>
            </a:r>
            <a:endParaRPr dirty="0"/>
          </a:p>
        </p:txBody>
      </p:sp>
      <p:grpSp>
        <p:nvGrpSpPr>
          <p:cNvPr id="1331" name="Google Shape;1331;p39"/>
          <p:cNvGrpSpPr/>
          <p:nvPr/>
        </p:nvGrpSpPr>
        <p:grpSpPr>
          <a:xfrm>
            <a:off x="1708816" y="1793256"/>
            <a:ext cx="531542" cy="602023"/>
            <a:chOff x="4020665" y="1431080"/>
            <a:chExt cx="531542" cy="602023"/>
          </a:xfrm>
        </p:grpSpPr>
        <p:sp>
          <p:nvSpPr>
            <p:cNvPr id="1332" name="Google Shape;1332;p39"/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9"/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9"/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9"/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9"/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9"/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9"/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9"/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9"/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9"/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9"/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9"/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9"/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9"/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9"/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1" name="Google Shape;1361;p39"/>
          <p:cNvGrpSpPr/>
          <p:nvPr/>
        </p:nvGrpSpPr>
        <p:grpSpPr>
          <a:xfrm>
            <a:off x="6876691" y="1793256"/>
            <a:ext cx="585440" cy="602023"/>
            <a:chOff x="1888890" y="3144712"/>
            <a:chExt cx="585440" cy="602023"/>
          </a:xfrm>
        </p:grpSpPr>
        <p:sp>
          <p:nvSpPr>
            <p:cNvPr id="1362" name="Google Shape;1362;p39"/>
            <p:cNvSpPr/>
            <p:nvPr/>
          </p:nvSpPr>
          <p:spPr>
            <a:xfrm>
              <a:off x="2170085" y="3159206"/>
              <a:ext cx="53532" cy="53499"/>
            </a:xfrm>
            <a:custGeom>
              <a:avLst/>
              <a:gdLst/>
              <a:ahLst/>
              <a:cxnLst/>
              <a:rect l="l" t="t" r="r" b="b"/>
              <a:pathLst>
                <a:path w="1614" h="1613" extrusionOk="0">
                  <a:moveTo>
                    <a:pt x="1082" y="532"/>
                  </a:moveTo>
                  <a:lnTo>
                    <a:pt x="1082" y="1081"/>
                  </a:lnTo>
                  <a:lnTo>
                    <a:pt x="533" y="1081"/>
                  </a:lnTo>
                  <a:lnTo>
                    <a:pt x="533" y="532"/>
                  </a:lnTo>
                  <a:close/>
                  <a:moveTo>
                    <a:pt x="373" y="1"/>
                  </a:moveTo>
                  <a:cubicBezTo>
                    <a:pt x="168" y="1"/>
                    <a:pt x="1" y="167"/>
                    <a:pt x="1" y="373"/>
                  </a:cubicBezTo>
                  <a:lnTo>
                    <a:pt x="1" y="1241"/>
                  </a:lnTo>
                  <a:cubicBezTo>
                    <a:pt x="1" y="1447"/>
                    <a:pt x="168" y="1613"/>
                    <a:pt x="373" y="1613"/>
                  </a:cubicBezTo>
                  <a:lnTo>
                    <a:pt x="1242" y="1613"/>
                  </a:lnTo>
                  <a:cubicBezTo>
                    <a:pt x="1447" y="1613"/>
                    <a:pt x="1614" y="1447"/>
                    <a:pt x="1614" y="1241"/>
                  </a:cubicBezTo>
                  <a:lnTo>
                    <a:pt x="1614" y="373"/>
                  </a:lnTo>
                  <a:cubicBezTo>
                    <a:pt x="1614" y="167"/>
                    <a:pt x="144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9"/>
            <p:cNvSpPr/>
            <p:nvPr/>
          </p:nvSpPr>
          <p:spPr>
            <a:xfrm>
              <a:off x="1981726" y="3530782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3"/>
                  </a:moveTo>
                  <a:lnTo>
                    <a:pt x="1082" y="1082"/>
                  </a:lnTo>
                  <a:lnTo>
                    <a:pt x="533" y="1082"/>
                  </a:lnTo>
                  <a:lnTo>
                    <a:pt x="533" y="533"/>
                  </a:lnTo>
                  <a:close/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2"/>
                  </a:lnTo>
                  <a:cubicBezTo>
                    <a:pt x="1614" y="167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9"/>
            <p:cNvSpPr/>
            <p:nvPr/>
          </p:nvSpPr>
          <p:spPr>
            <a:xfrm>
              <a:off x="1915424" y="3185475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2"/>
                  </a:moveTo>
                  <a:lnTo>
                    <a:pt x="1082" y="1082"/>
                  </a:lnTo>
                  <a:lnTo>
                    <a:pt x="532" y="1082"/>
                  </a:lnTo>
                  <a:lnTo>
                    <a:pt x="532" y="532"/>
                  </a:lnTo>
                  <a:close/>
                  <a:moveTo>
                    <a:pt x="372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3"/>
                  </a:lnTo>
                  <a:cubicBezTo>
                    <a:pt x="1614" y="168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9"/>
            <p:cNvSpPr/>
            <p:nvPr/>
          </p:nvSpPr>
          <p:spPr>
            <a:xfrm>
              <a:off x="1920565" y="3144712"/>
              <a:ext cx="553765" cy="602023"/>
            </a:xfrm>
            <a:custGeom>
              <a:avLst/>
              <a:gdLst/>
              <a:ahLst/>
              <a:cxnLst/>
              <a:rect l="l" t="t" r="r" b="b"/>
              <a:pathLst>
                <a:path w="16696" h="18151" extrusionOk="0">
                  <a:moveTo>
                    <a:pt x="4488" y="532"/>
                  </a:moveTo>
                  <a:cubicBezTo>
                    <a:pt x="4721" y="532"/>
                    <a:pt x="4911" y="722"/>
                    <a:pt x="4911" y="955"/>
                  </a:cubicBezTo>
                  <a:cubicBezTo>
                    <a:pt x="4911" y="1189"/>
                    <a:pt x="4721" y="1377"/>
                    <a:pt x="4488" y="1377"/>
                  </a:cubicBezTo>
                  <a:cubicBezTo>
                    <a:pt x="4255" y="1377"/>
                    <a:pt x="4065" y="1189"/>
                    <a:pt x="4065" y="955"/>
                  </a:cubicBezTo>
                  <a:cubicBezTo>
                    <a:pt x="4065" y="722"/>
                    <a:pt x="4255" y="532"/>
                    <a:pt x="4488" y="532"/>
                  </a:cubicBezTo>
                  <a:close/>
                  <a:moveTo>
                    <a:pt x="2800" y="3960"/>
                  </a:moveTo>
                  <a:lnTo>
                    <a:pt x="2800" y="4509"/>
                  </a:lnTo>
                  <a:lnTo>
                    <a:pt x="2249" y="4509"/>
                  </a:lnTo>
                  <a:lnTo>
                    <a:pt x="2249" y="3960"/>
                  </a:lnTo>
                  <a:close/>
                  <a:moveTo>
                    <a:pt x="2260" y="7641"/>
                  </a:moveTo>
                  <a:lnTo>
                    <a:pt x="2260" y="8190"/>
                  </a:lnTo>
                  <a:lnTo>
                    <a:pt x="1710" y="8190"/>
                  </a:lnTo>
                  <a:lnTo>
                    <a:pt x="1710" y="7641"/>
                  </a:lnTo>
                  <a:close/>
                  <a:moveTo>
                    <a:pt x="956" y="9840"/>
                  </a:moveTo>
                  <a:cubicBezTo>
                    <a:pt x="1189" y="9840"/>
                    <a:pt x="1379" y="10030"/>
                    <a:pt x="1379" y="10263"/>
                  </a:cubicBezTo>
                  <a:cubicBezTo>
                    <a:pt x="1379" y="10496"/>
                    <a:pt x="1189" y="10686"/>
                    <a:pt x="956" y="10686"/>
                  </a:cubicBezTo>
                  <a:cubicBezTo>
                    <a:pt x="723" y="10686"/>
                    <a:pt x="533" y="10496"/>
                    <a:pt x="533" y="10263"/>
                  </a:cubicBezTo>
                  <a:cubicBezTo>
                    <a:pt x="533" y="10030"/>
                    <a:pt x="723" y="9840"/>
                    <a:pt x="956" y="9840"/>
                  </a:cubicBezTo>
                  <a:close/>
                  <a:moveTo>
                    <a:pt x="10194" y="12157"/>
                  </a:moveTo>
                  <a:cubicBezTo>
                    <a:pt x="10497" y="12157"/>
                    <a:pt x="10744" y="12404"/>
                    <a:pt x="10744" y="12707"/>
                  </a:cubicBezTo>
                  <a:cubicBezTo>
                    <a:pt x="10744" y="13009"/>
                    <a:pt x="10497" y="13256"/>
                    <a:pt x="10194" y="13256"/>
                  </a:cubicBezTo>
                  <a:cubicBezTo>
                    <a:pt x="9891" y="13256"/>
                    <a:pt x="9645" y="13009"/>
                    <a:pt x="9645" y="12707"/>
                  </a:cubicBezTo>
                  <a:cubicBezTo>
                    <a:pt x="9645" y="12404"/>
                    <a:pt x="9891" y="12157"/>
                    <a:pt x="10194" y="12157"/>
                  </a:cubicBezTo>
                  <a:close/>
                  <a:moveTo>
                    <a:pt x="5975" y="10529"/>
                  </a:moveTo>
                  <a:cubicBezTo>
                    <a:pt x="6735" y="10529"/>
                    <a:pt x="7353" y="11147"/>
                    <a:pt x="7353" y="11907"/>
                  </a:cubicBezTo>
                  <a:cubicBezTo>
                    <a:pt x="7353" y="12666"/>
                    <a:pt x="6735" y="13285"/>
                    <a:pt x="5975" y="13285"/>
                  </a:cubicBezTo>
                  <a:cubicBezTo>
                    <a:pt x="5216" y="13285"/>
                    <a:pt x="4598" y="12666"/>
                    <a:pt x="4598" y="11907"/>
                  </a:cubicBezTo>
                  <a:cubicBezTo>
                    <a:pt x="4598" y="11147"/>
                    <a:pt x="5216" y="10529"/>
                    <a:pt x="5975" y="10529"/>
                  </a:cubicBezTo>
                  <a:close/>
                  <a:moveTo>
                    <a:pt x="7876" y="11723"/>
                  </a:moveTo>
                  <a:lnTo>
                    <a:pt x="7876" y="11723"/>
                  </a:lnTo>
                  <a:cubicBezTo>
                    <a:pt x="8372" y="11782"/>
                    <a:pt x="8836" y="11944"/>
                    <a:pt x="9248" y="12185"/>
                  </a:cubicBezTo>
                  <a:cubicBezTo>
                    <a:pt x="9161" y="12340"/>
                    <a:pt x="9113" y="12518"/>
                    <a:pt x="9113" y="12707"/>
                  </a:cubicBezTo>
                  <a:cubicBezTo>
                    <a:pt x="9113" y="13303"/>
                    <a:pt x="9598" y="13788"/>
                    <a:pt x="10194" y="13788"/>
                  </a:cubicBezTo>
                  <a:cubicBezTo>
                    <a:pt x="10358" y="13788"/>
                    <a:pt x="10513" y="13751"/>
                    <a:pt x="10652" y="13686"/>
                  </a:cubicBezTo>
                  <a:cubicBezTo>
                    <a:pt x="10891" y="14167"/>
                    <a:pt x="11027" y="14708"/>
                    <a:pt x="11027" y="15280"/>
                  </a:cubicBezTo>
                  <a:cubicBezTo>
                    <a:pt x="11027" y="15614"/>
                    <a:pt x="10981" y="15943"/>
                    <a:pt x="10890" y="16261"/>
                  </a:cubicBezTo>
                  <a:lnTo>
                    <a:pt x="10152" y="16261"/>
                  </a:lnTo>
                  <a:cubicBezTo>
                    <a:pt x="9711" y="16261"/>
                    <a:pt x="9351" y="15902"/>
                    <a:pt x="9351" y="15460"/>
                  </a:cubicBezTo>
                  <a:lnTo>
                    <a:pt x="9351" y="14651"/>
                  </a:lnTo>
                  <a:cubicBezTo>
                    <a:pt x="9351" y="14511"/>
                    <a:pt x="9241" y="14393"/>
                    <a:pt x="9101" y="14385"/>
                  </a:cubicBezTo>
                  <a:cubicBezTo>
                    <a:pt x="8260" y="14337"/>
                    <a:pt x="7440" y="14090"/>
                    <a:pt x="6714" y="13668"/>
                  </a:cubicBezTo>
                  <a:cubicBezTo>
                    <a:pt x="7402" y="13379"/>
                    <a:pt x="7885" y="12698"/>
                    <a:pt x="7885" y="11907"/>
                  </a:cubicBezTo>
                  <a:cubicBezTo>
                    <a:pt x="7885" y="11844"/>
                    <a:pt x="7882" y="11783"/>
                    <a:pt x="7876" y="11723"/>
                  </a:cubicBezTo>
                  <a:close/>
                  <a:moveTo>
                    <a:pt x="9951" y="3359"/>
                  </a:moveTo>
                  <a:cubicBezTo>
                    <a:pt x="10397" y="3454"/>
                    <a:pt x="10761" y="3779"/>
                    <a:pt x="10898" y="4230"/>
                  </a:cubicBezTo>
                  <a:cubicBezTo>
                    <a:pt x="10922" y="4312"/>
                    <a:pt x="10986" y="4378"/>
                    <a:pt x="11068" y="4404"/>
                  </a:cubicBezTo>
                  <a:cubicBezTo>
                    <a:pt x="11132" y="4426"/>
                    <a:pt x="11194" y="4448"/>
                    <a:pt x="11257" y="4472"/>
                  </a:cubicBezTo>
                  <a:lnTo>
                    <a:pt x="9508" y="6221"/>
                  </a:lnTo>
                  <a:lnTo>
                    <a:pt x="8019" y="6221"/>
                  </a:lnTo>
                  <a:cubicBezTo>
                    <a:pt x="7872" y="6221"/>
                    <a:pt x="7754" y="6340"/>
                    <a:pt x="7754" y="6487"/>
                  </a:cubicBezTo>
                  <a:cubicBezTo>
                    <a:pt x="7754" y="6633"/>
                    <a:pt x="7872" y="6752"/>
                    <a:pt x="8019" y="6752"/>
                  </a:cubicBezTo>
                  <a:lnTo>
                    <a:pt x="8977" y="6752"/>
                  </a:lnTo>
                  <a:lnTo>
                    <a:pt x="7912" y="7817"/>
                  </a:lnTo>
                  <a:cubicBezTo>
                    <a:pt x="7808" y="7921"/>
                    <a:pt x="7808" y="8089"/>
                    <a:pt x="7912" y="8193"/>
                  </a:cubicBezTo>
                  <a:cubicBezTo>
                    <a:pt x="7964" y="8245"/>
                    <a:pt x="8032" y="8271"/>
                    <a:pt x="8100" y="8271"/>
                  </a:cubicBezTo>
                  <a:cubicBezTo>
                    <a:pt x="8168" y="8271"/>
                    <a:pt x="8236" y="8245"/>
                    <a:pt x="8288" y="8193"/>
                  </a:cubicBezTo>
                  <a:lnTo>
                    <a:pt x="12144" y="4337"/>
                  </a:lnTo>
                  <a:cubicBezTo>
                    <a:pt x="12868" y="4761"/>
                    <a:pt x="13491" y="5356"/>
                    <a:pt x="13948" y="6059"/>
                  </a:cubicBezTo>
                  <a:cubicBezTo>
                    <a:pt x="14453" y="6837"/>
                    <a:pt x="14750" y="7738"/>
                    <a:pt x="14806" y="8661"/>
                  </a:cubicBezTo>
                  <a:lnTo>
                    <a:pt x="14806" y="9986"/>
                  </a:lnTo>
                  <a:cubicBezTo>
                    <a:pt x="14806" y="10032"/>
                    <a:pt x="14818" y="10076"/>
                    <a:pt x="14841" y="10116"/>
                  </a:cubicBezTo>
                  <a:lnTo>
                    <a:pt x="16080" y="12312"/>
                  </a:lnTo>
                  <a:cubicBezTo>
                    <a:pt x="16128" y="12396"/>
                    <a:pt x="16134" y="12461"/>
                    <a:pt x="16120" y="12486"/>
                  </a:cubicBezTo>
                  <a:cubicBezTo>
                    <a:pt x="16105" y="12510"/>
                    <a:pt x="16046" y="12536"/>
                    <a:pt x="15948" y="12536"/>
                  </a:cubicBezTo>
                  <a:lnTo>
                    <a:pt x="15072" y="12536"/>
                  </a:lnTo>
                  <a:cubicBezTo>
                    <a:pt x="14926" y="12536"/>
                    <a:pt x="14807" y="12655"/>
                    <a:pt x="14807" y="12802"/>
                  </a:cubicBezTo>
                  <a:lnTo>
                    <a:pt x="14807" y="13433"/>
                  </a:lnTo>
                  <a:lnTo>
                    <a:pt x="13349" y="13433"/>
                  </a:lnTo>
                  <a:cubicBezTo>
                    <a:pt x="13007" y="13433"/>
                    <a:pt x="12728" y="13712"/>
                    <a:pt x="12728" y="14054"/>
                  </a:cubicBezTo>
                  <a:lnTo>
                    <a:pt x="12728" y="16261"/>
                  </a:lnTo>
                  <a:lnTo>
                    <a:pt x="11440" y="16261"/>
                  </a:lnTo>
                  <a:cubicBezTo>
                    <a:pt x="11519" y="15941"/>
                    <a:pt x="11559" y="15612"/>
                    <a:pt x="11559" y="15280"/>
                  </a:cubicBezTo>
                  <a:cubicBezTo>
                    <a:pt x="11559" y="14577"/>
                    <a:pt x="11382" y="13917"/>
                    <a:pt x="11071" y="13338"/>
                  </a:cubicBezTo>
                  <a:cubicBezTo>
                    <a:pt x="11199" y="13160"/>
                    <a:pt x="11275" y="12942"/>
                    <a:pt x="11275" y="12707"/>
                  </a:cubicBezTo>
                  <a:cubicBezTo>
                    <a:pt x="11275" y="12110"/>
                    <a:pt x="10790" y="11625"/>
                    <a:pt x="10194" y="11625"/>
                  </a:cubicBezTo>
                  <a:cubicBezTo>
                    <a:pt x="9984" y="11625"/>
                    <a:pt x="9788" y="11686"/>
                    <a:pt x="9621" y="11790"/>
                  </a:cubicBezTo>
                  <a:cubicBezTo>
                    <a:pt x="9069" y="11444"/>
                    <a:pt x="8427" y="11225"/>
                    <a:pt x="7739" y="11176"/>
                  </a:cubicBezTo>
                  <a:cubicBezTo>
                    <a:pt x="7509" y="10620"/>
                    <a:pt x="7024" y="10197"/>
                    <a:pt x="6429" y="10051"/>
                  </a:cubicBezTo>
                  <a:lnTo>
                    <a:pt x="7083" y="9398"/>
                  </a:lnTo>
                  <a:cubicBezTo>
                    <a:pt x="7187" y="9295"/>
                    <a:pt x="7187" y="9126"/>
                    <a:pt x="7083" y="9023"/>
                  </a:cubicBezTo>
                  <a:cubicBezTo>
                    <a:pt x="7031" y="8970"/>
                    <a:pt x="6963" y="8944"/>
                    <a:pt x="6895" y="8944"/>
                  </a:cubicBezTo>
                  <a:cubicBezTo>
                    <a:pt x="6827" y="8944"/>
                    <a:pt x="6759" y="8970"/>
                    <a:pt x="6706" y="9023"/>
                  </a:cubicBezTo>
                  <a:lnTo>
                    <a:pt x="5714" y="10015"/>
                  </a:lnTo>
                  <a:cubicBezTo>
                    <a:pt x="5414" y="10057"/>
                    <a:pt x="5136" y="10167"/>
                    <a:pt x="4897" y="10332"/>
                  </a:cubicBezTo>
                  <a:cubicBezTo>
                    <a:pt x="4845" y="10149"/>
                    <a:pt x="4804" y="9964"/>
                    <a:pt x="4773" y="9775"/>
                  </a:cubicBezTo>
                  <a:lnTo>
                    <a:pt x="5265" y="9775"/>
                  </a:lnTo>
                  <a:cubicBezTo>
                    <a:pt x="5412" y="9775"/>
                    <a:pt x="5531" y="9656"/>
                    <a:pt x="5531" y="9509"/>
                  </a:cubicBezTo>
                  <a:cubicBezTo>
                    <a:pt x="5531" y="9362"/>
                    <a:pt x="5412" y="9243"/>
                    <a:pt x="5265" y="9243"/>
                  </a:cubicBezTo>
                  <a:lnTo>
                    <a:pt x="4557" y="9243"/>
                  </a:lnTo>
                  <a:cubicBezTo>
                    <a:pt x="4247" y="9004"/>
                    <a:pt x="4065" y="8634"/>
                    <a:pt x="4065" y="8241"/>
                  </a:cubicBezTo>
                  <a:cubicBezTo>
                    <a:pt x="4065" y="7782"/>
                    <a:pt x="4309" y="7366"/>
                    <a:pt x="4705" y="7141"/>
                  </a:cubicBezTo>
                  <a:lnTo>
                    <a:pt x="5354" y="7141"/>
                  </a:lnTo>
                  <a:lnTo>
                    <a:pt x="5354" y="8086"/>
                  </a:lnTo>
                  <a:cubicBezTo>
                    <a:pt x="5354" y="8232"/>
                    <a:pt x="5473" y="8351"/>
                    <a:pt x="5620" y="8351"/>
                  </a:cubicBezTo>
                  <a:cubicBezTo>
                    <a:pt x="5767" y="8351"/>
                    <a:pt x="5886" y="8232"/>
                    <a:pt x="5886" y="8086"/>
                  </a:cubicBezTo>
                  <a:lnTo>
                    <a:pt x="5886" y="7141"/>
                  </a:lnTo>
                  <a:lnTo>
                    <a:pt x="6598" y="7141"/>
                  </a:lnTo>
                  <a:cubicBezTo>
                    <a:pt x="6744" y="7141"/>
                    <a:pt x="6864" y="7021"/>
                    <a:pt x="6864" y="6875"/>
                  </a:cubicBezTo>
                  <a:cubicBezTo>
                    <a:pt x="6864" y="6728"/>
                    <a:pt x="6744" y="6610"/>
                    <a:pt x="6598" y="6610"/>
                  </a:cubicBezTo>
                  <a:lnTo>
                    <a:pt x="4787" y="6610"/>
                  </a:lnTo>
                  <a:cubicBezTo>
                    <a:pt x="4693" y="6428"/>
                    <a:pt x="4642" y="6228"/>
                    <a:pt x="4642" y="6020"/>
                  </a:cubicBezTo>
                  <a:cubicBezTo>
                    <a:pt x="4642" y="5321"/>
                    <a:pt x="5210" y="4753"/>
                    <a:pt x="5909" y="4753"/>
                  </a:cubicBezTo>
                  <a:cubicBezTo>
                    <a:pt x="5987" y="4753"/>
                    <a:pt x="6064" y="4761"/>
                    <a:pt x="6140" y="4775"/>
                  </a:cubicBezTo>
                  <a:lnTo>
                    <a:pt x="6140" y="5687"/>
                  </a:lnTo>
                  <a:cubicBezTo>
                    <a:pt x="6140" y="5834"/>
                    <a:pt x="6259" y="5953"/>
                    <a:pt x="6406" y="5953"/>
                  </a:cubicBezTo>
                  <a:cubicBezTo>
                    <a:pt x="6552" y="5953"/>
                    <a:pt x="6672" y="5834"/>
                    <a:pt x="6672" y="5687"/>
                  </a:cubicBezTo>
                  <a:lnTo>
                    <a:pt x="6672" y="5420"/>
                  </a:lnTo>
                  <a:lnTo>
                    <a:pt x="8108" y="5420"/>
                  </a:lnTo>
                  <a:cubicBezTo>
                    <a:pt x="8255" y="5420"/>
                    <a:pt x="8374" y="5301"/>
                    <a:pt x="8374" y="5154"/>
                  </a:cubicBezTo>
                  <a:cubicBezTo>
                    <a:pt x="8374" y="5007"/>
                    <a:pt x="8255" y="4888"/>
                    <a:pt x="8108" y="4888"/>
                  </a:cubicBezTo>
                  <a:lnTo>
                    <a:pt x="6672" y="4888"/>
                  </a:lnTo>
                  <a:lnTo>
                    <a:pt x="6672" y="4615"/>
                  </a:lnTo>
                  <a:cubicBezTo>
                    <a:pt x="6851" y="4112"/>
                    <a:pt x="7326" y="3776"/>
                    <a:pt x="7864" y="3776"/>
                  </a:cubicBezTo>
                  <a:cubicBezTo>
                    <a:pt x="8042" y="3776"/>
                    <a:pt x="8216" y="3813"/>
                    <a:pt x="8379" y="3886"/>
                  </a:cubicBezTo>
                  <a:cubicBezTo>
                    <a:pt x="8414" y="3901"/>
                    <a:pt x="8451" y="3909"/>
                    <a:pt x="8487" y="3909"/>
                  </a:cubicBezTo>
                  <a:cubicBezTo>
                    <a:pt x="8566" y="3909"/>
                    <a:pt x="8643" y="3873"/>
                    <a:pt x="8695" y="3809"/>
                  </a:cubicBezTo>
                  <a:cubicBezTo>
                    <a:pt x="8881" y="3577"/>
                    <a:pt x="9136" y="3421"/>
                    <a:pt x="9419" y="3360"/>
                  </a:cubicBezTo>
                  <a:lnTo>
                    <a:pt x="9419" y="4428"/>
                  </a:lnTo>
                  <a:cubicBezTo>
                    <a:pt x="9419" y="4575"/>
                    <a:pt x="9538" y="4694"/>
                    <a:pt x="9685" y="4694"/>
                  </a:cubicBezTo>
                  <a:cubicBezTo>
                    <a:pt x="9832" y="4694"/>
                    <a:pt x="9951" y="4575"/>
                    <a:pt x="9951" y="4428"/>
                  </a:cubicBezTo>
                  <a:lnTo>
                    <a:pt x="9951" y="3359"/>
                  </a:lnTo>
                  <a:close/>
                  <a:moveTo>
                    <a:pt x="14807" y="13965"/>
                  </a:moveTo>
                  <a:lnTo>
                    <a:pt x="14807" y="15460"/>
                  </a:lnTo>
                  <a:cubicBezTo>
                    <a:pt x="14807" y="15902"/>
                    <a:pt x="14452" y="16261"/>
                    <a:pt x="14017" y="16261"/>
                  </a:cubicBezTo>
                  <a:lnTo>
                    <a:pt x="13260" y="16261"/>
                  </a:lnTo>
                  <a:lnTo>
                    <a:pt x="13260" y="14054"/>
                  </a:lnTo>
                  <a:cubicBezTo>
                    <a:pt x="13260" y="14005"/>
                    <a:pt x="13301" y="13965"/>
                    <a:pt x="13349" y="13965"/>
                  </a:cubicBezTo>
                  <a:close/>
                  <a:moveTo>
                    <a:pt x="4487" y="1"/>
                  </a:moveTo>
                  <a:cubicBezTo>
                    <a:pt x="3961" y="1"/>
                    <a:pt x="3533" y="429"/>
                    <a:pt x="3533" y="955"/>
                  </a:cubicBezTo>
                  <a:cubicBezTo>
                    <a:pt x="3533" y="1397"/>
                    <a:pt x="3835" y="1770"/>
                    <a:pt x="4243" y="1877"/>
                  </a:cubicBezTo>
                  <a:lnTo>
                    <a:pt x="4243" y="2488"/>
                  </a:lnTo>
                  <a:cubicBezTo>
                    <a:pt x="4243" y="2733"/>
                    <a:pt x="4442" y="2932"/>
                    <a:pt x="4687" y="2932"/>
                  </a:cubicBezTo>
                  <a:lnTo>
                    <a:pt x="7220" y="2932"/>
                  </a:lnTo>
                  <a:lnTo>
                    <a:pt x="7220" y="3362"/>
                  </a:lnTo>
                  <a:cubicBezTo>
                    <a:pt x="6902" y="3483"/>
                    <a:pt x="6623" y="3694"/>
                    <a:pt x="6420" y="3969"/>
                  </a:cubicBezTo>
                  <a:lnTo>
                    <a:pt x="3331" y="3969"/>
                  </a:lnTo>
                  <a:lnTo>
                    <a:pt x="3331" y="3801"/>
                  </a:lnTo>
                  <a:cubicBezTo>
                    <a:pt x="3331" y="3595"/>
                    <a:pt x="3164" y="3428"/>
                    <a:pt x="2959" y="3428"/>
                  </a:cubicBezTo>
                  <a:lnTo>
                    <a:pt x="2090" y="3428"/>
                  </a:lnTo>
                  <a:cubicBezTo>
                    <a:pt x="1885" y="3428"/>
                    <a:pt x="1718" y="3595"/>
                    <a:pt x="1718" y="3801"/>
                  </a:cubicBezTo>
                  <a:lnTo>
                    <a:pt x="1718" y="4669"/>
                  </a:lnTo>
                  <a:cubicBezTo>
                    <a:pt x="1718" y="4875"/>
                    <a:pt x="1885" y="5041"/>
                    <a:pt x="2090" y="5041"/>
                  </a:cubicBezTo>
                  <a:lnTo>
                    <a:pt x="2959" y="5041"/>
                  </a:lnTo>
                  <a:cubicBezTo>
                    <a:pt x="3164" y="5041"/>
                    <a:pt x="3331" y="4875"/>
                    <a:pt x="3331" y="4669"/>
                  </a:cubicBezTo>
                  <a:lnTo>
                    <a:pt x="3331" y="4501"/>
                  </a:lnTo>
                  <a:lnTo>
                    <a:pt x="4948" y="4501"/>
                  </a:lnTo>
                  <a:cubicBezTo>
                    <a:pt x="4500" y="4785"/>
                    <a:pt x="4186" y="5262"/>
                    <a:pt x="4122" y="5813"/>
                  </a:cubicBezTo>
                  <a:lnTo>
                    <a:pt x="3066" y="5813"/>
                  </a:lnTo>
                  <a:cubicBezTo>
                    <a:pt x="2919" y="5813"/>
                    <a:pt x="2801" y="5932"/>
                    <a:pt x="2801" y="6079"/>
                  </a:cubicBezTo>
                  <a:cubicBezTo>
                    <a:pt x="2801" y="6226"/>
                    <a:pt x="2920" y="6345"/>
                    <a:pt x="3066" y="6345"/>
                  </a:cubicBezTo>
                  <a:lnTo>
                    <a:pt x="4140" y="6345"/>
                  </a:lnTo>
                  <a:cubicBezTo>
                    <a:pt x="4167" y="6496"/>
                    <a:pt x="4214" y="6643"/>
                    <a:pt x="4279" y="6782"/>
                  </a:cubicBezTo>
                  <a:cubicBezTo>
                    <a:pt x="3976" y="7000"/>
                    <a:pt x="3753" y="7303"/>
                    <a:pt x="3632" y="7650"/>
                  </a:cubicBezTo>
                  <a:lnTo>
                    <a:pt x="2790" y="7650"/>
                  </a:lnTo>
                  <a:lnTo>
                    <a:pt x="2790" y="7481"/>
                  </a:lnTo>
                  <a:cubicBezTo>
                    <a:pt x="2790" y="7276"/>
                    <a:pt x="2624" y="7109"/>
                    <a:pt x="2419" y="7109"/>
                  </a:cubicBezTo>
                  <a:lnTo>
                    <a:pt x="1550" y="7109"/>
                  </a:lnTo>
                  <a:cubicBezTo>
                    <a:pt x="1345" y="7109"/>
                    <a:pt x="1177" y="7276"/>
                    <a:pt x="1177" y="7481"/>
                  </a:cubicBezTo>
                  <a:lnTo>
                    <a:pt x="1177" y="8350"/>
                  </a:lnTo>
                  <a:cubicBezTo>
                    <a:pt x="1177" y="8555"/>
                    <a:pt x="1345" y="8723"/>
                    <a:pt x="1550" y="8723"/>
                  </a:cubicBezTo>
                  <a:lnTo>
                    <a:pt x="2419" y="8723"/>
                  </a:lnTo>
                  <a:cubicBezTo>
                    <a:pt x="2624" y="8723"/>
                    <a:pt x="2790" y="8555"/>
                    <a:pt x="2790" y="8350"/>
                  </a:cubicBezTo>
                  <a:lnTo>
                    <a:pt x="2790" y="8182"/>
                  </a:lnTo>
                  <a:lnTo>
                    <a:pt x="3534" y="8182"/>
                  </a:lnTo>
                  <a:cubicBezTo>
                    <a:pt x="3534" y="8201"/>
                    <a:pt x="3533" y="8222"/>
                    <a:pt x="3533" y="8241"/>
                  </a:cubicBezTo>
                  <a:cubicBezTo>
                    <a:pt x="3533" y="8778"/>
                    <a:pt x="3772" y="9282"/>
                    <a:pt x="4180" y="9622"/>
                  </a:cubicBezTo>
                  <a:cubicBezTo>
                    <a:pt x="4191" y="9647"/>
                    <a:pt x="4206" y="9669"/>
                    <a:pt x="4224" y="9689"/>
                  </a:cubicBezTo>
                  <a:cubicBezTo>
                    <a:pt x="4237" y="9793"/>
                    <a:pt x="4253" y="9895"/>
                    <a:pt x="4272" y="9997"/>
                  </a:cubicBezTo>
                  <a:lnTo>
                    <a:pt x="1872" y="9997"/>
                  </a:lnTo>
                  <a:cubicBezTo>
                    <a:pt x="1757" y="9600"/>
                    <a:pt x="1389" y="9309"/>
                    <a:pt x="955" y="9309"/>
                  </a:cubicBezTo>
                  <a:cubicBezTo>
                    <a:pt x="429" y="9309"/>
                    <a:pt x="1" y="9737"/>
                    <a:pt x="1" y="10263"/>
                  </a:cubicBezTo>
                  <a:cubicBezTo>
                    <a:pt x="1" y="10790"/>
                    <a:pt x="429" y="11218"/>
                    <a:pt x="955" y="11218"/>
                  </a:cubicBezTo>
                  <a:cubicBezTo>
                    <a:pt x="1389" y="11218"/>
                    <a:pt x="1757" y="10926"/>
                    <a:pt x="1872" y="10529"/>
                  </a:cubicBezTo>
                  <a:lnTo>
                    <a:pt x="4400" y="10529"/>
                  </a:lnTo>
                  <a:cubicBezTo>
                    <a:pt x="4421" y="10599"/>
                    <a:pt x="4444" y="10668"/>
                    <a:pt x="4467" y="10737"/>
                  </a:cubicBezTo>
                  <a:cubicBezTo>
                    <a:pt x="4216" y="11061"/>
                    <a:pt x="4066" y="11466"/>
                    <a:pt x="4066" y="11907"/>
                  </a:cubicBezTo>
                  <a:cubicBezTo>
                    <a:pt x="4066" y="12956"/>
                    <a:pt x="4917" y="13810"/>
                    <a:pt x="5964" y="13816"/>
                  </a:cubicBezTo>
                  <a:cubicBezTo>
                    <a:pt x="6040" y="13871"/>
                    <a:pt x="6117" y="13924"/>
                    <a:pt x="6195" y="13976"/>
                  </a:cubicBezTo>
                  <a:cubicBezTo>
                    <a:pt x="6533" y="14194"/>
                    <a:pt x="6891" y="14377"/>
                    <a:pt x="7264" y="14523"/>
                  </a:cubicBezTo>
                  <a:lnTo>
                    <a:pt x="7264" y="17708"/>
                  </a:lnTo>
                  <a:cubicBezTo>
                    <a:pt x="7264" y="17952"/>
                    <a:pt x="7463" y="18150"/>
                    <a:pt x="7708" y="18150"/>
                  </a:cubicBezTo>
                  <a:lnTo>
                    <a:pt x="9765" y="18150"/>
                  </a:lnTo>
                  <a:cubicBezTo>
                    <a:pt x="9913" y="18150"/>
                    <a:pt x="10031" y="18031"/>
                    <a:pt x="10031" y="17884"/>
                  </a:cubicBezTo>
                  <a:cubicBezTo>
                    <a:pt x="10031" y="17738"/>
                    <a:pt x="9912" y="17618"/>
                    <a:pt x="9765" y="17618"/>
                  </a:cubicBezTo>
                  <a:lnTo>
                    <a:pt x="7796" y="17618"/>
                  </a:lnTo>
                  <a:lnTo>
                    <a:pt x="7796" y="14701"/>
                  </a:lnTo>
                  <a:cubicBezTo>
                    <a:pt x="8130" y="14796"/>
                    <a:pt x="8472" y="14862"/>
                    <a:pt x="8819" y="14897"/>
                  </a:cubicBezTo>
                  <a:lnTo>
                    <a:pt x="8819" y="15461"/>
                  </a:lnTo>
                  <a:cubicBezTo>
                    <a:pt x="8819" y="16195"/>
                    <a:pt x="9417" y="16793"/>
                    <a:pt x="10151" y="16793"/>
                  </a:cubicBezTo>
                  <a:lnTo>
                    <a:pt x="12195" y="16793"/>
                  </a:lnTo>
                  <a:lnTo>
                    <a:pt x="12195" y="17618"/>
                  </a:lnTo>
                  <a:lnTo>
                    <a:pt x="11609" y="17618"/>
                  </a:lnTo>
                  <a:cubicBezTo>
                    <a:pt x="11462" y="17618"/>
                    <a:pt x="11343" y="17738"/>
                    <a:pt x="11343" y="17884"/>
                  </a:cubicBezTo>
                  <a:cubicBezTo>
                    <a:pt x="11343" y="18031"/>
                    <a:pt x="11462" y="18150"/>
                    <a:pt x="11609" y="18150"/>
                  </a:cubicBezTo>
                  <a:lnTo>
                    <a:pt x="12285" y="18150"/>
                  </a:lnTo>
                  <a:cubicBezTo>
                    <a:pt x="12529" y="18150"/>
                    <a:pt x="12727" y="17951"/>
                    <a:pt x="12727" y="17708"/>
                  </a:cubicBezTo>
                  <a:lnTo>
                    <a:pt x="12727" y="16793"/>
                  </a:lnTo>
                  <a:lnTo>
                    <a:pt x="14017" y="16793"/>
                  </a:lnTo>
                  <a:cubicBezTo>
                    <a:pt x="14745" y="16793"/>
                    <a:pt x="15338" y="16195"/>
                    <a:pt x="15338" y="15461"/>
                  </a:cubicBezTo>
                  <a:lnTo>
                    <a:pt x="15338" y="13068"/>
                  </a:lnTo>
                  <a:lnTo>
                    <a:pt x="15948" y="13068"/>
                  </a:lnTo>
                  <a:cubicBezTo>
                    <a:pt x="16232" y="13068"/>
                    <a:pt x="16462" y="12954"/>
                    <a:pt x="16579" y="12754"/>
                  </a:cubicBezTo>
                  <a:cubicBezTo>
                    <a:pt x="16696" y="12555"/>
                    <a:pt x="16682" y="12298"/>
                    <a:pt x="16543" y="12050"/>
                  </a:cubicBezTo>
                  <a:lnTo>
                    <a:pt x="15338" y="9916"/>
                  </a:lnTo>
                  <a:lnTo>
                    <a:pt x="15338" y="8661"/>
                  </a:lnTo>
                  <a:cubicBezTo>
                    <a:pt x="15338" y="8651"/>
                    <a:pt x="15338" y="8642"/>
                    <a:pt x="15337" y="8632"/>
                  </a:cubicBezTo>
                  <a:cubicBezTo>
                    <a:pt x="15276" y="7614"/>
                    <a:pt x="14950" y="6624"/>
                    <a:pt x="14395" y="5770"/>
                  </a:cubicBezTo>
                  <a:cubicBezTo>
                    <a:pt x="13886" y="4986"/>
                    <a:pt x="13190" y="4326"/>
                    <a:pt x="12382" y="3859"/>
                  </a:cubicBezTo>
                  <a:cubicBezTo>
                    <a:pt x="12308" y="3816"/>
                    <a:pt x="12223" y="3793"/>
                    <a:pt x="12138" y="3793"/>
                  </a:cubicBezTo>
                  <a:cubicBezTo>
                    <a:pt x="12008" y="3793"/>
                    <a:pt x="11885" y="3844"/>
                    <a:pt x="11793" y="3936"/>
                  </a:cubicBezTo>
                  <a:lnTo>
                    <a:pt x="11666" y="4062"/>
                  </a:lnTo>
                  <a:cubicBezTo>
                    <a:pt x="11566" y="4019"/>
                    <a:pt x="11463" y="3979"/>
                    <a:pt x="11361" y="3942"/>
                  </a:cubicBezTo>
                  <a:cubicBezTo>
                    <a:pt x="11093" y="3253"/>
                    <a:pt x="10437" y="2799"/>
                    <a:pt x="9685" y="2799"/>
                  </a:cubicBezTo>
                  <a:cubicBezTo>
                    <a:pt x="9201" y="2799"/>
                    <a:pt x="8748" y="2990"/>
                    <a:pt x="8411" y="3329"/>
                  </a:cubicBezTo>
                  <a:cubicBezTo>
                    <a:pt x="8235" y="3273"/>
                    <a:pt x="8051" y="3244"/>
                    <a:pt x="7864" y="3244"/>
                  </a:cubicBezTo>
                  <a:cubicBezTo>
                    <a:pt x="7827" y="3244"/>
                    <a:pt x="7789" y="3245"/>
                    <a:pt x="7752" y="3247"/>
                  </a:cubicBezTo>
                  <a:lnTo>
                    <a:pt x="7752" y="2843"/>
                  </a:lnTo>
                  <a:cubicBezTo>
                    <a:pt x="7752" y="2598"/>
                    <a:pt x="7554" y="2400"/>
                    <a:pt x="7309" y="2400"/>
                  </a:cubicBezTo>
                  <a:lnTo>
                    <a:pt x="4775" y="2400"/>
                  </a:lnTo>
                  <a:lnTo>
                    <a:pt x="4775" y="1865"/>
                  </a:lnTo>
                  <a:cubicBezTo>
                    <a:pt x="5161" y="1743"/>
                    <a:pt x="5441" y="1382"/>
                    <a:pt x="5441" y="955"/>
                  </a:cubicBezTo>
                  <a:cubicBezTo>
                    <a:pt x="5441" y="429"/>
                    <a:pt x="5013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9"/>
            <p:cNvSpPr/>
            <p:nvPr/>
          </p:nvSpPr>
          <p:spPr>
            <a:xfrm>
              <a:off x="2083584" y="3504447"/>
              <a:ext cx="70381" cy="70348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60" y="532"/>
                  </a:moveTo>
                  <a:cubicBezTo>
                    <a:pt x="1352" y="532"/>
                    <a:pt x="1589" y="769"/>
                    <a:pt x="1589" y="1061"/>
                  </a:cubicBezTo>
                  <a:cubicBezTo>
                    <a:pt x="1589" y="1352"/>
                    <a:pt x="1352" y="1588"/>
                    <a:pt x="1060" y="1588"/>
                  </a:cubicBezTo>
                  <a:cubicBezTo>
                    <a:pt x="770" y="1588"/>
                    <a:pt x="533" y="1352"/>
                    <a:pt x="533" y="1061"/>
                  </a:cubicBezTo>
                  <a:cubicBezTo>
                    <a:pt x="533" y="769"/>
                    <a:pt x="770" y="532"/>
                    <a:pt x="1060" y="532"/>
                  </a:cubicBezTo>
                  <a:close/>
                  <a:moveTo>
                    <a:pt x="1060" y="0"/>
                  </a:moveTo>
                  <a:cubicBezTo>
                    <a:pt x="476" y="0"/>
                    <a:pt x="1" y="475"/>
                    <a:pt x="1" y="1061"/>
                  </a:cubicBezTo>
                  <a:cubicBezTo>
                    <a:pt x="1" y="1645"/>
                    <a:pt x="476" y="2120"/>
                    <a:pt x="1060" y="2120"/>
                  </a:cubicBezTo>
                  <a:cubicBezTo>
                    <a:pt x="1646" y="2120"/>
                    <a:pt x="2121" y="1645"/>
                    <a:pt x="2121" y="1061"/>
                  </a:cubicBezTo>
                  <a:cubicBezTo>
                    <a:pt x="2121" y="475"/>
                    <a:pt x="1646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9"/>
            <p:cNvSpPr/>
            <p:nvPr/>
          </p:nvSpPr>
          <p:spPr>
            <a:xfrm>
              <a:off x="1888890" y="3314662"/>
              <a:ext cx="83449" cy="63350"/>
            </a:xfrm>
            <a:custGeom>
              <a:avLst/>
              <a:gdLst/>
              <a:ahLst/>
              <a:cxnLst/>
              <a:rect l="l" t="t" r="r" b="b"/>
              <a:pathLst>
                <a:path w="2516" h="1910" extrusionOk="0">
                  <a:moveTo>
                    <a:pt x="955" y="532"/>
                  </a:moveTo>
                  <a:cubicBezTo>
                    <a:pt x="1189" y="532"/>
                    <a:pt x="1378" y="722"/>
                    <a:pt x="1378" y="955"/>
                  </a:cubicBezTo>
                  <a:cubicBezTo>
                    <a:pt x="1378" y="1188"/>
                    <a:pt x="1189" y="1378"/>
                    <a:pt x="955" y="1378"/>
                  </a:cubicBezTo>
                  <a:cubicBezTo>
                    <a:pt x="722" y="1378"/>
                    <a:pt x="533" y="1188"/>
                    <a:pt x="533" y="955"/>
                  </a:cubicBezTo>
                  <a:cubicBezTo>
                    <a:pt x="533" y="722"/>
                    <a:pt x="722" y="532"/>
                    <a:pt x="955" y="532"/>
                  </a:cubicBezTo>
                  <a:close/>
                  <a:moveTo>
                    <a:pt x="955" y="0"/>
                  </a:moveTo>
                  <a:cubicBezTo>
                    <a:pt x="429" y="0"/>
                    <a:pt x="1" y="428"/>
                    <a:pt x="1" y="955"/>
                  </a:cubicBezTo>
                  <a:cubicBezTo>
                    <a:pt x="1" y="1482"/>
                    <a:pt x="429" y="1910"/>
                    <a:pt x="955" y="1910"/>
                  </a:cubicBezTo>
                  <a:cubicBezTo>
                    <a:pt x="1389" y="1910"/>
                    <a:pt x="1757" y="1618"/>
                    <a:pt x="1872" y="1221"/>
                  </a:cubicBezTo>
                  <a:lnTo>
                    <a:pt x="2249" y="1221"/>
                  </a:lnTo>
                  <a:cubicBezTo>
                    <a:pt x="2395" y="1221"/>
                    <a:pt x="2514" y="1102"/>
                    <a:pt x="2514" y="955"/>
                  </a:cubicBezTo>
                  <a:cubicBezTo>
                    <a:pt x="2515" y="808"/>
                    <a:pt x="2396" y="689"/>
                    <a:pt x="2249" y="689"/>
                  </a:cubicBezTo>
                  <a:lnTo>
                    <a:pt x="1872" y="689"/>
                  </a:lnTo>
                  <a:cubicBezTo>
                    <a:pt x="1757" y="292"/>
                    <a:pt x="1389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9"/>
            <p:cNvSpPr/>
            <p:nvPr/>
          </p:nvSpPr>
          <p:spPr>
            <a:xfrm>
              <a:off x="2293368" y="3432705"/>
              <a:ext cx="100896" cy="53035"/>
            </a:xfrm>
            <a:custGeom>
              <a:avLst/>
              <a:gdLst/>
              <a:ahLst/>
              <a:cxnLst/>
              <a:rect l="l" t="t" r="r" b="b"/>
              <a:pathLst>
                <a:path w="3042" h="1599" extrusionOk="0">
                  <a:moveTo>
                    <a:pt x="2511" y="532"/>
                  </a:moveTo>
                  <a:lnTo>
                    <a:pt x="2511" y="1067"/>
                  </a:lnTo>
                  <a:lnTo>
                    <a:pt x="531" y="1067"/>
                  </a:lnTo>
                  <a:lnTo>
                    <a:pt x="531" y="532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55"/>
                  </a:lnTo>
                  <a:cubicBezTo>
                    <a:pt x="1" y="1399"/>
                    <a:pt x="199" y="1598"/>
                    <a:pt x="443" y="1598"/>
                  </a:cubicBezTo>
                  <a:lnTo>
                    <a:pt x="2599" y="1598"/>
                  </a:lnTo>
                  <a:cubicBezTo>
                    <a:pt x="2844" y="1598"/>
                    <a:pt x="3042" y="1399"/>
                    <a:pt x="3042" y="1155"/>
                  </a:cubicBezTo>
                  <a:lnTo>
                    <a:pt x="3042" y="443"/>
                  </a:lnTo>
                  <a:cubicBezTo>
                    <a:pt x="3042" y="199"/>
                    <a:pt x="284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39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70" name="Google Shape;1370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2" name="Google Shape;1372;p39"/>
          <p:cNvGrpSpPr/>
          <p:nvPr/>
        </p:nvGrpSpPr>
        <p:grpSpPr>
          <a:xfrm rot="1891135">
            <a:off x="628764" y="4565598"/>
            <a:ext cx="76828" cy="76803"/>
            <a:chOff x="3104875" y="1099400"/>
            <a:chExt cx="76825" cy="76800"/>
          </a:xfrm>
        </p:grpSpPr>
        <p:sp>
          <p:nvSpPr>
            <p:cNvPr id="1373" name="Google Shape;1373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5" name="Google Shape;1375;p39"/>
          <p:cNvGrpSpPr/>
          <p:nvPr/>
        </p:nvGrpSpPr>
        <p:grpSpPr>
          <a:xfrm>
            <a:off x="3152500" y="1391963"/>
            <a:ext cx="76825" cy="76800"/>
            <a:chOff x="3104875" y="1099400"/>
            <a:chExt cx="76825" cy="76800"/>
          </a:xfrm>
        </p:grpSpPr>
        <p:sp>
          <p:nvSpPr>
            <p:cNvPr id="1376" name="Google Shape;1376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9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78" name="Google Shape;1378;p39"/>
          <p:cNvPicPr preferRelativeResize="0"/>
          <p:nvPr/>
        </p:nvPicPr>
        <p:blipFill rotWithShape="1">
          <a:blip r:embed="rId3">
            <a:alphaModFix/>
          </a:blip>
          <a:srcRect l="22009" r="18455"/>
          <a:stretch/>
        </p:blipFill>
        <p:spPr>
          <a:xfrm rot="1203247">
            <a:off x="7912229" y="3946308"/>
            <a:ext cx="903665" cy="85381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2328;p64">
            <a:extLst>
              <a:ext uri="{FF2B5EF4-FFF2-40B4-BE49-F238E27FC236}">
                <a16:creationId xmlns:a16="http://schemas.microsoft.com/office/drawing/2014/main" id="{C171E6A9-7E68-40A6-8EE7-9382B781DDFB}"/>
              </a:ext>
            </a:extLst>
          </p:cNvPr>
          <p:cNvGrpSpPr/>
          <p:nvPr/>
        </p:nvGrpSpPr>
        <p:grpSpPr>
          <a:xfrm>
            <a:off x="4291815" y="1805428"/>
            <a:ext cx="644871" cy="576511"/>
            <a:chOff x="1902822" y="1455690"/>
            <a:chExt cx="602022" cy="553698"/>
          </a:xfrm>
        </p:grpSpPr>
        <p:sp>
          <p:nvSpPr>
            <p:cNvPr id="61" name="Google Shape;2329;p64">
              <a:extLst>
                <a:ext uri="{FF2B5EF4-FFF2-40B4-BE49-F238E27FC236}">
                  <a16:creationId xmlns:a16="http://schemas.microsoft.com/office/drawing/2014/main" id="{BADE9853-DE1D-4B7E-AEEF-6C9112A1FFC8}"/>
                </a:ext>
              </a:extLst>
            </p:cNvPr>
            <p:cNvSpPr/>
            <p:nvPr/>
          </p:nvSpPr>
          <p:spPr>
            <a:xfrm>
              <a:off x="2268526" y="1496088"/>
              <a:ext cx="51774" cy="61990"/>
            </a:xfrm>
            <a:custGeom>
              <a:avLst/>
              <a:gdLst/>
              <a:ahLst/>
              <a:cxnLst/>
              <a:rect l="l" t="t" r="r" b="b"/>
              <a:pathLst>
                <a:path w="1561" h="1869" extrusionOk="0">
                  <a:moveTo>
                    <a:pt x="780" y="533"/>
                  </a:moveTo>
                  <a:cubicBezTo>
                    <a:pt x="918" y="533"/>
                    <a:pt x="1029" y="644"/>
                    <a:pt x="1029" y="781"/>
                  </a:cubicBezTo>
                  <a:lnTo>
                    <a:pt x="1029" y="1087"/>
                  </a:lnTo>
                  <a:cubicBezTo>
                    <a:pt x="1029" y="1225"/>
                    <a:pt x="918" y="1337"/>
                    <a:pt x="780" y="1337"/>
                  </a:cubicBezTo>
                  <a:cubicBezTo>
                    <a:pt x="644" y="1337"/>
                    <a:pt x="532" y="1225"/>
                    <a:pt x="532" y="1087"/>
                  </a:cubicBezTo>
                  <a:lnTo>
                    <a:pt x="532" y="781"/>
                  </a:lnTo>
                  <a:cubicBezTo>
                    <a:pt x="532" y="644"/>
                    <a:pt x="644" y="533"/>
                    <a:pt x="780" y="533"/>
                  </a:cubicBezTo>
                  <a:close/>
                  <a:moveTo>
                    <a:pt x="780" y="1"/>
                  </a:moveTo>
                  <a:cubicBezTo>
                    <a:pt x="350" y="1"/>
                    <a:pt x="0" y="351"/>
                    <a:pt x="0" y="782"/>
                  </a:cubicBezTo>
                  <a:lnTo>
                    <a:pt x="0" y="1087"/>
                  </a:lnTo>
                  <a:cubicBezTo>
                    <a:pt x="0" y="1518"/>
                    <a:pt x="350" y="1869"/>
                    <a:pt x="780" y="1869"/>
                  </a:cubicBezTo>
                  <a:cubicBezTo>
                    <a:pt x="1211" y="1869"/>
                    <a:pt x="1561" y="1518"/>
                    <a:pt x="1561" y="1087"/>
                  </a:cubicBezTo>
                  <a:lnTo>
                    <a:pt x="1561" y="782"/>
                  </a:lnTo>
                  <a:cubicBezTo>
                    <a:pt x="1561" y="351"/>
                    <a:pt x="1211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330;p64">
              <a:extLst>
                <a:ext uri="{FF2B5EF4-FFF2-40B4-BE49-F238E27FC236}">
                  <a16:creationId xmlns:a16="http://schemas.microsoft.com/office/drawing/2014/main" id="{1B087A7A-4FC5-488C-8BBE-A1035967F924}"/>
                </a:ext>
              </a:extLst>
            </p:cNvPr>
            <p:cNvSpPr/>
            <p:nvPr/>
          </p:nvSpPr>
          <p:spPr>
            <a:xfrm>
              <a:off x="2394894" y="1496088"/>
              <a:ext cx="51774" cy="61990"/>
            </a:xfrm>
            <a:custGeom>
              <a:avLst/>
              <a:gdLst/>
              <a:ahLst/>
              <a:cxnLst/>
              <a:rect l="l" t="t" r="r" b="b"/>
              <a:pathLst>
                <a:path w="1561" h="1869" extrusionOk="0">
                  <a:moveTo>
                    <a:pt x="782" y="533"/>
                  </a:moveTo>
                  <a:cubicBezTo>
                    <a:pt x="918" y="533"/>
                    <a:pt x="1030" y="644"/>
                    <a:pt x="1030" y="781"/>
                  </a:cubicBezTo>
                  <a:lnTo>
                    <a:pt x="1030" y="1087"/>
                  </a:lnTo>
                  <a:cubicBezTo>
                    <a:pt x="1030" y="1225"/>
                    <a:pt x="918" y="1337"/>
                    <a:pt x="782" y="1337"/>
                  </a:cubicBezTo>
                  <a:cubicBezTo>
                    <a:pt x="644" y="1337"/>
                    <a:pt x="532" y="1225"/>
                    <a:pt x="532" y="1087"/>
                  </a:cubicBezTo>
                  <a:lnTo>
                    <a:pt x="532" y="781"/>
                  </a:lnTo>
                  <a:cubicBezTo>
                    <a:pt x="532" y="644"/>
                    <a:pt x="644" y="533"/>
                    <a:pt x="782" y="533"/>
                  </a:cubicBezTo>
                  <a:close/>
                  <a:moveTo>
                    <a:pt x="781" y="1"/>
                  </a:moveTo>
                  <a:cubicBezTo>
                    <a:pt x="350" y="1"/>
                    <a:pt x="0" y="351"/>
                    <a:pt x="0" y="782"/>
                  </a:cubicBezTo>
                  <a:lnTo>
                    <a:pt x="0" y="1087"/>
                  </a:lnTo>
                  <a:cubicBezTo>
                    <a:pt x="0" y="1518"/>
                    <a:pt x="350" y="1869"/>
                    <a:pt x="781" y="1869"/>
                  </a:cubicBezTo>
                  <a:cubicBezTo>
                    <a:pt x="1212" y="1869"/>
                    <a:pt x="1561" y="1518"/>
                    <a:pt x="1561" y="1087"/>
                  </a:cubicBezTo>
                  <a:lnTo>
                    <a:pt x="1561" y="782"/>
                  </a:lnTo>
                  <a:cubicBezTo>
                    <a:pt x="1561" y="351"/>
                    <a:pt x="1212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331;p64">
              <a:extLst>
                <a:ext uri="{FF2B5EF4-FFF2-40B4-BE49-F238E27FC236}">
                  <a16:creationId xmlns:a16="http://schemas.microsoft.com/office/drawing/2014/main" id="{62CE78E9-FB44-472B-99D3-895C562B5EDF}"/>
                </a:ext>
              </a:extLst>
            </p:cNvPr>
            <p:cNvSpPr/>
            <p:nvPr/>
          </p:nvSpPr>
          <p:spPr>
            <a:xfrm>
              <a:off x="2453036" y="1496088"/>
              <a:ext cx="51808" cy="61990"/>
            </a:xfrm>
            <a:custGeom>
              <a:avLst/>
              <a:gdLst/>
              <a:ahLst/>
              <a:cxnLst/>
              <a:rect l="l" t="t" r="r" b="b"/>
              <a:pathLst>
                <a:path w="1562" h="1869" extrusionOk="0">
                  <a:moveTo>
                    <a:pt x="781" y="533"/>
                  </a:moveTo>
                  <a:cubicBezTo>
                    <a:pt x="918" y="533"/>
                    <a:pt x="1030" y="644"/>
                    <a:pt x="1030" y="781"/>
                  </a:cubicBezTo>
                  <a:lnTo>
                    <a:pt x="1030" y="1087"/>
                  </a:lnTo>
                  <a:cubicBezTo>
                    <a:pt x="1030" y="1225"/>
                    <a:pt x="918" y="1337"/>
                    <a:pt x="781" y="1337"/>
                  </a:cubicBezTo>
                  <a:cubicBezTo>
                    <a:pt x="644" y="1337"/>
                    <a:pt x="533" y="1225"/>
                    <a:pt x="533" y="1087"/>
                  </a:cubicBezTo>
                  <a:lnTo>
                    <a:pt x="533" y="781"/>
                  </a:lnTo>
                  <a:cubicBezTo>
                    <a:pt x="533" y="644"/>
                    <a:pt x="644" y="533"/>
                    <a:pt x="781" y="533"/>
                  </a:cubicBezTo>
                  <a:close/>
                  <a:moveTo>
                    <a:pt x="781" y="1"/>
                  </a:moveTo>
                  <a:cubicBezTo>
                    <a:pt x="351" y="1"/>
                    <a:pt x="1" y="351"/>
                    <a:pt x="1" y="782"/>
                  </a:cubicBezTo>
                  <a:lnTo>
                    <a:pt x="1" y="1087"/>
                  </a:lnTo>
                  <a:cubicBezTo>
                    <a:pt x="1" y="1518"/>
                    <a:pt x="351" y="1869"/>
                    <a:pt x="781" y="1869"/>
                  </a:cubicBezTo>
                  <a:cubicBezTo>
                    <a:pt x="1211" y="1869"/>
                    <a:pt x="1562" y="1518"/>
                    <a:pt x="1562" y="1087"/>
                  </a:cubicBezTo>
                  <a:lnTo>
                    <a:pt x="1562" y="782"/>
                  </a:lnTo>
                  <a:cubicBezTo>
                    <a:pt x="1562" y="351"/>
                    <a:pt x="1211" y="1"/>
                    <a:pt x="7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332;p64">
              <a:extLst>
                <a:ext uri="{FF2B5EF4-FFF2-40B4-BE49-F238E27FC236}">
                  <a16:creationId xmlns:a16="http://schemas.microsoft.com/office/drawing/2014/main" id="{960437DD-835A-4829-8071-D8205FABF9DD}"/>
                </a:ext>
              </a:extLst>
            </p:cNvPr>
            <p:cNvSpPr/>
            <p:nvPr/>
          </p:nvSpPr>
          <p:spPr>
            <a:xfrm>
              <a:off x="2324114" y="1496088"/>
              <a:ext cx="27131" cy="61990"/>
            </a:xfrm>
            <a:custGeom>
              <a:avLst/>
              <a:gdLst/>
              <a:ahLst/>
              <a:cxnLst/>
              <a:rect l="l" t="t" r="r" b="b"/>
              <a:pathLst>
                <a:path w="818" h="1869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lnTo>
                    <a:pt x="287" y="533"/>
                  </a:lnTo>
                  <a:lnTo>
                    <a:pt x="287" y="1603"/>
                  </a:lnTo>
                  <a:cubicBezTo>
                    <a:pt x="287" y="1749"/>
                    <a:pt x="405" y="1869"/>
                    <a:pt x="553" y="1869"/>
                  </a:cubicBezTo>
                  <a:cubicBezTo>
                    <a:pt x="700" y="1869"/>
                    <a:pt x="818" y="1749"/>
                    <a:pt x="818" y="1603"/>
                  </a:cubicBezTo>
                  <a:lnTo>
                    <a:pt x="818" y="267"/>
                  </a:lnTo>
                  <a:cubicBezTo>
                    <a:pt x="818" y="120"/>
                    <a:pt x="700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2333;p64">
              <a:extLst>
                <a:ext uri="{FF2B5EF4-FFF2-40B4-BE49-F238E27FC236}">
                  <a16:creationId xmlns:a16="http://schemas.microsoft.com/office/drawing/2014/main" id="{80C78EF5-BEAE-4235-B4FA-2CB07460E0EE}"/>
                </a:ext>
              </a:extLst>
            </p:cNvPr>
            <p:cNvSpPr/>
            <p:nvPr/>
          </p:nvSpPr>
          <p:spPr>
            <a:xfrm>
              <a:off x="2358874" y="1496088"/>
              <a:ext cx="27164" cy="61990"/>
            </a:xfrm>
            <a:custGeom>
              <a:avLst/>
              <a:gdLst/>
              <a:ahLst/>
              <a:cxnLst/>
              <a:rect l="l" t="t" r="r" b="b"/>
              <a:pathLst>
                <a:path w="819" h="1869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lnTo>
                    <a:pt x="286" y="533"/>
                  </a:lnTo>
                  <a:lnTo>
                    <a:pt x="286" y="1603"/>
                  </a:lnTo>
                  <a:cubicBezTo>
                    <a:pt x="286" y="1749"/>
                    <a:pt x="406" y="1869"/>
                    <a:pt x="552" y="1869"/>
                  </a:cubicBezTo>
                  <a:cubicBezTo>
                    <a:pt x="699" y="1869"/>
                    <a:pt x="818" y="1749"/>
                    <a:pt x="818" y="1603"/>
                  </a:cubicBezTo>
                  <a:lnTo>
                    <a:pt x="818" y="267"/>
                  </a:lnTo>
                  <a:cubicBezTo>
                    <a:pt x="818" y="120"/>
                    <a:pt x="699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2334;p64">
              <a:extLst>
                <a:ext uri="{FF2B5EF4-FFF2-40B4-BE49-F238E27FC236}">
                  <a16:creationId xmlns:a16="http://schemas.microsoft.com/office/drawing/2014/main" id="{954BBB08-23E5-44E7-803A-11FF1A31F3EC}"/>
                </a:ext>
              </a:extLst>
            </p:cNvPr>
            <p:cNvSpPr/>
            <p:nvPr/>
          </p:nvSpPr>
          <p:spPr>
            <a:xfrm>
              <a:off x="2453036" y="1575458"/>
              <a:ext cx="51808" cy="61957"/>
            </a:xfrm>
            <a:custGeom>
              <a:avLst/>
              <a:gdLst/>
              <a:ahLst/>
              <a:cxnLst/>
              <a:rect l="l" t="t" r="r" b="b"/>
              <a:pathLst>
                <a:path w="1562" h="1868" extrusionOk="0">
                  <a:moveTo>
                    <a:pt x="781" y="532"/>
                  </a:moveTo>
                  <a:cubicBezTo>
                    <a:pt x="918" y="532"/>
                    <a:pt x="1030" y="644"/>
                    <a:pt x="1030" y="782"/>
                  </a:cubicBezTo>
                  <a:lnTo>
                    <a:pt x="1030" y="1087"/>
                  </a:lnTo>
                  <a:cubicBezTo>
                    <a:pt x="1030" y="1224"/>
                    <a:pt x="918" y="1336"/>
                    <a:pt x="781" y="1336"/>
                  </a:cubicBezTo>
                  <a:cubicBezTo>
                    <a:pt x="644" y="1336"/>
                    <a:pt x="533" y="1224"/>
                    <a:pt x="533" y="1087"/>
                  </a:cubicBezTo>
                  <a:lnTo>
                    <a:pt x="533" y="782"/>
                  </a:lnTo>
                  <a:cubicBezTo>
                    <a:pt x="533" y="644"/>
                    <a:pt x="644" y="532"/>
                    <a:pt x="781" y="532"/>
                  </a:cubicBezTo>
                  <a:close/>
                  <a:moveTo>
                    <a:pt x="781" y="0"/>
                  </a:moveTo>
                  <a:cubicBezTo>
                    <a:pt x="351" y="0"/>
                    <a:pt x="1" y="350"/>
                    <a:pt x="1" y="782"/>
                  </a:cubicBezTo>
                  <a:lnTo>
                    <a:pt x="1" y="1087"/>
                  </a:lnTo>
                  <a:cubicBezTo>
                    <a:pt x="1" y="1518"/>
                    <a:pt x="351" y="1868"/>
                    <a:pt x="781" y="1868"/>
                  </a:cubicBezTo>
                  <a:cubicBezTo>
                    <a:pt x="1211" y="1868"/>
                    <a:pt x="1562" y="1518"/>
                    <a:pt x="1562" y="1087"/>
                  </a:cubicBezTo>
                  <a:lnTo>
                    <a:pt x="1562" y="782"/>
                  </a:lnTo>
                  <a:cubicBezTo>
                    <a:pt x="1562" y="350"/>
                    <a:pt x="1211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335;p64">
              <a:extLst>
                <a:ext uri="{FF2B5EF4-FFF2-40B4-BE49-F238E27FC236}">
                  <a16:creationId xmlns:a16="http://schemas.microsoft.com/office/drawing/2014/main" id="{5610DD0C-146F-46B2-9A36-80837C1F7FEB}"/>
                </a:ext>
              </a:extLst>
            </p:cNvPr>
            <p:cNvSpPr/>
            <p:nvPr/>
          </p:nvSpPr>
          <p:spPr>
            <a:xfrm>
              <a:off x="2360731" y="1575458"/>
              <a:ext cx="51808" cy="61957"/>
            </a:xfrm>
            <a:custGeom>
              <a:avLst/>
              <a:gdLst/>
              <a:ahLst/>
              <a:cxnLst/>
              <a:rect l="l" t="t" r="r" b="b"/>
              <a:pathLst>
                <a:path w="1562" h="1868" extrusionOk="0">
                  <a:moveTo>
                    <a:pt x="781" y="532"/>
                  </a:moveTo>
                  <a:cubicBezTo>
                    <a:pt x="918" y="532"/>
                    <a:pt x="1029" y="644"/>
                    <a:pt x="1029" y="782"/>
                  </a:cubicBezTo>
                  <a:lnTo>
                    <a:pt x="1029" y="1087"/>
                  </a:lnTo>
                  <a:cubicBezTo>
                    <a:pt x="1029" y="1224"/>
                    <a:pt x="918" y="1336"/>
                    <a:pt x="781" y="1336"/>
                  </a:cubicBezTo>
                  <a:cubicBezTo>
                    <a:pt x="644" y="1336"/>
                    <a:pt x="532" y="1224"/>
                    <a:pt x="532" y="1087"/>
                  </a:cubicBezTo>
                  <a:lnTo>
                    <a:pt x="532" y="782"/>
                  </a:lnTo>
                  <a:cubicBezTo>
                    <a:pt x="532" y="644"/>
                    <a:pt x="644" y="532"/>
                    <a:pt x="781" y="532"/>
                  </a:cubicBezTo>
                  <a:close/>
                  <a:moveTo>
                    <a:pt x="781" y="0"/>
                  </a:moveTo>
                  <a:cubicBezTo>
                    <a:pt x="351" y="0"/>
                    <a:pt x="0" y="350"/>
                    <a:pt x="0" y="782"/>
                  </a:cubicBezTo>
                  <a:lnTo>
                    <a:pt x="0" y="1087"/>
                  </a:lnTo>
                  <a:cubicBezTo>
                    <a:pt x="0" y="1518"/>
                    <a:pt x="351" y="1868"/>
                    <a:pt x="781" y="1868"/>
                  </a:cubicBezTo>
                  <a:cubicBezTo>
                    <a:pt x="1211" y="1868"/>
                    <a:pt x="1561" y="1518"/>
                    <a:pt x="1561" y="1087"/>
                  </a:cubicBezTo>
                  <a:lnTo>
                    <a:pt x="1561" y="782"/>
                  </a:lnTo>
                  <a:cubicBezTo>
                    <a:pt x="1561" y="350"/>
                    <a:pt x="1211" y="0"/>
                    <a:pt x="7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2336;p64">
              <a:extLst>
                <a:ext uri="{FF2B5EF4-FFF2-40B4-BE49-F238E27FC236}">
                  <a16:creationId xmlns:a16="http://schemas.microsoft.com/office/drawing/2014/main" id="{3127678B-97E3-4887-9621-CFE444288E3E}"/>
                </a:ext>
              </a:extLst>
            </p:cNvPr>
            <p:cNvSpPr/>
            <p:nvPr/>
          </p:nvSpPr>
          <p:spPr>
            <a:xfrm>
              <a:off x="2417249" y="1575458"/>
              <a:ext cx="27164" cy="61957"/>
            </a:xfrm>
            <a:custGeom>
              <a:avLst/>
              <a:gdLst/>
              <a:ahLst/>
              <a:cxnLst/>
              <a:rect l="l" t="t" r="r" b="b"/>
              <a:pathLst>
                <a:path w="819" h="1868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1"/>
                    <a:pt x="267" y="531"/>
                  </a:cubicBezTo>
                  <a:lnTo>
                    <a:pt x="286" y="531"/>
                  </a:lnTo>
                  <a:lnTo>
                    <a:pt x="286" y="1602"/>
                  </a:lnTo>
                  <a:cubicBezTo>
                    <a:pt x="286" y="1749"/>
                    <a:pt x="405" y="1868"/>
                    <a:pt x="552" y="1868"/>
                  </a:cubicBezTo>
                  <a:cubicBezTo>
                    <a:pt x="699" y="1868"/>
                    <a:pt x="818" y="1749"/>
                    <a:pt x="818" y="1602"/>
                  </a:cubicBezTo>
                  <a:lnTo>
                    <a:pt x="818" y="266"/>
                  </a:lnTo>
                  <a:cubicBezTo>
                    <a:pt x="818" y="119"/>
                    <a:pt x="699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2337;p64">
              <a:extLst>
                <a:ext uri="{FF2B5EF4-FFF2-40B4-BE49-F238E27FC236}">
                  <a16:creationId xmlns:a16="http://schemas.microsoft.com/office/drawing/2014/main" id="{0CFCBA43-52B4-4799-B7F5-9ABA4041D9F8}"/>
                </a:ext>
              </a:extLst>
            </p:cNvPr>
            <p:cNvSpPr/>
            <p:nvPr/>
          </p:nvSpPr>
          <p:spPr>
            <a:xfrm>
              <a:off x="2290250" y="1575458"/>
              <a:ext cx="27164" cy="61957"/>
            </a:xfrm>
            <a:custGeom>
              <a:avLst/>
              <a:gdLst/>
              <a:ahLst/>
              <a:cxnLst/>
              <a:rect l="l" t="t" r="r" b="b"/>
              <a:pathLst>
                <a:path w="819" h="1868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1"/>
                    <a:pt x="266" y="531"/>
                  </a:cubicBezTo>
                  <a:lnTo>
                    <a:pt x="287" y="531"/>
                  </a:lnTo>
                  <a:lnTo>
                    <a:pt x="287" y="1602"/>
                  </a:lnTo>
                  <a:cubicBezTo>
                    <a:pt x="287" y="1749"/>
                    <a:pt x="406" y="1868"/>
                    <a:pt x="551" y="1868"/>
                  </a:cubicBezTo>
                  <a:cubicBezTo>
                    <a:pt x="698" y="1868"/>
                    <a:pt x="817" y="1749"/>
                    <a:pt x="817" y="1602"/>
                  </a:cubicBezTo>
                  <a:lnTo>
                    <a:pt x="817" y="266"/>
                  </a:lnTo>
                  <a:cubicBezTo>
                    <a:pt x="818" y="119"/>
                    <a:pt x="699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2338;p64">
              <a:extLst>
                <a:ext uri="{FF2B5EF4-FFF2-40B4-BE49-F238E27FC236}">
                  <a16:creationId xmlns:a16="http://schemas.microsoft.com/office/drawing/2014/main" id="{59AEC140-5E94-4F70-AECE-FF885F6B4C15}"/>
                </a:ext>
              </a:extLst>
            </p:cNvPr>
            <p:cNvSpPr/>
            <p:nvPr/>
          </p:nvSpPr>
          <p:spPr>
            <a:xfrm>
              <a:off x="2325010" y="1575458"/>
              <a:ext cx="27131" cy="61957"/>
            </a:xfrm>
            <a:custGeom>
              <a:avLst/>
              <a:gdLst/>
              <a:ahLst/>
              <a:cxnLst/>
              <a:rect l="l" t="t" r="r" b="b"/>
              <a:pathLst>
                <a:path w="818" h="1868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1"/>
                    <a:pt x="266" y="531"/>
                  </a:cubicBezTo>
                  <a:lnTo>
                    <a:pt x="286" y="531"/>
                  </a:lnTo>
                  <a:lnTo>
                    <a:pt x="286" y="1602"/>
                  </a:lnTo>
                  <a:cubicBezTo>
                    <a:pt x="286" y="1749"/>
                    <a:pt x="405" y="1868"/>
                    <a:pt x="552" y="1868"/>
                  </a:cubicBezTo>
                  <a:cubicBezTo>
                    <a:pt x="699" y="1868"/>
                    <a:pt x="818" y="1749"/>
                    <a:pt x="818" y="1602"/>
                  </a:cubicBezTo>
                  <a:lnTo>
                    <a:pt x="818" y="266"/>
                  </a:lnTo>
                  <a:cubicBezTo>
                    <a:pt x="818" y="119"/>
                    <a:pt x="699" y="0"/>
                    <a:pt x="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2339;p64">
              <a:extLst>
                <a:ext uri="{FF2B5EF4-FFF2-40B4-BE49-F238E27FC236}">
                  <a16:creationId xmlns:a16="http://schemas.microsoft.com/office/drawing/2014/main" id="{09B9165F-F92F-48A0-85FE-F40C2E812572}"/>
                </a:ext>
              </a:extLst>
            </p:cNvPr>
            <p:cNvSpPr/>
            <p:nvPr/>
          </p:nvSpPr>
          <p:spPr>
            <a:xfrm>
              <a:off x="1902822" y="1455690"/>
              <a:ext cx="441327" cy="553698"/>
            </a:xfrm>
            <a:custGeom>
              <a:avLst/>
              <a:gdLst/>
              <a:ahLst/>
              <a:cxnLst/>
              <a:rect l="l" t="t" r="r" b="b"/>
              <a:pathLst>
                <a:path w="13306" h="16694" extrusionOk="0">
                  <a:moveTo>
                    <a:pt x="3904" y="2715"/>
                  </a:moveTo>
                  <a:cubicBezTo>
                    <a:pt x="4031" y="2715"/>
                    <a:pt x="4136" y="2820"/>
                    <a:pt x="4136" y="2948"/>
                  </a:cubicBezTo>
                  <a:cubicBezTo>
                    <a:pt x="4136" y="3076"/>
                    <a:pt x="4031" y="3180"/>
                    <a:pt x="3904" y="3180"/>
                  </a:cubicBezTo>
                  <a:cubicBezTo>
                    <a:pt x="3776" y="3180"/>
                    <a:pt x="3672" y="3076"/>
                    <a:pt x="3672" y="2948"/>
                  </a:cubicBezTo>
                  <a:cubicBezTo>
                    <a:pt x="3672" y="2820"/>
                    <a:pt x="3776" y="2715"/>
                    <a:pt x="3904" y="2715"/>
                  </a:cubicBezTo>
                  <a:close/>
                  <a:moveTo>
                    <a:pt x="2323" y="3889"/>
                  </a:moveTo>
                  <a:cubicBezTo>
                    <a:pt x="2451" y="3889"/>
                    <a:pt x="2554" y="3993"/>
                    <a:pt x="2554" y="4122"/>
                  </a:cubicBezTo>
                  <a:cubicBezTo>
                    <a:pt x="2554" y="4250"/>
                    <a:pt x="2451" y="4355"/>
                    <a:pt x="2323" y="4355"/>
                  </a:cubicBezTo>
                  <a:cubicBezTo>
                    <a:pt x="2195" y="4355"/>
                    <a:pt x="2091" y="4251"/>
                    <a:pt x="2091" y="4122"/>
                  </a:cubicBezTo>
                  <a:cubicBezTo>
                    <a:pt x="2091" y="3994"/>
                    <a:pt x="2195" y="3889"/>
                    <a:pt x="2323" y="3889"/>
                  </a:cubicBezTo>
                  <a:close/>
                  <a:moveTo>
                    <a:pt x="4039" y="5780"/>
                  </a:moveTo>
                  <a:cubicBezTo>
                    <a:pt x="4166" y="5780"/>
                    <a:pt x="4270" y="5884"/>
                    <a:pt x="4270" y="6013"/>
                  </a:cubicBezTo>
                  <a:cubicBezTo>
                    <a:pt x="4270" y="6141"/>
                    <a:pt x="4166" y="6245"/>
                    <a:pt x="4039" y="6245"/>
                  </a:cubicBezTo>
                  <a:cubicBezTo>
                    <a:pt x="3911" y="6245"/>
                    <a:pt x="3807" y="6141"/>
                    <a:pt x="3807" y="6013"/>
                  </a:cubicBezTo>
                  <a:cubicBezTo>
                    <a:pt x="3807" y="5884"/>
                    <a:pt x="3911" y="5780"/>
                    <a:pt x="4039" y="5780"/>
                  </a:cubicBezTo>
                  <a:close/>
                  <a:moveTo>
                    <a:pt x="2826" y="11946"/>
                  </a:moveTo>
                  <a:lnTo>
                    <a:pt x="2826" y="12141"/>
                  </a:lnTo>
                  <a:cubicBezTo>
                    <a:pt x="2827" y="12444"/>
                    <a:pt x="3245" y="12660"/>
                    <a:pt x="3249" y="12662"/>
                  </a:cubicBezTo>
                  <a:cubicBezTo>
                    <a:pt x="3307" y="12691"/>
                    <a:pt x="3372" y="12705"/>
                    <a:pt x="3440" y="12705"/>
                  </a:cubicBezTo>
                  <a:cubicBezTo>
                    <a:pt x="3577" y="12705"/>
                    <a:pt x="3716" y="12647"/>
                    <a:pt x="3812" y="12549"/>
                  </a:cubicBezTo>
                  <a:lnTo>
                    <a:pt x="3946" y="12415"/>
                  </a:lnTo>
                  <a:lnTo>
                    <a:pt x="4242" y="12714"/>
                  </a:lnTo>
                  <a:lnTo>
                    <a:pt x="4106" y="12853"/>
                  </a:lnTo>
                  <a:cubicBezTo>
                    <a:pt x="3891" y="13069"/>
                    <a:pt x="4036" y="13516"/>
                    <a:pt x="4038" y="13520"/>
                  </a:cubicBezTo>
                  <a:cubicBezTo>
                    <a:pt x="4102" y="13706"/>
                    <a:pt x="4302" y="13841"/>
                    <a:pt x="4514" y="13841"/>
                  </a:cubicBezTo>
                  <a:lnTo>
                    <a:pt x="4704" y="13841"/>
                  </a:lnTo>
                  <a:lnTo>
                    <a:pt x="4704" y="14268"/>
                  </a:lnTo>
                  <a:lnTo>
                    <a:pt x="4514" y="14268"/>
                  </a:lnTo>
                  <a:cubicBezTo>
                    <a:pt x="4211" y="14268"/>
                    <a:pt x="3997" y="14690"/>
                    <a:pt x="3995" y="14694"/>
                  </a:cubicBezTo>
                  <a:cubicBezTo>
                    <a:pt x="3910" y="14868"/>
                    <a:pt x="3956" y="15106"/>
                    <a:pt x="4106" y="15256"/>
                  </a:cubicBezTo>
                  <a:lnTo>
                    <a:pt x="4242" y="15394"/>
                  </a:lnTo>
                  <a:lnTo>
                    <a:pt x="3946" y="15694"/>
                  </a:lnTo>
                  <a:lnTo>
                    <a:pt x="3812" y="15559"/>
                  </a:lnTo>
                  <a:cubicBezTo>
                    <a:pt x="3733" y="15479"/>
                    <a:pt x="3620" y="15440"/>
                    <a:pt x="3468" y="15440"/>
                  </a:cubicBezTo>
                  <a:cubicBezTo>
                    <a:pt x="3343" y="15440"/>
                    <a:pt x="3214" y="15466"/>
                    <a:pt x="3145" y="15490"/>
                  </a:cubicBezTo>
                  <a:cubicBezTo>
                    <a:pt x="2961" y="15554"/>
                    <a:pt x="2827" y="15755"/>
                    <a:pt x="2827" y="15967"/>
                  </a:cubicBezTo>
                  <a:lnTo>
                    <a:pt x="2827" y="16163"/>
                  </a:lnTo>
                  <a:lnTo>
                    <a:pt x="2410" y="16163"/>
                  </a:lnTo>
                  <a:lnTo>
                    <a:pt x="2410" y="15967"/>
                  </a:lnTo>
                  <a:cubicBezTo>
                    <a:pt x="2410" y="15664"/>
                    <a:pt x="1992" y="15449"/>
                    <a:pt x="1988" y="15447"/>
                  </a:cubicBezTo>
                  <a:cubicBezTo>
                    <a:pt x="1929" y="15418"/>
                    <a:pt x="1865" y="15403"/>
                    <a:pt x="1797" y="15403"/>
                  </a:cubicBezTo>
                  <a:cubicBezTo>
                    <a:pt x="1660" y="15403"/>
                    <a:pt x="1521" y="15462"/>
                    <a:pt x="1425" y="15559"/>
                  </a:cubicBezTo>
                  <a:lnTo>
                    <a:pt x="1290" y="15695"/>
                  </a:lnTo>
                  <a:lnTo>
                    <a:pt x="994" y="15394"/>
                  </a:lnTo>
                  <a:lnTo>
                    <a:pt x="1131" y="15256"/>
                  </a:lnTo>
                  <a:cubicBezTo>
                    <a:pt x="1345" y="15040"/>
                    <a:pt x="1200" y="14593"/>
                    <a:pt x="1199" y="14589"/>
                  </a:cubicBezTo>
                  <a:cubicBezTo>
                    <a:pt x="1135" y="14402"/>
                    <a:pt x="935" y="14268"/>
                    <a:pt x="722" y="14268"/>
                  </a:cubicBezTo>
                  <a:lnTo>
                    <a:pt x="532" y="14268"/>
                  </a:lnTo>
                  <a:lnTo>
                    <a:pt x="532" y="13841"/>
                  </a:lnTo>
                  <a:lnTo>
                    <a:pt x="722" y="13841"/>
                  </a:lnTo>
                  <a:cubicBezTo>
                    <a:pt x="1027" y="13841"/>
                    <a:pt x="1240" y="13419"/>
                    <a:pt x="1242" y="13415"/>
                  </a:cubicBezTo>
                  <a:cubicBezTo>
                    <a:pt x="1326" y="13240"/>
                    <a:pt x="1280" y="13004"/>
                    <a:pt x="1131" y="12853"/>
                  </a:cubicBezTo>
                  <a:lnTo>
                    <a:pt x="994" y="12714"/>
                  </a:lnTo>
                  <a:lnTo>
                    <a:pt x="1290" y="12415"/>
                  </a:lnTo>
                  <a:lnTo>
                    <a:pt x="1425" y="12549"/>
                  </a:lnTo>
                  <a:cubicBezTo>
                    <a:pt x="1503" y="12629"/>
                    <a:pt x="1616" y="12668"/>
                    <a:pt x="1769" y="12668"/>
                  </a:cubicBezTo>
                  <a:cubicBezTo>
                    <a:pt x="1893" y="12668"/>
                    <a:pt x="2023" y="12642"/>
                    <a:pt x="2091" y="12619"/>
                  </a:cubicBezTo>
                  <a:cubicBezTo>
                    <a:pt x="2275" y="12554"/>
                    <a:pt x="2410" y="12354"/>
                    <a:pt x="2410" y="12141"/>
                  </a:cubicBezTo>
                  <a:lnTo>
                    <a:pt x="2410" y="11946"/>
                  </a:lnTo>
                  <a:close/>
                  <a:moveTo>
                    <a:pt x="5848" y="0"/>
                  </a:moveTo>
                  <a:cubicBezTo>
                    <a:pt x="2681" y="0"/>
                    <a:pt x="104" y="2582"/>
                    <a:pt x="104" y="5756"/>
                  </a:cubicBezTo>
                  <a:cubicBezTo>
                    <a:pt x="104" y="7726"/>
                    <a:pt x="1098" y="9478"/>
                    <a:pt x="2622" y="10517"/>
                  </a:cubicBezTo>
                  <a:lnTo>
                    <a:pt x="2622" y="11414"/>
                  </a:lnTo>
                  <a:lnTo>
                    <a:pt x="2321" y="11414"/>
                  </a:lnTo>
                  <a:cubicBezTo>
                    <a:pt x="2077" y="11414"/>
                    <a:pt x="1878" y="11613"/>
                    <a:pt x="1878" y="11857"/>
                  </a:cubicBezTo>
                  <a:lnTo>
                    <a:pt x="1878" y="12125"/>
                  </a:lnTo>
                  <a:cubicBezTo>
                    <a:pt x="1848" y="12130"/>
                    <a:pt x="1807" y="12136"/>
                    <a:pt x="1769" y="12136"/>
                  </a:cubicBezTo>
                  <a:lnTo>
                    <a:pt x="1764" y="12136"/>
                  </a:lnTo>
                  <a:lnTo>
                    <a:pt x="1605" y="11975"/>
                  </a:lnTo>
                  <a:cubicBezTo>
                    <a:pt x="1521" y="11891"/>
                    <a:pt x="1410" y="11845"/>
                    <a:pt x="1291" y="11845"/>
                  </a:cubicBezTo>
                  <a:cubicBezTo>
                    <a:pt x="1172" y="11845"/>
                    <a:pt x="1061" y="11891"/>
                    <a:pt x="977" y="11975"/>
                  </a:cubicBezTo>
                  <a:lnTo>
                    <a:pt x="555" y="12401"/>
                  </a:lnTo>
                  <a:cubicBezTo>
                    <a:pt x="385" y="12574"/>
                    <a:pt x="385" y="12855"/>
                    <a:pt x="555" y="13028"/>
                  </a:cubicBezTo>
                  <a:lnTo>
                    <a:pt x="743" y="13216"/>
                  </a:lnTo>
                  <a:cubicBezTo>
                    <a:pt x="722" y="13248"/>
                    <a:pt x="691" y="13286"/>
                    <a:pt x="667" y="13309"/>
                  </a:cubicBezTo>
                  <a:lnTo>
                    <a:pt x="444" y="13309"/>
                  </a:lnTo>
                  <a:cubicBezTo>
                    <a:pt x="200" y="13309"/>
                    <a:pt x="1" y="13508"/>
                    <a:pt x="1" y="13752"/>
                  </a:cubicBezTo>
                  <a:lnTo>
                    <a:pt x="1" y="14356"/>
                  </a:lnTo>
                  <a:cubicBezTo>
                    <a:pt x="1" y="14600"/>
                    <a:pt x="200" y="14800"/>
                    <a:pt x="444" y="14800"/>
                  </a:cubicBezTo>
                  <a:lnTo>
                    <a:pt x="705" y="14800"/>
                  </a:lnTo>
                  <a:cubicBezTo>
                    <a:pt x="711" y="14838"/>
                    <a:pt x="716" y="14886"/>
                    <a:pt x="715" y="14920"/>
                  </a:cubicBezTo>
                  <a:lnTo>
                    <a:pt x="555" y="15081"/>
                  </a:lnTo>
                  <a:cubicBezTo>
                    <a:pt x="385" y="15253"/>
                    <a:pt x="385" y="15535"/>
                    <a:pt x="555" y="15707"/>
                  </a:cubicBezTo>
                  <a:lnTo>
                    <a:pt x="977" y="16133"/>
                  </a:lnTo>
                  <a:cubicBezTo>
                    <a:pt x="1060" y="16218"/>
                    <a:pt x="1172" y="16264"/>
                    <a:pt x="1291" y="16264"/>
                  </a:cubicBezTo>
                  <a:cubicBezTo>
                    <a:pt x="1410" y="16264"/>
                    <a:pt x="1521" y="16218"/>
                    <a:pt x="1605" y="16133"/>
                  </a:cubicBezTo>
                  <a:lnTo>
                    <a:pt x="1789" y="15948"/>
                  </a:lnTo>
                  <a:cubicBezTo>
                    <a:pt x="1819" y="15969"/>
                    <a:pt x="1855" y="15998"/>
                    <a:pt x="1878" y="16021"/>
                  </a:cubicBezTo>
                  <a:lnTo>
                    <a:pt x="1878" y="16251"/>
                  </a:lnTo>
                  <a:cubicBezTo>
                    <a:pt x="1878" y="16496"/>
                    <a:pt x="2077" y="16694"/>
                    <a:pt x="2321" y="16694"/>
                  </a:cubicBezTo>
                  <a:lnTo>
                    <a:pt x="2916" y="16694"/>
                  </a:lnTo>
                  <a:cubicBezTo>
                    <a:pt x="3160" y="16694"/>
                    <a:pt x="3359" y="16496"/>
                    <a:pt x="3359" y="16251"/>
                  </a:cubicBezTo>
                  <a:lnTo>
                    <a:pt x="3359" y="15983"/>
                  </a:lnTo>
                  <a:cubicBezTo>
                    <a:pt x="3389" y="15978"/>
                    <a:pt x="3430" y="15972"/>
                    <a:pt x="3468" y="15972"/>
                  </a:cubicBezTo>
                  <a:lnTo>
                    <a:pt x="3473" y="15972"/>
                  </a:lnTo>
                  <a:lnTo>
                    <a:pt x="3632" y="16133"/>
                  </a:lnTo>
                  <a:cubicBezTo>
                    <a:pt x="3716" y="16218"/>
                    <a:pt x="3828" y="16264"/>
                    <a:pt x="3946" y="16264"/>
                  </a:cubicBezTo>
                  <a:cubicBezTo>
                    <a:pt x="4065" y="16264"/>
                    <a:pt x="4176" y="16218"/>
                    <a:pt x="4260" y="16133"/>
                  </a:cubicBezTo>
                  <a:lnTo>
                    <a:pt x="4682" y="15707"/>
                  </a:lnTo>
                  <a:cubicBezTo>
                    <a:pt x="4802" y="15586"/>
                    <a:pt x="4837" y="15411"/>
                    <a:pt x="4788" y="15257"/>
                  </a:cubicBezTo>
                  <a:lnTo>
                    <a:pt x="5602" y="15257"/>
                  </a:lnTo>
                  <a:cubicBezTo>
                    <a:pt x="5749" y="15257"/>
                    <a:pt x="5868" y="15138"/>
                    <a:pt x="5868" y="14992"/>
                  </a:cubicBezTo>
                  <a:cubicBezTo>
                    <a:pt x="5868" y="14845"/>
                    <a:pt x="5749" y="14726"/>
                    <a:pt x="5602" y="14726"/>
                  </a:cubicBezTo>
                  <a:lnTo>
                    <a:pt x="5038" y="14726"/>
                  </a:lnTo>
                  <a:cubicBezTo>
                    <a:pt x="5157" y="14646"/>
                    <a:pt x="5236" y="14510"/>
                    <a:pt x="5236" y="14356"/>
                  </a:cubicBezTo>
                  <a:lnTo>
                    <a:pt x="5236" y="13752"/>
                  </a:lnTo>
                  <a:cubicBezTo>
                    <a:pt x="5236" y="13508"/>
                    <a:pt x="5037" y="13310"/>
                    <a:pt x="4793" y="13310"/>
                  </a:cubicBezTo>
                  <a:lnTo>
                    <a:pt x="4532" y="13310"/>
                  </a:lnTo>
                  <a:cubicBezTo>
                    <a:pt x="4525" y="13272"/>
                    <a:pt x="4521" y="13223"/>
                    <a:pt x="4521" y="13190"/>
                  </a:cubicBezTo>
                  <a:lnTo>
                    <a:pt x="4682" y="13028"/>
                  </a:lnTo>
                  <a:cubicBezTo>
                    <a:pt x="4852" y="12855"/>
                    <a:pt x="4852" y="12574"/>
                    <a:pt x="4682" y="12401"/>
                  </a:cubicBezTo>
                  <a:lnTo>
                    <a:pt x="4260" y="11976"/>
                  </a:lnTo>
                  <a:cubicBezTo>
                    <a:pt x="4176" y="11892"/>
                    <a:pt x="4065" y="11845"/>
                    <a:pt x="3946" y="11845"/>
                  </a:cubicBezTo>
                  <a:cubicBezTo>
                    <a:pt x="3826" y="11845"/>
                    <a:pt x="3716" y="11892"/>
                    <a:pt x="3632" y="11975"/>
                  </a:cubicBezTo>
                  <a:lnTo>
                    <a:pt x="3448" y="12162"/>
                  </a:lnTo>
                  <a:cubicBezTo>
                    <a:pt x="3417" y="12140"/>
                    <a:pt x="3381" y="12111"/>
                    <a:pt x="3359" y="12087"/>
                  </a:cubicBezTo>
                  <a:lnTo>
                    <a:pt x="3359" y="11857"/>
                  </a:lnTo>
                  <a:cubicBezTo>
                    <a:pt x="3359" y="11701"/>
                    <a:pt x="3277" y="11563"/>
                    <a:pt x="3154" y="11484"/>
                  </a:cubicBezTo>
                  <a:lnTo>
                    <a:pt x="3154" y="10840"/>
                  </a:lnTo>
                  <a:cubicBezTo>
                    <a:pt x="3793" y="11180"/>
                    <a:pt x="4504" y="11404"/>
                    <a:pt x="5261" y="11481"/>
                  </a:cubicBezTo>
                  <a:lnTo>
                    <a:pt x="5261" y="12020"/>
                  </a:lnTo>
                  <a:cubicBezTo>
                    <a:pt x="5261" y="12737"/>
                    <a:pt x="5842" y="13320"/>
                    <a:pt x="6558" y="13320"/>
                  </a:cubicBezTo>
                  <a:lnTo>
                    <a:pt x="7770" y="13320"/>
                  </a:lnTo>
                  <a:lnTo>
                    <a:pt x="7770" y="14726"/>
                  </a:lnTo>
                  <a:lnTo>
                    <a:pt x="7196" y="14726"/>
                  </a:lnTo>
                  <a:cubicBezTo>
                    <a:pt x="7050" y="14726"/>
                    <a:pt x="6930" y="14845"/>
                    <a:pt x="6930" y="14992"/>
                  </a:cubicBezTo>
                  <a:cubicBezTo>
                    <a:pt x="6930" y="15138"/>
                    <a:pt x="7049" y="15257"/>
                    <a:pt x="7196" y="15257"/>
                  </a:cubicBezTo>
                  <a:lnTo>
                    <a:pt x="7859" y="15257"/>
                  </a:lnTo>
                  <a:cubicBezTo>
                    <a:pt x="8103" y="15257"/>
                    <a:pt x="8302" y="15058"/>
                    <a:pt x="8302" y="14814"/>
                  </a:cubicBezTo>
                  <a:lnTo>
                    <a:pt x="8302" y="13320"/>
                  </a:lnTo>
                  <a:lnTo>
                    <a:pt x="10296" y="13320"/>
                  </a:lnTo>
                  <a:cubicBezTo>
                    <a:pt x="11012" y="13320"/>
                    <a:pt x="11593" y="12737"/>
                    <a:pt x="11593" y="12020"/>
                  </a:cubicBezTo>
                  <a:lnTo>
                    <a:pt x="11593" y="8956"/>
                  </a:lnTo>
                  <a:lnTo>
                    <a:pt x="12618" y="8956"/>
                  </a:lnTo>
                  <a:cubicBezTo>
                    <a:pt x="12881" y="8956"/>
                    <a:pt x="13093" y="8850"/>
                    <a:pt x="13200" y="8663"/>
                  </a:cubicBezTo>
                  <a:cubicBezTo>
                    <a:pt x="13305" y="8477"/>
                    <a:pt x="13290" y="8240"/>
                    <a:pt x="13157" y="8014"/>
                  </a:cubicBezTo>
                  <a:lnTo>
                    <a:pt x="11578" y="5344"/>
                  </a:lnTo>
                  <a:cubicBezTo>
                    <a:pt x="11478" y="3922"/>
                    <a:pt x="10858" y="2596"/>
                    <a:pt x="9827" y="1605"/>
                  </a:cubicBezTo>
                  <a:cubicBezTo>
                    <a:pt x="9775" y="1555"/>
                    <a:pt x="9709" y="1530"/>
                    <a:pt x="9643" y="1530"/>
                  </a:cubicBezTo>
                  <a:cubicBezTo>
                    <a:pt x="9573" y="1530"/>
                    <a:pt x="9503" y="1558"/>
                    <a:pt x="9451" y="1612"/>
                  </a:cubicBezTo>
                  <a:cubicBezTo>
                    <a:pt x="9349" y="1718"/>
                    <a:pt x="9352" y="1886"/>
                    <a:pt x="9458" y="1988"/>
                  </a:cubicBezTo>
                  <a:cubicBezTo>
                    <a:pt x="10408" y="2902"/>
                    <a:pt x="10974" y="4128"/>
                    <a:pt x="11052" y="5441"/>
                  </a:cubicBezTo>
                  <a:cubicBezTo>
                    <a:pt x="11055" y="5483"/>
                    <a:pt x="11067" y="5524"/>
                    <a:pt x="11089" y="5560"/>
                  </a:cubicBezTo>
                  <a:lnTo>
                    <a:pt x="12699" y="8284"/>
                  </a:lnTo>
                  <a:cubicBezTo>
                    <a:pt x="12740" y="8354"/>
                    <a:pt x="12740" y="8394"/>
                    <a:pt x="12739" y="8399"/>
                  </a:cubicBezTo>
                  <a:cubicBezTo>
                    <a:pt x="12733" y="8404"/>
                    <a:pt x="12699" y="8425"/>
                    <a:pt x="12618" y="8425"/>
                  </a:cubicBezTo>
                  <a:lnTo>
                    <a:pt x="11328" y="8425"/>
                  </a:lnTo>
                  <a:cubicBezTo>
                    <a:pt x="11181" y="8425"/>
                    <a:pt x="11062" y="8544"/>
                    <a:pt x="11062" y="8691"/>
                  </a:cubicBezTo>
                  <a:lnTo>
                    <a:pt x="11062" y="10333"/>
                  </a:lnTo>
                  <a:lnTo>
                    <a:pt x="9222" y="10333"/>
                  </a:lnTo>
                  <a:cubicBezTo>
                    <a:pt x="9075" y="10333"/>
                    <a:pt x="8956" y="10452"/>
                    <a:pt x="8956" y="10599"/>
                  </a:cubicBezTo>
                  <a:cubicBezTo>
                    <a:pt x="8956" y="10746"/>
                    <a:pt x="9075" y="10865"/>
                    <a:pt x="9222" y="10865"/>
                  </a:cubicBezTo>
                  <a:lnTo>
                    <a:pt x="11062" y="10865"/>
                  </a:lnTo>
                  <a:lnTo>
                    <a:pt x="11062" y="12020"/>
                  </a:lnTo>
                  <a:cubicBezTo>
                    <a:pt x="11062" y="12443"/>
                    <a:pt x="10718" y="12787"/>
                    <a:pt x="10296" y="12787"/>
                  </a:cubicBezTo>
                  <a:lnTo>
                    <a:pt x="6558" y="12787"/>
                  </a:lnTo>
                  <a:cubicBezTo>
                    <a:pt x="6136" y="12787"/>
                    <a:pt x="5793" y="12443"/>
                    <a:pt x="5793" y="12020"/>
                  </a:cubicBezTo>
                  <a:lnTo>
                    <a:pt x="5793" y="11236"/>
                  </a:lnTo>
                  <a:cubicBezTo>
                    <a:pt x="5793" y="11095"/>
                    <a:pt x="5683" y="10978"/>
                    <a:pt x="5542" y="10970"/>
                  </a:cubicBezTo>
                  <a:cubicBezTo>
                    <a:pt x="5420" y="10964"/>
                    <a:pt x="5299" y="10951"/>
                    <a:pt x="5179" y="10936"/>
                  </a:cubicBezTo>
                  <a:lnTo>
                    <a:pt x="5179" y="8304"/>
                  </a:lnTo>
                  <a:cubicBezTo>
                    <a:pt x="5180" y="8276"/>
                    <a:pt x="5206" y="8210"/>
                    <a:pt x="5227" y="8189"/>
                  </a:cubicBezTo>
                  <a:lnTo>
                    <a:pt x="5526" y="7890"/>
                  </a:lnTo>
                  <a:cubicBezTo>
                    <a:pt x="5645" y="7771"/>
                    <a:pt x="5728" y="7568"/>
                    <a:pt x="5728" y="7400"/>
                  </a:cubicBezTo>
                  <a:lnTo>
                    <a:pt x="5728" y="6823"/>
                  </a:lnTo>
                  <a:cubicBezTo>
                    <a:pt x="5728" y="6677"/>
                    <a:pt x="5609" y="6558"/>
                    <a:pt x="5462" y="6558"/>
                  </a:cubicBezTo>
                  <a:cubicBezTo>
                    <a:pt x="5315" y="6558"/>
                    <a:pt x="5197" y="6677"/>
                    <a:pt x="5197" y="6823"/>
                  </a:cubicBezTo>
                  <a:lnTo>
                    <a:pt x="5197" y="7399"/>
                  </a:lnTo>
                  <a:cubicBezTo>
                    <a:pt x="5196" y="7428"/>
                    <a:pt x="5169" y="7493"/>
                    <a:pt x="5149" y="7515"/>
                  </a:cubicBezTo>
                  <a:lnTo>
                    <a:pt x="4851" y="7814"/>
                  </a:lnTo>
                  <a:cubicBezTo>
                    <a:pt x="4731" y="7933"/>
                    <a:pt x="4648" y="8135"/>
                    <a:pt x="4648" y="8304"/>
                  </a:cubicBezTo>
                  <a:lnTo>
                    <a:pt x="4648" y="10840"/>
                  </a:lnTo>
                  <a:cubicBezTo>
                    <a:pt x="4532" y="10813"/>
                    <a:pt x="4417" y="10781"/>
                    <a:pt x="4305" y="10746"/>
                  </a:cubicBezTo>
                  <a:lnTo>
                    <a:pt x="4305" y="6728"/>
                  </a:lnTo>
                  <a:cubicBezTo>
                    <a:pt x="4595" y="6620"/>
                    <a:pt x="4802" y="6340"/>
                    <a:pt x="4802" y="6013"/>
                  </a:cubicBezTo>
                  <a:cubicBezTo>
                    <a:pt x="4802" y="5592"/>
                    <a:pt x="4460" y="5249"/>
                    <a:pt x="4039" y="5249"/>
                  </a:cubicBezTo>
                  <a:cubicBezTo>
                    <a:pt x="3618" y="5249"/>
                    <a:pt x="3275" y="5592"/>
                    <a:pt x="3275" y="6013"/>
                  </a:cubicBezTo>
                  <a:cubicBezTo>
                    <a:pt x="3275" y="6340"/>
                    <a:pt x="3483" y="6620"/>
                    <a:pt x="3773" y="6728"/>
                  </a:cubicBezTo>
                  <a:lnTo>
                    <a:pt x="3773" y="10549"/>
                  </a:lnTo>
                  <a:cubicBezTo>
                    <a:pt x="3641" y="10491"/>
                    <a:pt x="3512" y="10429"/>
                    <a:pt x="3387" y="10361"/>
                  </a:cubicBezTo>
                  <a:lnTo>
                    <a:pt x="3387" y="7694"/>
                  </a:lnTo>
                  <a:cubicBezTo>
                    <a:pt x="3387" y="7525"/>
                    <a:pt x="3303" y="7323"/>
                    <a:pt x="3184" y="7204"/>
                  </a:cubicBezTo>
                  <a:lnTo>
                    <a:pt x="2637" y="6656"/>
                  </a:lnTo>
                  <a:cubicBezTo>
                    <a:pt x="2616" y="6635"/>
                    <a:pt x="2589" y="6569"/>
                    <a:pt x="2588" y="6541"/>
                  </a:cubicBezTo>
                  <a:lnTo>
                    <a:pt x="2588" y="4838"/>
                  </a:lnTo>
                  <a:cubicBezTo>
                    <a:pt x="2879" y="4729"/>
                    <a:pt x="3086" y="4450"/>
                    <a:pt x="3086" y="4123"/>
                  </a:cubicBezTo>
                  <a:cubicBezTo>
                    <a:pt x="3086" y="3701"/>
                    <a:pt x="2743" y="3358"/>
                    <a:pt x="2322" y="3358"/>
                  </a:cubicBezTo>
                  <a:cubicBezTo>
                    <a:pt x="1901" y="3358"/>
                    <a:pt x="1559" y="3701"/>
                    <a:pt x="1559" y="4123"/>
                  </a:cubicBezTo>
                  <a:cubicBezTo>
                    <a:pt x="1559" y="4450"/>
                    <a:pt x="1767" y="4729"/>
                    <a:pt x="2056" y="4838"/>
                  </a:cubicBezTo>
                  <a:lnTo>
                    <a:pt x="2056" y="6541"/>
                  </a:lnTo>
                  <a:cubicBezTo>
                    <a:pt x="2056" y="6709"/>
                    <a:pt x="2141" y="6911"/>
                    <a:pt x="2260" y="7030"/>
                  </a:cubicBezTo>
                  <a:lnTo>
                    <a:pt x="2807" y="7579"/>
                  </a:lnTo>
                  <a:cubicBezTo>
                    <a:pt x="2826" y="7600"/>
                    <a:pt x="2854" y="7665"/>
                    <a:pt x="2855" y="7694"/>
                  </a:cubicBezTo>
                  <a:lnTo>
                    <a:pt x="2855" y="10032"/>
                  </a:lnTo>
                  <a:cubicBezTo>
                    <a:pt x="1509" y="9084"/>
                    <a:pt x="635" y="7516"/>
                    <a:pt x="635" y="5756"/>
                  </a:cubicBezTo>
                  <a:cubicBezTo>
                    <a:pt x="635" y="3668"/>
                    <a:pt x="1865" y="1862"/>
                    <a:pt x="3638" y="1026"/>
                  </a:cubicBezTo>
                  <a:lnTo>
                    <a:pt x="3638" y="2232"/>
                  </a:lnTo>
                  <a:cubicBezTo>
                    <a:pt x="3348" y="2340"/>
                    <a:pt x="3141" y="2619"/>
                    <a:pt x="3141" y="2948"/>
                  </a:cubicBezTo>
                  <a:cubicBezTo>
                    <a:pt x="3141" y="3369"/>
                    <a:pt x="3483" y="3712"/>
                    <a:pt x="3904" y="3712"/>
                  </a:cubicBezTo>
                  <a:cubicBezTo>
                    <a:pt x="4324" y="3712"/>
                    <a:pt x="4666" y="3369"/>
                    <a:pt x="4666" y="2948"/>
                  </a:cubicBezTo>
                  <a:cubicBezTo>
                    <a:pt x="4666" y="2619"/>
                    <a:pt x="4459" y="2340"/>
                    <a:pt x="4169" y="2232"/>
                  </a:cubicBezTo>
                  <a:lnTo>
                    <a:pt x="4169" y="810"/>
                  </a:lnTo>
                  <a:cubicBezTo>
                    <a:pt x="4696" y="631"/>
                    <a:pt x="5262" y="532"/>
                    <a:pt x="5849" y="532"/>
                  </a:cubicBezTo>
                  <a:cubicBezTo>
                    <a:pt x="6667" y="532"/>
                    <a:pt x="7450" y="717"/>
                    <a:pt x="8177" y="1081"/>
                  </a:cubicBezTo>
                  <a:cubicBezTo>
                    <a:pt x="8215" y="1100"/>
                    <a:pt x="8255" y="1109"/>
                    <a:pt x="8295" y="1109"/>
                  </a:cubicBezTo>
                  <a:cubicBezTo>
                    <a:pt x="8393" y="1109"/>
                    <a:pt x="8486" y="1056"/>
                    <a:pt x="8533" y="962"/>
                  </a:cubicBezTo>
                  <a:cubicBezTo>
                    <a:pt x="8599" y="831"/>
                    <a:pt x="8546" y="672"/>
                    <a:pt x="8415" y="605"/>
                  </a:cubicBezTo>
                  <a:cubicBezTo>
                    <a:pt x="7614" y="205"/>
                    <a:pt x="6751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" name="Google Shape;2340;p64">
              <a:extLst>
                <a:ext uri="{FF2B5EF4-FFF2-40B4-BE49-F238E27FC236}">
                  <a16:creationId xmlns:a16="http://schemas.microsoft.com/office/drawing/2014/main" id="{50BE5EE0-1F9D-4921-BCA0-2A6BC884E258}"/>
                </a:ext>
              </a:extLst>
            </p:cNvPr>
            <p:cNvSpPr/>
            <p:nvPr/>
          </p:nvSpPr>
          <p:spPr>
            <a:xfrm>
              <a:off x="2201295" y="1609919"/>
              <a:ext cx="17678" cy="51973"/>
            </a:xfrm>
            <a:custGeom>
              <a:avLst/>
              <a:gdLst/>
              <a:ahLst/>
              <a:cxnLst/>
              <a:rect l="l" t="t" r="r" b="b"/>
              <a:pathLst>
                <a:path w="533" h="1567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lnTo>
                    <a:pt x="0" y="1300"/>
                  </a:lnTo>
                  <a:cubicBezTo>
                    <a:pt x="0" y="1447"/>
                    <a:pt x="119" y="1566"/>
                    <a:pt x="266" y="1566"/>
                  </a:cubicBezTo>
                  <a:cubicBezTo>
                    <a:pt x="413" y="1566"/>
                    <a:pt x="532" y="1447"/>
                    <a:pt x="532" y="1300"/>
                  </a:cubicBezTo>
                  <a:lnTo>
                    <a:pt x="532" y="266"/>
                  </a:lnTo>
                  <a:cubicBezTo>
                    <a:pt x="532" y="119"/>
                    <a:pt x="413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2341;p64">
              <a:extLst>
                <a:ext uri="{FF2B5EF4-FFF2-40B4-BE49-F238E27FC236}">
                  <a16:creationId xmlns:a16="http://schemas.microsoft.com/office/drawing/2014/main" id="{B0861652-A5CE-4BCC-A798-6CB2DF9C5EAA}"/>
                </a:ext>
              </a:extLst>
            </p:cNvPr>
            <p:cNvSpPr/>
            <p:nvPr/>
          </p:nvSpPr>
          <p:spPr>
            <a:xfrm>
              <a:off x="1943285" y="1875093"/>
              <a:ext cx="92769" cy="93466"/>
            </a:xfrm>
            <a:custGeom>
              <a:avLst/>
              <a:gdLst/>
              <a:ahLst/>
              <a:cxnLst/>
              <a:rect l="l" t="t" r="r" b="b"/>
              <a:pathLst>
                <a:path w="2797" h="2818" extrusionOk="0">
                  <a:moveTo>
                    <a:pt x="1398" y="532"/>
                  </a:moveTo>
                  <a:cubicBezTo>
                    <a:pt x="1875" y="532"/>
                    <a:pt x="2265" y="926"/>
                    <a:pt x="2265" y="1409"/>
                  </a:cubicBezTo>
                  <a:cubicBezTo>
                    <a:pt x="2265" y="1893"/>
                    <a:pt x="1876" y="2286"/>
                    <a:pt x="1398" y="2286"/>
                  </a:cubicBezTo>
                  <a:cubicBezTo>
                    <a:pt x="921" y="2286"/>
                    <a:pt x="532" y="1893"/>
                    <a:pt x="532" y="1409"/>
                  </a:cubicBezTo>
                  <a:cubicBezTo>
                    <a:pt x="532" y="926"/>
                    <a:pt x="921" y="532"/>
                    <a:pt x="1398" y="532"/>
                  </a:cubicBezTo>
                  <a:close/>
                  <a:moveTo>
                    <a:pt x="1398" y="1"/>
                  </a:moveTo>
                  <a:cubicBezTo>
                    <a:pt x="628" y="1"/>
                    <a:pt x="1" y="633"/>
                    <a:pt x="1" y="1409"/>
                  </a:cubicBezTo>
                  <a:cubicBezTo>
                    <a:pt x="1" y="2186"/>
                    <a:pt x="628" y="2818"/>
                    <a:pt x="1398" y="2818"/>
                  </a:cubicBezTo>
                  <a:cubicBezTo>
                    <a:pt x="2169" y="2818"/>
                    <a:pt x="2796" y="2186"/>
                    <a:pt x="2796" y="1409"/>
                  </a:cubicBezTo>
                  <a:cubicBezTo>
                    <a:pt x="2796" y="633"/>
                    <a:pt x="2169" y="1"/>
                    <a:pt x="13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2342;p64">
              <a:extLst>
                <a:ext uri="{FF2B5EF4-FFF2-40B4-BE49-F238E27FC236}">
                  <a16:creationId xmlns:a16="http://schemas.microsoft.com/office/drawing/2014/main" id="{6300F3EB-1BA7-451F-B539-6904B16EB31C}"/>
                </a:ext>
              </a:extLst>
            </p:cNvPr>
            <p:cNvSpPr/>
            <p:nvPr/>
          </p:nvSpPr>
          <p:spPr>
            <a:xfrm>
              <a:off x="1964944" y="1896984"/>
              <a:ext cx="49420" cy="49718"/>
            </a:xfrm>
            <a:custGeom>
              <a:avLst/>
              <a:gdLst/>
              <a:ahLst/>
              <a:cxnLst/>
              <a:rect l="l" t="t" r="r" b="b"/>
              <a:pathLst>
                <a:path w="1490" h="1499" extrusionOk="0">
                  <a:moveTo>
                    <a:pt x="745" y="533"/>
                  </a:moveTo>
                  <a:cubicBezTo>
                    <a:pt x="863" y="533"/>
                    <a:pt x="959" y="630"/>
                    <a:pt x="959" y="749"/>
                  </a:cubicBezTo>
                  <a:cubicBezTo>
                    <a:pt x="959" y="869"/>
                    <a:pt x="863" y="967"/>
                    <a:pt x="745" y="967"/>
                  </a:cubicBezTo>
                  <a:cubicBezTo>
                    <a:pt x="628" y="967"/>
                    <a:pt x="532" y="869"/>
                    <a:pt x="532" y="749"/>
                  </a:cubicBezTo>
                  <a:cubicBezTo>
                    <a:pt x="532" y="630"/>
                    <a:pt x="628" y="533"/>
                    <a:pt x="745" y="533"/>
                  </a:cubicBezTo>
                  <a:close/>
                  <a:moveTo>
                    <a:pt x="745" y="1"/>
                  </a:moveTo>
                  <a:cubicBezTo>
                    <a:pt x="335" y="1"/>
                    <a:pt x="1" y="336"/>
                    <a:pt x="1" y="749"/>
                  </a:cubicBezTo>
                  <a:cubicBezTo>
                    <a:pt x="1" y="1162"/>
                    <a:pt x="335" y="1499"/>
                    <a:pt x="745" y="1499"/>
                  </a:cubicBezTo>
                  <a:cubicBezTo>
                    <a:pt x="1156" y="1499"/>
                    <a:pt x="1489" y="1162"/>
                    <a:pt x="1489" y="749"/>
                  </a:cubicBezTo>
                  <a:cubicBezTo>
                    <a:pt x="1489" y="336"/>
                    <a:pt x="1156" y="1"/>
                    <a:pt x="7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2343;p64">
              <a:extLst>
                <a:ext uri="{FF2B5EF4-FFF2-40B4-BE49-F238E27FC236}">
                  <a16:creationId xmlns:a16="http://schemas.microsoft.com/office/drawing/2014/main" id="{4AAFF2F5-B2B1-4EC9-9FA7-861E2439985A}"/>
                </a:ext>
              </a:extLst>
            </p:cNvPr>
            <p:cNvSpPr/>
            <p:nvPr/>
          </p:nvSpPr>
          <p:spPr>
            <a:xfrm>
              <a:off x="2058675" y="1563053"/>
              <a:ext cx="50647" cy="78441"/>
            </a:xfrm>
            <a:custGeom>
              <a:avLst/>
              <a:gdLst/>
              <a:ahLst/>
              <a:cxnLst/>
              <a:rect l="l" t="t" r="r" b="b"/>
              <a:pathLst>
                <a:path w="1527" h="2365" extrusionOk="0">
                  <a:moveTo>
                    <a:pt x="763" y="532"/>
                  </a:moveTo>
                  <a:cubicBezTo>
                    <a:pt x="891" y="532"/>
                    <a:pt x="995" y="636"/>
                    <a:pt x="995" y="764"/>
                  </a:cubicBezTo>
                  <a:cubicBezTo>
                    <a:pt x="995" y="893"/>
                    <a:pt x="890" y="997"/>
                    <a:pt x="763" y="997"/>
                  </a:cubicBezTo>
                  <a:cubicBezTo>
                    <a:pt x="636" y="997"/>
                    <a:pt x="532" y="893"/>
                    <a:pt x="532" y="764"/>
                  </a:cubicBezTo>
                  <a:cubicBezTo>
                    <a:pt x="532" y="637"/>
                    <a:pt x="636" y="532"/>
                    <a:pt x="763" y="532"/>
                  </a:cubicBezTo>
                  <a:close/>
                  <a:moveTo>
                    <a:pt x="763" y="1"/>
                  </a:moveTo>
                  <a:cubicBezTo>
                    <a:pt x="342" y="1"/>
                    <a:pt x="0" y="343"/>
                    <a:pt x="0" y="765"/>
                  </a:cubicBezTo>
                  <a:cubicBezTo>
                    <a:pt x="0" y="1093"/>
                    <a:pt x="208" y="1372"/>
                    <a:pt x="497" y="1480"/>
                  </a:cubicBezTo>
                  <a:lnTo>
                    <a:pt x="497" y="2098"/>
                  </a:lnTo>
                  <a:cubicBezTo>
                    <a:pt x="497" y="2245"/>
                    <a:pt x="616" y="2364"/>
                    <a:pt x="763" y="2364"/>
                  </a:cubicBezTo>
                  <a:cubicBezTo>
                    <a:pt x="910" y="2364"/>
                    <a:pt x="1029" y="2245"/>
                    <a:pt x="1029" y="2098"/>
                  </a:cubicBezTo>
                  <a:lnTo>
                    <a:pt x="1029" y="1480"/>
                  </a:lnTo>
                  <a:cubicBezTo>
                    <a:pt x="1320" y="1372"/>
                    <a:pt x="1527" y="1093"/>
                    <a:pt x="1527" y="765"/>
                  </a:cubicBezTo>
                  <a:cubicBezTo>
                    <a:pt x="1527" y="343"/>
                    <a:pt x="1184" y="1"/>
                    <a:pt x="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0"/>
          <p:cNvSpPr txBox="1">
            <a:spLocks noGrp="1"/>
          </p:cNvSpPr>
          <p:nvPr>
            <p:ph type="title" idx="2"/>
          </p:nvPr>
        </p:nvSpPr>
        <p:spPr>
          <a:xfrm>
            <a:off x="720000" y="1496250"/>
            <a:ext cx="1381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pic>
        <p:nvPicPr>
          <p:cNvPr id="1385" name="Google Shape;1385;p40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0"/>
          <p:cNvPicPr preferRelativeResize="0"/>
          <p:nvPr/>
        </p:nvPicPr>
        <p:blipFill rotWithShape="1">
          <a:blip r:embed="rId4">
            <a:alphaModFix/>
          </a:blip>
          <a:srcRect l="18647" t="7960" r="8852" b="8336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0"/>
          <p:cNvPicPr preferRelativeResize="0"/>
          <p:nvPr/>
        </p:nvPicPr>
        <p:blipFill rotWithShape="1">
          <a:blip r:embed="rId5">
            <a:alphaModFix/>
          </a:blip>
          <a:srcRect l="25537" t="7152" r="23467" b="5838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0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40"/>
          <p:cNvSpPr txBox="1">
            <a:spLocks noGrp="1"/>
          </p:cNvSpPr>
          <p:nvPr>
            <p:ph type="title"/>
          </p:nvPr>
        </p:nvSpPr>
        <p:spPr>
          <a:xfrm>
            <a:off x="718120" y="2543813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PROJECT GOALS</a:t>
            </a:r>
          </a:p>
        </p:txBody>
      </p:sp>
      <p:grpSp>
        <p:nvGrpSpPr>
          <p:cNvPr id="1390" name="Google Shape;1390;p40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91" name="Google Shape;1391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0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397" name="Google Shape;1397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1361;p39">
            <a:extLst>
              <a:ext uri="{FF2B5EF4-FFF2-40B4-BE49-F238E27FC236}">
                <a16:creationId xmlns:a16="http://schemas.microsoft.com/office/drawing/2014/main" id="{B447A085-5258-4AB9-B8E6-C65397294330}"/>
              </a:ext>
            </a:extLst>
          </p:cNvPr>
          <p:cNvGrpSpPr/>
          <p:nvPr/>
        </p:nvGrpSpPr>
        <p:grpSpPr>
          <a:xfrm>
            <a:off x="702730" y="490334"/>
            <a:ext cx="711464" cy="720654"/>
            <a:chOff x="1888890" y="3144712"/>
            <a:chExt cx="585440" cy="602023"/>
          </a:xfrm>
        </p:grpSpPr>
        <p:sp>
          <p:nvSpPr>
            <p:cNvPr id="67" name="Google Shape;1362;p39">
              <a:extLst>
                <a:ext uri="{FF2B5EF4-FFF2-40B4-BE49-F238E27FC236}">
                  <a16:creationId xmlns:a16="http://schemas.microsoft.com/office/drawing/2014/main" id="{C9919CE5-0DE6-4D2E-A091-F38F4BBFB8BA}"/>
                </a:ext>
              </a:extLst>
            </p:cNvPr>
            <p:cNvSpPr/>
            <p:nvPr/>
          </p:nvSpPr>
          <p:spPr>
            <a:xfrm>
              <a:off x="2170085" y="3159206"/>
              <a:ext cx="53532" cy="53499"/>
            </a:xfrm>
            <a:custGeom>
              <a:avLst/>
              <a:gdLst/>
              <a:ahLst/>
              <a:cxnLst/>
              <a:rect l="l" t="t" r="r" b="b"/>
              <a:pathLst>
                <a:path w="1614" h="1613" extrusionOk="0">
                  <a:moveTo>
                    <a:pt x="1082" y="532"/>
                  </a:moveTo>
                  <a:lnTo>
                    <a:pt x="1082" y="1081"/>
                  </a:lnTo>
                  <a:lnTo>
                    <a:pt x="533" y="1081"/>
                  </a:lnTo>
                  <a:lnTo>
                    <a:pt x="533" y="532"/>
                  </a:lnTo>
                  <a:close/>
                  <a:moveTo>
                    <a:pt x="373" y="1"/>
                  </a:moveTo>
                  <a:cubicBezTo>
                    <a:pt x="168" y="1"/>
                    <a:pt x="1" y="167"/>
                    <a:pt x="1" y="373"/>
                  </a:cubicBezTo>
                  <a:lnTo>
                    <a:pt x="1" y="1241"/>
                  </a:lnTo>
                  <a:cubicBezTo>
                    <a:pt x="1" y="1447"/>
                    <a:pt x="168" y="1613"/>
                    <a:pt x="373" y="1613"/>
                  </a:cubicBezTo>
                  <a:lnTo>
                    <a:pt x="1242" y="1613"/>
                  </a:lnTo>
                  <a:cubicBezTo>
                    <a:pt x="1447" y="1613"/>
                    <a:pt x="1614" y="1447"/>
                    <a:pt x="1614" y="1241"/>
                  </a:cubicBezTo>
                  <a:lnTo>
                    <a:pt x="1614" y="373"/>
                  </a:lnTo>
                  <a:cubicBezTo>
                    <a:pt x="1614" y="167"/>
                    <a:pt x="1447" y="1"/>
                    <a:pt x="12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363;p39">
              <a:extLst>
                <a:ext uri="{FF2B5EF4-FFF2-40B4-BE49-F238E27FC236}">
                  <a16:creationId xmlns:a16="http://schemas.microsoft.com/office/drawing/2014/main" id="{87872895-1CF5-49C7-AEFA-0AB72F71F72C}"/>
                </a:ext>
              </a:extLst>
            </p:cNvPr>
            <p:cNvSpPr/>
            <p:nvPr/>
          </p:nvSpPr>
          <p:spPr>
            <a:xfrm>
              <a:off x="1981726" y="3530782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3"/>
                  </a:moveTo>
                  <a:lnTo>
                    <a:pt x="1082" y="1082"/>
                  </a:lnTo>
                  <a:lnTo>
                    <a:pt x="533" y="1082"/>
                  </a:lnTo>
                  <a:lnTo>
                    <a:pt x="533" y="533"/>
                  </a:lnTo>
                  <a:close/>
                  <a:moveTo>
                    <a:pt x="372" y="1"/>
                  </a:moveTo>
                  <a:cubicBezTo>
                    <a:pt x="167" y="1"/>
                    <a:pt x="1" y="167"/>
                    <a:pt x="1" y="372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2"/>
                  </a:lnTo>
                  <a:cubicBezTo>
                    <a:pt x="1614" y="167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364;p39">
              <a:extLst>
                <a:ext uri="{FF2B5EF4-FFF2-40B4-BE49-F238E27FC236}">
                  <a16:creationId xmlns:a16="http://schemas.microsoft.com/office/drawing/2014/main" id="{E036EDAB-DD1B-4285-9E43-5B12FA1F9FFB}"/>
                </a:ext>
              </a:extLst>
            </p:cNvPr>
            <p:cNvSpPr/>
            <p:nvPr/>
          </p:nvSpPr>
          <p:spPr>
            <a:xfrm>
              <a:off x="1915424" y="3185475"/>
              <a:ext cx="53532" cy="53532"/>
            </a:xfrm>
            <a:custGeom>
              <a:avLst/>
              <a:gdLst/>
              <a:ahLst/>
              <a:cxnLst/>
              <a:rect l="l" t="t" r="r" b="b"/>
              <a:pathLst>
                <a:path w="1614" h="1614" extrusionOk="0">
                  <a:moveTo>
                    <a:pt x="1082" y="532"/>
                  </a:moveTo>
                  <a:lnTo>
                    <a:pt x="1082" y="1082"/>
                  </a:lnTo>
                  <a:lnTo>
                    <a:pt x="532" y="1082"/>
                  </a:lnTo>
                  <a:lnTo>
                    <a:pt x="532" y="532"/>
                  </a:lnTo>
                  <a:close/>
                  <a:moveTo>
                    <a:pt x="372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1241"/>
                  </a:lnTo>
                  <a:cubicBezTo>
                    <a:pt x="1" y="1446"/>
                    <a:pt x="167" y="1614"/>
                    <a:pt x="372" y="1614"/>
                  </a:cubicBezTo>
                  <a:lnTo>
                    <a:pt x="1241" y="1614"/>
                  </a:lnTo>
                  <a:cubicBezTo>
                    <a:pt x="1446" y="1614"/>
                    <a:pt x="1614" y="1446"/>
                    <a:pt x="1614" y="1241"/>
                  </a:cubicBezTo>
                  <a:lnTo>
                    <a:pt x="1614" y="373"/>
                  </a:lnTo>
                  <a:cubicBezTo>
                    <a:pt x="1614" y="168"/>
                    <a:pt x="1446" y="1"/>
                    <a:pt x="12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365;p39">
              <a:extLst>
                <a:ext uri="{FF2B5EF4-FFF2-40B4-BE49-F238E27FC236}">
                  <a16:creationId xmlns:a16="http://schemas.microsoft.com/office/drawing/2014/main" id="{752EE6FF-B584-4852-9151-07008A052AE3}"/>
                </a:ext>
              </a:extLst>
            </p:cNvPr>
            <p:cNvSpPr/>
            <p:nvPr/>
          </p:nvSpPr>
          <p:spPr>
            <a:xfrm>
              <a:off x="1920565" y="3144712"/>
              <a:ext cx="553765" cy="602023"/>
            </a:xfrm>
            <a:custGeom>
              <a:avLst/>
              <a:gdLst/>
              <a:ahLst/>
              <a:cxnLst/>
              <a:rect l="l" t="t" r="r" b="b"/>
              <a:pathLst>
                <a:path w="16696" h="18151" extrusionOk="0">
                  <a:moveTo>
                    <a:pt x="4488" y="532"/>
                  </a:moveTo>
                  <a:cubicBezTo>
                    <a:pt x="4721" y="532"/>
                    <a:pt x="4911" y="722"/>
                    <a:pt x="4911" y="955"/>
                  </a:cubicBezTo>
                  <a:cubicBezTo>
                    <a:pt x="4911" y="1189"/>
                    <a:pt x="4721" y="1377"/>
                    <a:pt x="4488" y="1377"/>
                  </a:cubicBezTo>
                  <a:cubicBezTo>
                    <a:pt x="4255" y="1377"/>
                    <a:pt x="4065" y="1189"/>
                    <a:pt x="4065" y="955"/>
                  </a:cubicBezTo>
                  <a:cubicBezTo>
                    <a:pt x="4065" y="722"/>
                    <a:pt x="4255" y="532"/>
                    <a:pt x="4488" y="532"/>
                  </a:cubicBezTo>
                  <a:close/>
                  <a:moveTo>
                    <a:pt x="2800" y="3960"/>
                  </a:moveTo>
                  <a:lnTo>
                    <a:pt x="2800" y="4509"/>
                  </a:lnTo>
                  <a:lnTo>
                    <a:pt x="2249" y="4509"/>
                  </a:lnTo>
                  <a:lnTo>
                    <a:pt x="2249" y="3960"/>
                  </a:lnTo>
                  <a:close/>
                  <a:moveTo>
                    <a:pt x="2260" y="7641"/>
                  </a:moveTo>
                  <a:lnTo>
                    <a:pt x="2260" y="8190"/>
                  </a:lnTo>
                  <a:lnTo>
                    <a:pt x="1710" y="8190"/>
                  </a:lnTo>
                  <a:lnTo>
                    <a:pt x="1710" y="7641"/>
                  </a:lnTo>
                  <a:close/>
                  <a:moveTo>
                    <a:pt x="956" y="9840"/>
                  </a:moveTo>
                  <a:cubicBezTo>
                    <a:pt x="1189" y="9840"/>
                    <a:pt x="1379" y="10030"/>
                    <a:pt x="1379" y="10263"/>
                  </a:cubicBezTo>
                  <a:cubicBezTo>
                    <a:pt x="1379" y="10496"/>
                    <a:pt x="1189" y="10686"/>
                    <a:pt x="956" y="10686"/>
                  </a:cubicBezTo>
                  <a:cubicBezTo>
                    <a:pt x="723" y="10686"/>
                    <a:pt x="533" y="10496"/>
                    <a:pt x="533" y="10263"/>
                  </a:cubicBezTo>
                  <a:cubicBezTo>
                    <a:pt x="533" y="10030"/>
                    <a:pt x="723" y="9840"/>
                    <a:pt x="956" y="9840"/>
                  </a:cubicBezTo>
                  <a:close/>
                  <a:moveTo>
                    <a:pt x="10194" y="12157"/>
                  </a:moveTo>
                  <a:cubicBezTo>
                    <a:pt x="10497" y="12157"/>
                    <a:pt x="10744" y="12404"/>
                    <a:pt x="10744" y="12707"/>
                  </a:cubicBezTo>
                  <a:cubicBezTo>
                    <a:pt x="10744" y="13009"/>
                    <a:pt x="10497" y="13256"/>
                    <a:pt x="10194" y="13256"/>
                  </a:cubicBezTo>
                  <a:cubicBezTo>
                    <a:pt x="9891" y="13256"/>
                    <a:pt x="9645" y="13009"/>
                    <a:pt x="9645" y="12707"/>
                  </a:cubicBezTo>
                  <a:cubicBezTo>
                    <a:pt x="9645" y="12404"/>
                    <a:pt x="9891" y="12157"/>
                    <a:pt x="10194" y="12157"/>
                  </a:cubicBezTo>
                  <a:close/>
                  <a:moveTo>
                    <a:pt x="5975" y="10529"/>
                  </a:moveTo>
                  <a:cubicBezTo>
                    <a:pt x="6735" y="10529"/>
                    <a:pt x="7353" y="11147"/>
                    <a:pt x="7353" y="11907"/>
                  </a:cubicBezTo>
                  <a:cubicBezTo>
                    <a:pt x="7353" y="12666"/>
                    <a:pt x="6735" y="13285"/>
                    <a:pt x="5975" y="13285"/>
                  </a:cubicBezTo>
                  <a:cubicBezTo>
                    <a:pt x="5216" y="13285"/>
                    <a:pt x="4598" y="12666"/>
                    <a:pt x="4598" y="11907"/>
                  </a:cubicBezTo>
                  <a:cubicBezTo>
                    <a:pt x="4598" y="11147"/>
                    <a:pt x="5216" y="10529"/>
                    <a:pt x="5975" y="10529"/>
                  </a:cubicBezTo>
                  <a:close/>
                  <a:moveTo>
                    <a:pt x="7876" y="11723"/>
                  </a:moveTo>
                  <a:lnTo>
                    <a:pt x="7876" y="11723"/>
                  </a:lnTo>
                  <a:cubicBezTo>
                    <a:pt x="8372" y="11782"/>
                    <a:pt x="8836" y="11944"/>
                    <a:pt x="9248" y="12185"/>
                  </a:cubicBezTo>
                  <a:cubicBezTo>
                    <a:pt x="9161" y="12340"/>
                    <a:pt x="9113" y="12518"/>
                    <a:pt x="9113" y="12707"/>
                  </a:cubicBezTo>
                  <a:cubicBezTo>
                    <a:pt x="9113" y="13303"/>
                    <a:pt x="9598" y="13788"/>
                    <a:pt x="10194" y="13788"/>
                  </a:cubicBezTo>
                  <a:cubicBezTo>
                    <a:pt x="10358" y="13788"/>
                    <a:pt x="10513" y="13751"/>
                    <a:pt x="10652" y="13686"/>
                  </a:cubicBezTo>
                  <a:cubicBezTo>
                    <a:pt x="10891" y="14167"/>
                    <a:pt x="11027" y="14708"/>
                    <a:pt x="11027" y="15280"/>
                  </a:cubicBezTo>
                  <a:cubicBezTo>
                    <a:pt x="11027" y="15614"/>
                    <a:pt x="10981" y="15943"/>
                    <a:pt x="10890" y="16261"/>
                  </a:cubicBezTo>
                  <a:lnTo>
                    <a:pt x="10152" y="16261"/>
                  </a:lnTo>
                  <a:cubicBezTo>
                    <a:pt x="9711" y="16261"/>
                    <a:pt x="9351" y="15902"/>
                    <a:pt x="9351" y="15460"/>
                  </a:cubicBezTo>
                  <a:lnTo>
                    <a:pt x="9351" y="14651"/>
                  </a:lnTo>
                  <a:cubicBezTo>
                    <a:pt x="9351" y="14511"/>
                    <a:pt x="9241" y="14393"/>
                    <a:pt x="9101" y="14385"/>
                  </a:cubicBezTo>
                  <a:cubicBezTo>
                    <a:pt x="8260" y="14337"/>
                    <a:pt x="7440" y="14090"/>
                    <a:pt x="6714" y="13668"/>
                  </a:cubicBezTo>
                  <a:cubicBezTo>
                    <a:pt x="7402" y="13379"/>
                    <a:pt x="7885" y="12698"/>
                    <a:pt x="7885" y="11907"/>
                  </a:cubicBezTo>
                  <a:cubicBezTo>
                    <a:pt x="7885" y="11844"/>
                    <a:pt x="7882" y="11783"/>
                    <a:pt x="7876" y="11723"/>
                  </a:cubicBezTo>
                  <a:close/>
                  <a:moveTo>
                    <a:pt x="9951" y="3359"/>
                  </a:moveTo>
                  <a:cubicBezTo>
                    <a:pt x="10397" y="3454"/>
                    <a:pt x="10761" y="3779"/>
                    <a:pt x="10898" y="4230"/>
                  </a:cubicBezTo>
                  <a:cubicBezTo>
                    <a:pt x="10922" y="4312"/>
                    <a:pt x="10986" y="4378"/>
                    <a:pt x="11068" y="4404"/>
                  </a:cubicBezTo>
                  <a:cubicBezTo>
                    <a:pt x="11132" y="4426"/>
                    <a:pt x="11194" y="4448"/>
                    <a:pt x="11257" y="4472"/>
                  </a:cubicBezTo>
                  <a:lnTo>
                    <a:pt x="9508" y="6221"/>
                  </a:lnTo>
                  <a:lnTo>
                    <a:pt x="8019" y="6221"/>
                  </a:lnTo>
                  <a:cubicBezTo>
                    <a:pt x="7872" y="6221"/>
                    <a:pt x="7754" y="6340"/>
                    <a:pt x="7754" y="6487"/>
                  </a:cubicBezTo>
                  <a:cubicBezTo>
                    <a:pt x="7754" y="6633"/>
                    <a:pt x="7872" y="6752"/>
                    <a:pt x="8019" y="6752"/>
                  </a:cubicBezTo>
                  <a:lnTo>
                    <a:pt x="8977" y="6752"/>
                  </a:lnTo>
                  <a:lnTo>
                    <a:pt x="7912" y="7817"/>
                  </a:lnTo>
                  <a:cubicBezTo>
                    <a:pt x="7808" y="7921"/>
                    <a:pt x="7808" y="8089"/>
                    <a:pt x="7912" y="8193"/>
                  </a:cubicBezTo>
                  <a:cubicBezTo>
                    <a:pt x="7964" y="8245"/>
                    <a:pt x="8032" y="8271"/>
                    <a:pt x="8100" y="8271"/>
                  </a:cubicBezTo>
                  <a:cubicBezTo>
                    <a:pt x="8168" y="8271"/>
                    <a:pt x="8236" y="8245"/>
                    <a:pt x="8288" y="8193"/>
                  </a:cubicBezTo>
                  <a:lnTo>
                    <a:pt x="12144" y="4337"/>
                  </a:lnTo>
                  <a:cubicBezTo>
                    <a:pt x="12868" y="4761"/>
                    <a:pt x="13491" y="5356"/>
                    <a:pt x="13948" y="6059"/>
                  </a:cubicBezTo>
                  <a:cubicBezTo>
                    <a:pt x="14453" y="6837"/>
                    <a:pt x="14750" y="7738"/>
                    <a:pt x="14806" y="8661"/>
                  </a:cubicBezTo>
                  <a:lnTo>
                    <a:pt x="14806" y="9986"/>
                  </a:lnTo>
                  <a:cubicBezTo>
                    <a:pt x="14806" y="10032"/>
                    <a:pt x="14818" y="10076"/>
                    <a:pt x="14841" y="10116"/>
                  </a:cubicBezTo>
                  <a:lnTo>
                    <a:pt x="16080" y="12312"/>
                  </a:lnTo>
                  <a:cubicBezTo>
                    <a:pt x="16128" y="12396"/>
                    <a:pt x="16134" y="12461"/>
                    <a:pt x="16120" y="12486"/>
                  </a:cubicBezTo>
                  <a:cubicBezTo>
                    <a:pt x="16105" y="12510"/>
                    <a:pt x="16046" y="12536"/>
                    <a:pt x="15948" y="12536"/>
                  </a:cubicBezTo>
                  <a:lnTo>
                    <a:pt x="15072" y="12536"/>
                  </a:lnTo>
                  <a:cubicBezTo>
                    <a:pt x="14926" y="12536"/>
                    <a:pt x="14807" y="12655"/>
                    <a:pt x="14807" y="12802"/>
                  </a:cubicBezTo>
                  <a:lnTo>
                    <a:pt x="14807" y="13433"/>
                  </a:lnTo>
                  <a:lnTo>
                    <a:pt x="13349" y="13433"/>
                  </a:lnTo>
                  <a:cubicBezTo>
                    <a:pt x="13007" y="13433"/>
                    <a:pt x="12728" y="13712"/>
                    <a:pt x="12728" y="14054"/>
                  </a:cubicBezTo>
                  <a:lnTo>
                    <a:pt x="12728" y="16261"/>
                  </a:lnTo>
                  <a:lnTo>
                    <a:pt x="11440" y="16261"/>
                  </a:lnTo>
                  <a:cubicBezTo>
                    <a:pt x="11519" y="15941"/>
                    <a:pt x="11559" y="15612"/>
                    <a:pt x="11559" y="15280"/>
                  </a:cubicBezTo>
                  <a:cubicBezTo>
                    <a:pt x="11559" y="14577"/>
                    <a:pt x="11382" y="13917"/>
                    <a:pt x="11071" y="13338"/>
                  </a:cubicBezTo>
                  <a:cubicBezTo>
                    <a:pt x="11199" y="13160"/>
                    <a:pt x="11275" y="12942"/>
                    <a:pt x="11275" y="12707"/>
                  </a:cubicBezTo>
                  <a:cubicBezTo>
                    <a:pt x="11275" y="12110"/>
                    <a:pt x="10790" y="11625"/>
                    <a:pt x="10194" y="11625"/>
                  </a:cubicBezTo>
                  <a:cubicBezTo>
                    <a:pt x="9984" y="11625"/>
                    <a:pt x="9788" y="11686"/>
                    <a:pt x="9621" y="11790"/>
                  </a:cubicBezTo>
                  <a:cubicBezTo>
                    <a:pt x="9069" y="11444"/>
                    <a:pt x="8427" y="11225"/>
                    <a:pt x="7739" y="11176"/>
                  </a:cubicBezTo>
                  <a:cubicBezTo>
                    <a:pt x="7509" y="10620"/>
                    <a:pt x="7024" y="10197"/>
                    <a:pt x="6429" y="10051"/>
                  </a:cubicBezTo>
                  <a:lnTo>
                    <a:pt x="7083" y="9398"/>
                  </a:lnTo>
                  <a:cubicBezTo>
                    <a:pt x="7187" y="9295"/>
                    <a:pt x="7187" y="9126"/>
                    <a:pt x="7083" y="9023"/>
                  </a:cubicBezTo>
                  <a:cubicBezTo>
                    <a:pt x="7031" y="8970"/>
                    <a:pt x="6963" y="8944"/>
                    <a:pt x="6895" y="8944"/>
                  </a:cubicBezTo>
                  <a:cubicBezTo>
                    <a:pt x="6827" y="8944"/>
                    <a:pt x="6759" y="8970"/>
                    <a:pt x="6706" y="9023"/>
                  </a:cubicBezTo>
                  <a:lnTo>
                    <a:pt x="5714" y="10015"/>
                  </a:lnTo>
                  <a:cubicBezTo>
                    <a:pt x="5414" y="10057"/>
                    <a:pt x="5136" y="10167"/>
                    <a:pt x="4897" y="10332"/>
                  </a:cubicBezTo>
                  <a:cubicBezTo>
                    <a:pt x="4845" y="10149"/>
                    <a:pt x="4804" y="9964"/>
                    <a:pt x="4773" y="9775"/>
                  </a:cubicBezTo>
                  <a:lnTo>
                    <a:pt x="5265" y="9775"/>
                  </a:lnTo>
                  <a:cubicBezTo>
                    <a:pt x="5412" y="9775"/>
                    <a:pt x="5531" y="9656"/>
                    <a:pt x="5531" y="9509"/>
                  </a:cubicBezTo>
                  <a:cubicBezTo>
                    <a:pt x="5531" y="9362"/>
                    <a:pt x="5412" y="9243"/>
                    <a:pt x="5265" y="9243"/>
                  </a:cubicBezTo>
                  <a:lnTo>
                    <a:pt x="4557" y="9243"/>
                  </a:lnTo>
                  <a:cubicBezTo>
                    <a:pt x="4247" y="9004"/>
                    <a:pt x="4065" y="8634"/>
                    <a:pt x="4065" y="8241"/>
                  </a:cubicBezTo>
                  <a:cubicBezTo>
                    <a:pt x="4065" y="7782"/>
                    <a:pt x="4309" y="7366"/>
                    <a:pt x="4705" y="7141"/>
                  </a:cubicBezTo>
                  <a:lnTo>
                    <a:pt x="5354" y="7141"/>
                  </a:lnTo>
                  <a:lnTo>
                    <a:pt x="5354" y="8086"/>
                  </a:lnTo>
                  <a:cubicBezTo>
                    <a:pt x="5354" y="8232"/>
                    <a:pt x="5473" y="8351"/>
                    <a:pt x="5620" y="8351"/>
                  </a:cubicBezTo>
                  <a:cubicBezTo>
                    <a:pt x="5767" y="8351"/>
                    <a:pt x="5886" y="8232"/>
                    <a:pt x="5886" y="8086"/>
                  </a:cubicBezTo>
                  <a:lnTo>
                    <a:pt x="5886" y="7141"/>
                  </a:lnTo>
                  <a:lnTo>
                    <a:pt x="6598" y="7141"/>
                  </a:lnTo>
                  <a:cubicBezTo>
                    <a:pt x="6744" y="7141"/>
                    <a:pt x="6864" y="7021"/>
                    <a:pt x="6864" y="6875"/>
                  </a:cubicBezTo>
                  <a:cubicBezTo>
                    <a:pt x="6864" y="6728"/>
                    <a:pt x="6744" y="6610"/>
                    <a:pt x="6598" y="6610"/>
                  </a:cubicBezTo>
                  <a:lnTo>
                    <a:pt x="4787" y="6610"/>
                  </a:lnTo>
                  <a:cubicBezTo>
                    <a:pt x="4693" y="6428"/>
                    <a:pt x="4642" y="6228"/>
                    <a:pt x="4642" y="6020"/>
                  </a:cubicBezTo>
                  <a:cubicBezTo>
                    <a:pt x="4642" y="5321"/>
                    <a:pt x="5210" y="4753"/>
                    <a:pt x="5909" y="4753"/>
                  </a:cubicBezTo>
                  <a:cubicBezTo>
                    <a:pt x="5987" y="4753"/>
                    <a:pt x="6064" y="4761"/>
                    <a:pt x="6140" y="4775"/>
                  </a:cubicBezTo>
                  <a:lnTo>
                    <a:pt x="6140" y="5687"/>
                  </a:lnTo>
                  <a:cubicBezTo>
                    <a:pt x="6140" y="5834"/>
                    <a:pt x="6259" y="5953"/>
                    <a:pt x="6406" y="5953"/>
                  </a:cubicBezTo>
                  <a:cubicBezTo>
                    <a:pt x="6552" y="5953"/>
                    <a:pt x="6672" y="5834"/>
                    <a:pt x="6672" y="5687"/>
                  </a:cubicBezTo>
                  <a:lnTo>
                    <a:pt x="6672" y="5420"/>
                  </a:lnTo>
                  <a:lnTo>
                    <a:pt x="8108" y="5420"/>
                  </a:lnTo>
                  <a:cubicBezTo>
                    <a:pt x="8255" y="5420"/>
                    <a:pt x="8374" y="5301"/>
                    <a:pt x="8374" y="5154"/>
                  </a:cubicBezTo>
                  <a:cubicBezTo>
                    <a:pt x="8374" y="5007"/>
                    <a:pt x="8255" y="4888"/>
                    <a:pt x="8108" y="4888"/>
                  </a:cubicBezTo>
                  <a:lnTo>
                    <a:pt x="6672" y="4888"/>
                  </a:lnTo>
                  <a:lnTo>
                    <a:pt x="6672" y="4615"/>
                  </a:lnTo>
                  <a:cubicBezTo>
                    <a:pt x="6851" y="4112"/>
                    <a:pt x="7326" y="3776"/>
                    <a:pt x="7864" y="3776"/>
                  </a:cubicBezTo>
                  <a:cubicBezTo>
                    <a:pt x="8042" y="3776"/>
                    <a:pt x="8216" y="3813"/>
                    <a:pt x="8379" y="3886"/>
                  </a:cubicBezTo>
                  <a:cubicBezTo>
                    <a:pt x="8414" y="3901"/>
                    <a:pt x="8451" y="3909"/>
                    <a:pt x="8487" y="3909"/>
                  </a:cubicBezTo>
                  <a:cubicBezTo>
                    <a:pt x="8566" y="3909"/>
                    <a:pt x="8643" y="3873"/>
                    <a:pt x="8695" y="3809"/>
                  </a:cubicBezTo>
                  <a:cubicBezTo>
                    <a:pt x="8881" y="3577"/>
                    <a:pt x="9136" y="3421"/>
                    <a:pt x="9419" y="3360"/>
                  </a:cubicBezTo>
                  <a:lnTo>
                    <a:pt x="9419" y="4428"/>
                  </a:lnTo>
                  <a:cubicBezTo>
                    <a:pt x="9419" y="4575"/>
                    <a:pt x="9538" y="4694"/>
                    <a:pt x="9685" y="4694"/>
                  </a:cubicBezTo>
                  <a:cubicBezTo>
                    <a:pt x="9832" y="4694"/>
                    <a:pt x="9951" y="4575"/>
                    <a:pt x="9951" y="4428"/>
                  </a:cubicBezTo>
                  <a:lnTo>
                    <a:pt x="9951" y="3359"/>
                  </a:lnTo>
                  <a:close/>
                  <a:moveTo>
                    <a:pt x="14807" y="13965"/>
                  </a:moveTo>
                  <a:lnTo>
                    <a:pt x="14807" y="15460"/>
                  </a:lnTo>
                  <a:cubicBezTo>
                    <a:pt x="14807" y="15902"/>
                    <a:pt x="14452" y="16261"/>
                    <a:pt x="14017" y="16261"/>
                  </a:cubicBezTo>
                  <a:lnTo>
                    <a:pt x="13260" y="16261"/>
                  </a:lnTo>
                  <a:lnTo>
                    <a:pt x="13260" y="14054"/>
                  </a:lnTo>
                  <a:cubicBezTo>
                    <a:pt x="13260" y="14005"/>
                    <a:pt x="13301" y="13965"/>
                    <a:pt x="13349" y="13965"/>
                  </a:cubicBezTo>
                  <a:close/>
                  <a:moveTo>
                    <a:pt x="4487" y="1"/>
                  </a:moveTo>
                  <a:cubicBezTo>
                    <a:pt x="3961" y="1"/>
                    <a:pt x="3533" y="429"/>
                    <a:pt x="3533" y="955"/>
                  </a:cubicBezTo>
                  <a:cubicBezTo>
                    <a:pt x="3533" y="1397"/>
                    <a:pt x="3835" y="1770"/>
                    <a:pt x="4243" y="1877"/>
                  </a:cubicBezTo>
                  <a:lnTo>
                    <a:pt x="4243" y="2488"/>
                  </a:lnTo>
                  <a:cubicBezTo>
                    <a:pt x="4243" y="2733"/>
                    <a:pt x="4442" y="2932"/>
                    <a:pt x="4687" y="2932"/>
                  </a:cubicBezTo>
                  <a:lnTo>
                    <a:pt x="7220" y="2932"/>
                  </a:lnTo>
                  <a:lnTo>
                    <a:pt x="7220" y="3362"/>
                  </a:lnTo>
                  <a:cubicBezTo>
                    <a:pt x="6902" y="3483"/>
                    <a:pt x="6623" y="3694"/>
                    <a:pt x="6420" y="3969"/>
                  </a:cubicBezTo>
                  <a:lnTo>
                    <a:pt x="3331" y="3969"/>
                  </a:lnTo>
                  <a:lnTo>
                    <a:pt x="3331" y="3801"/>
                  </a:lnTo>
                  <a:cubicBezTo>
                    <a:pt x="3331" y="3595"/>
                    <a:pt x="3164" y="3428"/>
                    <a:pt x="2959" y="3428"/>
                  </a:cubicBezTo>
                  <a:lnTo>
                    <a:pt x="2090" y="3428"/>
                  </a:lnTo>
                  <a:cubicBezTo>
                    <a:pt x="1885" y="3428"/>
                    <a:pt x="1718" y="3595"/>
                    <a:pt x="1718" y="3801"/>
                  </a:cubicBezTo>
                  <a:lnTo>
                    <a:pt x="1718" y="4669"/>
                  </a:lnTo>
                  <a:cubicBezTo>
                    <a:pt x="1718" y="4875"/>
                    <a:pt x="1885" y="5041"/>
                    <a:pt x="2090" y="5041"/>
                  </a:cubicBezTo>
                  <a:lnTo>
                    <a:pt x="2959" y="5041"/>
                  </a:lnTo>
                  <a:cubicBezTo>
                    <a:pt x="3164" y="5041"/>
                    <a:pt x="3331" y="4875"/>
                    <a:pt x="3331" y="4669"/>
                  </a:cubicBezTo>
                  <a:lnTo>
                    <a:pt x="3331" y="4501"/>
                  </a:lnTo>
                  <a:lnTo>
                    <a:pt x="4948" y="4501"/>
                  </a:lnTo>
                  <a:cubicBezTo>
                    <a:pt x="4500" y="4785"/>
                    <a:pt x="4186" y="5262"/>
                    <a:pt x="4122" y="5813"/>
                  </a:cubicBezTo>
                  <a:lnTo>
                    <a:pt x="3066" y="5813"/>
                  </a:lnTo>
                  <a:cubicBezTo>
                    <a:pt x="2919" y="5813"/>
                    <a:pt x="2801" y="5932"/>
                    <a:pt x="2801" y="6079"/>
                  </a:cubicBezTo>
                  <a:cubicBezTo>
                    <a:pt x="2801" y="6226"/>
                    <a:pt x="2920" y="6345"/>
                    <a:pt x="3066" y="6345"/>
                  </a:cubicBezTo>
                  <a:lnTo>
                    <a:pt x="4140" y="6345"/>
                  </a:lnTo>
                  <a:cubicBezTo>
                    <a:pt x="4167" y="6496"/>
                    <a:pt x="4214" y="6643"/>
                    <a:pt x="4279" y="6782"/>
                  </a:cubicBezTo>
                  <a:cubicBezTo>
                    <a:pt x="3976" y="7000"/>
                    <a:pt x="3753" y="7303"/>
                    <a:pt x="3632" y="7650"/>
                  </a:cubicBezTo>
                  <a:lnTo>
                    <a:pt x="2790" y="7650"/>
                  </a:lnTo>
                  <a:lnTo>
                    <a:pt x="2790" y="7481"/>
                  </a:lnTo>
                  <a:cubicBezTo>
                    <a:pt x="2790" y="7276"/>
                    <a:pt x="2624" y="7109"/>
                    <a:pt x="2419" y="7109"/>
                  </a:cubicBezTo>
                  <a:lnTo>
                    <a:pt x="1550" y="7109"/>
                  </a:lnTo>
                  <a:cubicBezTo>
                    <a:pt x="1345" y="7109"/>
                    <a:pt x="1177" y="7276"/>
                    <a:pt x="1177" y="7481"/>
                  </a:cubicBezTo>
                  <a:lnTo>
                    <a:pt x="1177" y="8350"/>
                  </a:lnTo>
                  <a:cubicBezTo>
                    <a:pt x="1177" y="8555"/>
                    <a:pt x="1345" y="8723"/>
                    <a:pt x="1550" y="8723"/>
                  </a:cubicBezTo>
                  <a:lnTo>
                    <a:pt x="2419" y="8723"/>
                  </a:lnTo>
                  <a:cubicBezTo>
                    <a:pt x="2624" y="8723"/>
                    <a:pt x="2790" y="8555"/>
                    <a:pt x="2790" y="8350"/>
                  </a:cubicBezTo>
                  <a:lnTo>
                    <a:pt x="2790" y="8182"/>
                  </a:lnTo>
                  <a:lnTo>
                    <a:pt x="3534" y="8182"/>
                  </a:lnTo>
                  <a:cubicBezTo>
                    <a:pt x="3534" y="8201"/>
                    <a:pt x="3533" y="8222"/>
                    <a:pt x="3533" y="8241"/>
                  </a:cubicBezTo>
                  <a:cubicBezTo>
                    <a:pt x="3533" y="8778"/>
                    <a:pt x="3772" y="9282"/>
                    <a:pt x="4180" y="9622"/>
                  </a:cubicBezTo>
                  <a:cubicBezTo>
                    <a:pt x="4191" y="9647"/>
                    <a:pt x="4206" y="9669"/>
                    <a:pt x="4224" y="9689"/>
                  </a:cubicBezTo>
                  <a:cubicBezTo>
                    <a:pt x="4237" y="9793"/>
                    <a:pt x="4253" y="9895"/>
                    <a:pt x="4272" y="9997"/>
                  </a:cubicBezTo>
                  <a:lnTo>
                    <a:pt x="1872" y="9997"/>
                  </a:lnTo>
                  <a:cubicBezTo>
                    <a:pt x="1757" y="9600"/>
                    <a:pt x="1389" y="9309"/>
                    <a:pt x="955" y="9309"/>
                  </a:cubicBezTo>
                  <a:cubicBezTo>
                    <a:pt x="429" y="9309"/>
                    <a:pt x="1" y="9737"/>
                    <a:pt x="1" y="10263"/>
                  </a:cubicBezTo>
                  <a:cubicBezTo>
                    <a:pt x="1" y="10790"/>
                    <a:pt x="429" y="11218"/>
                    <a:pt x="955" y="11218"/>
                  </a:cubicBezTo>
                  <a:cubicBezTo>
                    <a:pt x="1389" y="11218"/>
                    <a:pt x="1757" y="10926"/>
                    <a:pt x="1872" y="10529"/>
                  </a:cubicBezTo>
                  <a:lnTo>
                    <a:pt x="4400" y="10529"/>
                  </a:lnTo>
                  <a:cubicBezTo>
                    <a:pt x="4421" y="10599"/>
                    <a:pt x="4444" y="10668"/>
                    <a:pt x="4467" y="10737"/>
                  </a:cubicBezTo>
                  <a:cubicBezTo>
                    <a:pt x="4216" y="11061"/>
                    <a:pt x="4066" y="11466"/>
                    <a:pt x="4066" y="11907"/>
                  </a:cubicBezTo>
                  <a:cubicBezTo>
                    <a:pt x="4066" y="12956"/>
                    <a:pt x="4917" y="13810"/>
                    <a:pt x="5964" y="13816"/>
                  </a:cubicBezTo>
                  <a:cubicBezTo>
                    <a:pt x="6040" y="13871"/>
                    <a:pt x="6117" y="13924"/>
                    <a:pt x="6195" y="13976"/>
                  </a:cubicBezTo>
                  <a:cubicBezTo>
                    <a:pt x="6533" y="14194"/>
                    <a:pt x="6891" y="14377"/>
                    <a:pt x="7264" y="14523"/>
                  </a:cubicBezTo>
                  <a:lnTo>
                    <a:pt x="7264" y="17708"/>
                  </a:lnTo>
                  <a:cubicBezTo>
                    <a:pt x="7264" y="17952"/>
                    <a:pt x="7463" y="18150"/>
                    <a:pt x="7708" y="18150"/>
                  </a:cubicBezTo>
                  <a:lnTo>
                    <a:pt x="9765" y="18150"/>
                  </a:lnTo>
                  <a:cubicBezTo>
                    <a:pt x="9913" y="18150"/>
                    <a:pt x="10031" y="18031"/>
                    <a:pt x="10031" y="17884"/>
                  </a:cubicBezTo>
                  <a:cubicBezTo>
                    <a:pt x="10031" y="17738"/>
                    <a:pt x="9912" y="17618"/>
                    <a:pt x="9765" y="17618"/>
                  </a:cubicBezTo>
                  <a:lnTo>
                    <a:pt x="7796" y="17618"/>
                  </a:lnTo>
                  <a:lnTo>
                    <a:pt x="7796" y="14701"/>
                  </a:lnTo>
                  <a:cubicBezTo>
                    <a:pt x="8130" y="14796"/>
                    <a:pt x="8472" y="14862"/>
                    <a:pt x="8819" y="14897"/>
                  </a:cubicBezTo>
                  <a:lnTo>
                    <a:pt x="8819" y="15461"/>
                  </a:lnTo>
                  <a:cubicBezTo>
                    <a:pt x="8819" y="16195"/>
                    <a:pt x="9417" y="16793"/>
                    <a:pt x="10151" y="16793"/>
                  </a:cubicBezTo>
                  <a:lnTo>
                    <a:pt x="12195" y="16793"/>
                  </a:lnTo>
                  <a:lnTo>
                    <a:pt x="12195" y="17618"/>
                  </a:lnTo>
                  <a:lnTo>
                    <a:pt x="11609" y="17618"/>
                  </a:lnTo>
                  <a:cubicBezTo>
                    <a:pt x="11462" y="17618"/>
                    <a:pt x="11343" y="17738"/>
                    <a:pt x="11343" y="17884"/>
                  </a:cubicBezTo>
                  <a:cubicBezTo>
                    <a:pt x="11343" y="18031"/>
                    <a:pt x="11462" y="18150"/>
                    <a:pt x="11609" y="18150"/>
                  </a:cubicBezTo>
                  <a:lnTo>
                    <a:pt x="12285" y="18150"/>
                  </a:lnTo>
                  <a:cubicBezTo>
                    <a:pt x="12529" y="18150"/>
                    <a:pt x="12727" y="17951"/>
                    <a:pt x="12727" y="17708"/>
                  </a:cubicBezTo>
                  <a:lnTo>
                    <a:pt x="12727" y="16793"/>
                  </a:lnTo>
                  <a:lnTo>
                    <a:pt x="14017" y="16793"/>
                  </a:lnTo>
                  <a:cubicBezTo>
                    <a:pt x="14745" y="16793"/>
                    <a:pt x="15338" y="16195"/>
                    <a:pt x="15338" y="15461"/>
                  </a:cubicBezTo>
                  <a:lnTo>
                    <a:pt x="15338" y="13068"/>
                  </a:lnTo>
                  <a:lnTo>
                    <a:pt x="15948" y="13068"/>
                  </a:lnTo>
                  <a:cubicBezTo>
                    <a:pt x="16232" y="13068"/>
                    <a:pt x="16462" y="12954"/>
                    <a:pt x="16579" y="12754"/>
                  </a:cubicBezTo>
                  <a:cubicBezTo>
                    <a:pt x="16696" y="12555"/>
                    <a:pt x="16682" y="12298"/>
                    <a:pt x="16543" y="12050"/>
                  </a:cubicBezTo>
                  <a:lnTo>
                    <a:pt x="15338" y="9916"/>
                  </a:lnTo>
                  <a:lnTo>
                    <a:pt x="15338" y="8661"/>
                  </a:lnTo>
                  <a:cubicBezTo>
                    <a:pt x="15338" y="8651"/>
                    <a:pt x="15338" y="8642"/>
                    <a:pt x="15337" y="8632"/>
                  </a:cubicBezTo>
                  <a:cubicBezTo>
                    <a:pt x="15276" y="7614"/>
                    <a:pt x="14950" y="6624"/>
                    <a:pt x="14395" y="5770"/>
                  </a:cubicBezTo>
                  <a:cubicBezTo>
                    <a:pt x="13886" y="4986"/>
                    <a:pt x="13190" y="4326"/>
                    <a:pt x="12382" y="3859"/>
                  </a:cubicBezTo>
                  <a:cubicBezTo>
                    <a:pt x="12308" y="3816"/>
                    <a:pt x="12223" y="3793"/>
                    <a:pt x="12138" y="3793"/>
                  </a:cubicBezTo>
                  <a:cubicBezTo>
                    <a:pt x="12008" y="3793"/>
                    <a:pt x="11885" y="3844"/>
                    <a:pt x="11793" y="3936"/>
                  </a:cubicBezTo>
                  <a:lnTo>
                    <a:pt x="11666" y="4062"/>
                  </a:lnTo>
                  <a:cubicBezTo>
                    <a:pt x="11566" y="4019"/>
                    <a:pt x="11463" y="3979"/>
                    <a:pt x="11361" y="3942"/>
                  </a:cubicBezTo>
                  <a:cubicBezTo>
                    <a:pt x="11093" y="3253"/>
                    <a:pt x="10437" y="2799"/>
                    <a:pt x="9685" y="2799"/>
                  </a:cubicBezTo>
                  <a:cubicBezTo>
                    <a:pt x="9201" y="2799"/>
                    <a:pt x="8748" y="2990"/>
                    <a:pt x="8411" y="3329"/>
                  </a:cubicBezTo>
                  <a:cubicBezTo>
                    <a:pt x="8235" y="3273"/>
                    <a:pt x="8051" y="3244"/>
                    <a:pt x="7864" y="3244"/>
                  </a:cubicBezTo>
                  <a:cubicBezTo>
                    <a:pt x="7827" y="3244"/>
                    <a:pt x="7789" y="3245"/>
                    <a:pt x="7752" y="3247"/>
                  </a:cubicBezTo>
                  <a:lnTo>
                    <a:pt x="7752" y="2843"/>
                  </a:lnTo>
                  <a:cubicBezTo>
                    <a:pt x="7752" y="2598"/>
                    <a:pt x="7554" y="2400"/>
                    <a:pt x="7309" y="2400"/>
                  </a:cubicBezTo>
                  <a:lnTo>
                    <a:pt x="4775" y="2400"/>
                  </a:lnTo>
                  <a:lnTo>
                    <a:pt x="4775" y="1865"/>
                  </a:lnTo>
                  <a:cubicBezTo>
                    <a:pt x="5161" y="1743"/>
                    <a:pt x="5441" y="1382"/>
                    <a:pt x="5441" y="955"/>
                  </a:cubicBezTo>
                  <a:cubicBezTo>
                    <a:pt x="5441" y="429"/>
                    <a:pt x="5013" y="1"/>
                    <a:pt x="44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366;p39">
              <a:extLst>
                <a:ext uri="{FF2B5EF4-FFF2-40B4-BE49-F238E27FC236}">
                  <a16:creationId xmlns:a16="http://schemas.microsoft.com/office/drawing/2014/main" id="{7BE2F67B-BB52-4C99-AC35-4B62BC32C5C9}"/>
                </a:ext>
              </a:extLst>
            </p:cNvPr>
            <p:cNvSpPr/>
            <p:nvPr/>
          </p:nvSpPr>
          <p:spPr>
            <a:xfrm>
              <a:off x="2083584" y="3504447"/>
              <a:ext cx="70381" cy="70348"/>
            </a:xfrm>
            <a:custGeom>
              <a:avLst/>
              <a:gdLst/>
              <a:ahLst/>
              <a:cxnLst/>
              <a:rect l="l" t="t" r="r" b="b"/>
              <a:pathLst>
                <a:path w="2122" h="2121" extrusionOk="0">
                  <a:moveTo>
                    <a:pt x="1060" y="532"/>
                  </a:moveTo>
                  <a:cubicBezTo>
                    <a:pt x="1352" y="532"/>
                    <a:pt x="1589" y="769"/>
                    <a:pt x="1589" y="1061"/>
                  </a:cubicBezTo>
                  <a:cubicBezTo>
                    <a:pt x="1589" y="1352"/>
                    <a:pt x="1352" y="1588"/>
                    <a:pt x="1060" y="1588"/>
                  </a:cubicBezTo>
                  <a:cubicBezTo>
                    <a:pt x="770" y="1588"/>
                    <a:pt x="533" y="1352"/>
                    <a:pt x="533" y="1061"/>
                  </a:cubicBezTo>
                  <a:cubicBezTo>
                    <a:pt x="533" y="769"/>
                    <a:pt x="770" y="532"/>
                    <a:pt x="1060" y="532"/>
                  </a:cubicBezTo>
                  <a:close/>
                  <a:moveTo>
                    <a:pt x="1060" y="0"/>
                  </a:moveTo>
                  <a:cubicBezTo>
                    <a:pt x="476" y="0"/>
                    <a:pt x="1" y="475"/>
                    <a:pt x="1" y="1061"/>
                  </a:cubicBezTo>
                  <a:cubicBezTo>
                    <a:pt x="1" y="1645"/>
                    <a:pt x="476" y="2120"/>
                    <a:pt x="1060" y="2120"/>
                  </a:cubicBezTo>
                  <a:cubicBezTo>
                    <a:pt x="1646" y="2120"/>
                    <a:pt x="2121" y="1645"/>
                    <a:pt x="2121" y="1061"/>
                  </a:cubicBezTo>
                  <a:cubicBezTo>
                    <a:pt x="2121" y="475"/>
                    <a:pt x="1646" y="0"/>
                    <a:pt x="1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367;p39">
              <a:extLst>
                <a:ext uri="{FF2B5EF4-FFF2-40B4-BE49-F238E27FC236}">
                  <a16:creationId xmlns:a16="http://schemas.microsoft.com/office/drawing/2014/main" id="{11C0F041-31E1-49F8-8EF3-DCF92465499F}"/>
                </a:ext>
              </a:extLst>
            </p:cNvPr>
            <p:cNvSpPr/>
            <p:nvPr/>
          </p:nvSpPr>
          <p:spPr>
            <a:xfrm>
              <a:off x="1888890" y="3314662"/>
              <a:ext cx="83449" cy="63350"/>
            </a:xfrm>
            <a:custGeom>
              <a:avLst/>
              <a:gdLst/>
              <a:ahLst/>
              <a:cxnLst/>
              <a:rect l="l" t="t" r="r" b="b"/>
              <a:pathLst>
                <a:path w="2516" h="1910" extrusionOk="0">
                  <a:moveTo>
                    <a:pt x="955" y="532"/>
                  </a:moveTo>
                  <a:cubicBezTo>
                    <a:pt x="1189" y="532"/>
                    <a:pt x="1378" y="722"/>
                    <a:pt x="1378" y="955"/>
                  </a:cubicBezTo>
                  <a:cubicBezTo>
                    <a:pt x="1378" y="1188"/>
                    <a:pt x="1189" y="1378"/>
                    <a:pt x="955" y="1378"/>
                  </a:cubicBezTo>
                  <a:cubicBezTo>
                    <a:pt x="722" y="1378"/>
                    <a:pt x="533" y="1188"/>
                    <a:pt x="533" y="955"/>
                  </a:cubicBezTo>
                  <a:cubicBezTo>
                    <a:pt x="533" y="722"/>
                    <a:pt x="722" y="532"/>
                    <a:pt x="955" y="532"/>
                  </a:cubicBezTo>
                  <a:close/>
                  <a:moveTo>
                    <a:pt x="955" y="0"/>
                  </a:moveTo>
                  <a:cubicBezTo>
                    <a:pt x="429" y="0"/>
                    <a:pt x="1" y="428"/>
                    <a:pt x="1" y="955"/>
                  </a:cubicBezTo>
                  <a:cubicBezTo>
                    <a:pt x="1" y="1482"/>
                    <a:pt x="429" y="1910"/>
                    <a:pt x="955" y="1910"/>
                  </a:cubicBezTo>
                  <a:cubicBezTo>
                    <a:pt x="1389" y="1910"/>
                    <a:pt x="1757" y="1618"/>
                    <a:pt x="1872" y="1221"/>
                  </a:cubicBezTo>
                  <a:lnTo>
                    <a:pt x="2249" y="1221"/>
                  </a:lnTo>
                  <a:cubicBezTo>
                    <a:pt x="2395" y="1221"/>
                    <a:pt x="2514" y="1102"/>
                    <a:pt x="2514" y="955"/>
                  </a:cubicBezTo>
                  <a:cubicBezTo>
                    <a:pt x="2515" y="808"/>
                    <a:pt x="2396" y="689"/>
                    <a:pt x="2249" y="689"/>
                  </a:cubicBezTo>
                  <a:lnTo>
                    <a:pt x="1872" y="689"/>
                  </a:lnTo>
                  <a:cubicBezTo>
                    <a:pt x="1757" y="292"/>
                    <a:pt x="1389" y="0"/>
                    <a:pt x="9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368;p39">
              <a:extLst>
                <a:ext uri="{FF2B5EF4-FFF2-40B4-BE49-F238E27FC236}">
                  <a16:creationId xmlns:a16="http://schemas.microsoft.com/office/drawing/2014/main" id="{1F0131DE-76D1-4B68-8D9B-84E574CFA93A}"/>
                </a:ext>
              </a:extLst>
            </p:cNvPr>
            <p:cNvSpPr/>
            <p:nvPr/>
          </p:nvSpPr>
          <p:spPr>
            <a:xfrm>
              <a:off x="2293368" y="3432705"/>
              <a:ext cx="100896" cy="53035"/>
            </a:xfrm>
            <a:custGeom>
              <a:avLst/>
              <a:gdLst/>
              <a:ahLst/>
              <a:cxnLst/>
              <a:rect l="l" t="t" r="r" b="b"/>
              <a:pathLst>
                <a:path w="3042" h="1599" extrusionOk="0">
                  <a:moveTo>
                    <a:pt x="2511" y="532"/>
                  </a:moveTo>
                  <a:lnTo>
                    <a:pt x="2511" y="1067"/>
                  </a:lnTo>
                  <a:lnTo>
                    <a:pt x="531" y="1067"/>
                  </a:lnTo>
                  <a:lnTo>
                    <a:pt x="531" y="532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55"/>
                  </a:lnTo>
                  <a:cubicBezTo>
                    <a:pt x="1" y="1399"/>
                    <a:pt x="199" y="1598"/>
                    <a:pt x="443" y="1598"/>
                  </a:cubicBezTo>
                  <a:lnTo>
                    <a:pt x="2599" y="1598"/>
                  </a:lnTo>
                  <a:cubicBezTo>
                    <a:pt x="2844" y="1598"/>
                    <a:pt x="3042" y="1399"/>
                    <a:pt x="3042" y="1155"/>
                  </a:cubicBezTo>
                  <a:lnTo>
                    <a:pt x="3042" y="443"/>
                  </a:lnTo>
                  <a:cubicBezTo>
                    <a:pt x="3042" y="199"/>
                    <a:pt x="2844" y="1"/>
                    <a:pt x="25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4" name="Google Shape;1387;p40">
            <a:extLst>
              <a:ext uri="{FF2B5EF4-FFF2-40B4-BE49-F238E27FC236}">
                <a16:creationId xmlns:a16="http://schemas.microsoft.com/office/drawing/2014/main" id="{B69108F8-CEF9-4940-AECB-D001147186D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5537" t="7152" r="23467" b="5838"/>
          <a:stretch/>
        </p:blipFill>
        <p:spPr>
          <a:xfrm>
            <a:off x="-192497" y="3683007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1388;p40">
            <a:extLst>
              <a:ext uri="{FF2B5EF4-FFF2-40B4-BE49-F238E27FC236}">
                <a16:creationId xmlns:a16="http://schemas.microsoft.com/office/drawing/2014/main" id="{C40D1C98-4347-4173-95F8-D6E2D81E99E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924942" y="3792793"/>
            <a:ext cx="1380404" cy="12344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7452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2" name="Google Shape;1742;p51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-65388" y="3340199"/>
            <a:ext cx="1857374" cy="179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743" name="Google Shape;1743;p5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1744" name="Google Shape;1744;p51"/>
          <p:cNvSpPr/>
          <p:nvPr/>
        </p:nvSpPr>
        <p:spPr>
          <a:xfrm rot="5400000">
            <a:off x="1130138" y="2193250"/>
            <a:ext cx="1494600" cy="12954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5" name="Google Shape;1745;p51"/>
          <p:cNvGrpSpPr/>
          <p:nvPr/>
        </p:nvGrpSpPr>
        <p:grpSpPr>
          <a:xfrm>
            <a:off x="1539327" y="2473264"/>
            <a:ext cx="676221" cy="735371"/>
            <a:chOff x="5417581" y="4001528"/>
            <a:chExt cx="553599" cy="602023"/>
          </a:xfrm>
        </p:grpSpPr>
        <p:sp>
          <p:nvSpPr>
            <p:cNvPr id="1746" name="Google Shape;1746;p51"/>
            <p:cNvSpPr/>
            <p:nvPr/>
          </p:nvSpPr>
          <p:spPr>
            <a:xfrm>
              <a:off x="5840931" y="4132871"/>
              <a:ext cx="120365" cy="120398"/>
            </a:xfrm>
            <a:custGeom>
              <a:avLst/>
              <a:gdLst/>
              <a:ahLst/>
              <a:cxnLst/>
              <a:rect l="l" t="t" r="r" b="b"/>
              <a:pathLst>
                <a:path w="3629" h="3630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3097" y="532"/>
                  </a:lnTo>
                  <a:lnTo>
                    <a:pt x="3097" y="3363"/>
                  </a:lnTo>
                  <a:cubicBezTo>
                    <a:pt x="3097" y="3510"/>
                    <a:pt x="3216" y="3629"/>
                    <a:pt x="3363" y="3629"/>
                  </a:cubicBezTo>
                  <a:cubicBezTo>
                    <a:pt x="3510" y="3629"/>
                    <a:pt x="3629" y="3510"/>
                    <a:pt x="3629" y="3363"/>
                  </a:cubicBezTo>
                  <a:lnTo>
                    <a:pt x="3629" y="267"/>
                  </a:lnTo>
                  <a:cubicBezTo>
                    <a:pt x="3629" y="120"/>
                    <a:pt x="3510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1"/>
            <p:cNvSpPr/>
            <p:nvPr/>
          </p:nvSpPr>
          <p:spPr>
            <a:xfrm>
              <a:off x="5427432" y="4132871"/>
              <a:ext cx="120398" cy="120398"/>
            </a:xfrm>
            <a:custGeom>
              <a:avLst/>
              <a:gdLst/>
              <a:ahLst/>
              <a:cxnLst/>
              <a:rect l="l" t="t" r="r" b="b"/>
              <a:pathLst>
                <a:path w="3630" h="363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3363"/>
                  </a:lnTo>
                  <a:cubicBezTo>
                    <a:pt x="1" y="3510"/>
                    <a:pt x="120" y="3629"/>
                    <a:pt x="267" y="3629"/>
                  </a:cubicBezTo>
                  <a:cubicBezTo>
                    <a:pt x="413" y="3629"/>
                    <a:pt x="532" y="3510"/>
                    <a:pt x="532" y="3363"/>
                  </a:cubicBezTo>
                  <a:lnTo>
                    <a:pt x="532" y="532"/>
                  </a:lnTo>
                  <a:lnTo>
                    <a:pt x="3363" y="532"/>
                  </a:lnTo>
                  <a:cubicBezTo>
                    <a:pt x="3510" y="532"/>
                    <a:pt x="3629" y="413"/>
                    <a:pt x="3629" y="267"/>
                  </a:cubicBezTo>
                  <a:cubicBezTo>
                    <a:pt x="3629" y="120"/>
                    <a:pt x="3511" y="1"/>
                    <a:pt x="33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1"/>
            <p:cNvSpPr/>
            <p:nvPr/>
          </p:nvSpPr>
          <p:spPr>
            <a:xfrm>
              <a:off x="5427432" y="4483153"/>
              <a:ext cx="120398" cy="120398"/>
            </a:xfrm>
            <a:custGeom>
              <a:avLst/>
              <a:gdLst/>
              <a:ahLst/>
              <a:cxnLst/>
              <a:rect l="l" t="t" r="r" b="b"/>
              <a:pathLst>
                <a:path w="3630" h="3630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3363"/>
                  </a:lnTo>
                  <a:cubicBezTo>
                    <a:pt x="1" y="3510"/>
                    <a:pt x="120" y="3629"/>
                    <a:pt x="267" y="3629"/>
                  </a:cubicBezTo>
                  <a:lnTo>
                    <a:pt x="3363" y="3629"/>
                  </a:lnTo>
                  <a:cubicBezTo>
                    <a:pt x="3511" y="3629"/>
                    <a:pt x="3629" y="3510"/>
                    <a:pt x="3629" y="3363"/>
                  </a:cubicBezTo>
                  <a:cubicBezTo>
                    <a:pt x="3629" y="3216"/>
                    <a:pt x="3510" y="3097"/>
                    <a:pt x="3363" y="3097"/>
                  </a:cubicBezTo>
                  <a:lnTo>
                    <a:pt x="532" y="3097"/>
                  </a:lnTo>
                  <a:lnTo>
                    <a:pt x="532" y="267"/>
                  </a:lnTo>
                  <a:cubicBezTo>
                    <a:pt x="532" y="120"/>
                    <a:pt x="413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1"/>
            <p:cNvSpPr/>
            <p:nvPr/>
          </p:nvSpPr>
          <p:spPr>
            <a:xfrm>
              <a:off x="5427432" y="4086337"/>
              <a:ext cx="176982" cy="54527"/>
            </a:xfrm>
            <a:custGeom>
              <a:avLst/>
              <a:gdLst/>
              <a:ahLst/>
              <a:cxnLst/>
              <a:rect l="l" t="t" r="r" b="b"/>
              <a:pathLst>
                <a:path w="5336" h="1644" extrusionOk="0">
                  <a:moveTo>
                    <a:pt x="267" y="0"/>
                  </a:moveTo>
                  <a:cubicBezTo>
                    <a:pt x="120" y="0"/>
                    <a:pt x="1" y="119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3986" y="532"/>
                  </a:lnTo>
                  <a:cubicBezTo>
                    <a:pt x="4008" y="533"/>
                    <a:pt x="4052" y="554"/>
                    <a:pt x="4065" y="569"/>
                  </a:cubicBezTo>
                  <a:lnTo>
                    <a:pt x="4826" y="1542"/>
                  </a:lnTo>
                  <a:cubicBezTo>
                    <a:pt x="4879" y="1609"/>
                    <a:pt x="4957" y="1644"/>
                    <a:pt x="5036" y="1644"/>
                  </a:cubicBezTo>
                  <a:cubicBezTo>
                    <a:pt x="5093" y="1644"/>
                    <a:pt x="5151" y="1625"/>
                    <a:pt x="5200" y="1587"/>
                  </a:cubicBezTo>
                  <a:cubicBezTo>
                    <a:pt x="5315" y="1497"/>
                    <a:pt x="5336" y="1330"/>
                    <a:pt x="5245" y="1215"/>
                  </a:cubicBezTo>
                  <a:lnTo>
                    <a:pt x="4484" y="242"/>
                  </a:lnTo>
                  <a:cubicBezTo>
                    <a:pt x="4372" y="100"/>
                    <a:pt x="4169" y="0"/>
                    <a:pt x="39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1"/>
            <p:cNvSpPr/>
            <p:nvPr/>
          </p:nvSpPr>
          <p:spPr>
            <a:xfrm>
              <a:off x="5612075" y="4158476"/>
              <a:ext cx="38541" cy="41493"/>
            </a:xfrm>
            <a:custGeom>
              <a:avLst/>
              <a:gdLst/>
              <a:ahLst/>
              <a:cxnLst/>
              <a:rect l="l" t="t" r="r" b="b"/>
              <a:pathLst>
                <a:path w="1162" h="1251" extrusionOk="0">
                  <a:moveTo>
                    <a:pt x="300" y="1"/>
                  </a:moveTo>
                  <a:cubicBezTo>
                    <a:pt x="243" y="1"/>
                    <a:pt x="186" y="19"/>
                    <a:pt x="137" y="57"/>
                  </a:cubicBezTo>
                  <a:cubicBezTo>
                    <a:pt x="21" y="148"/>
                    <a:pt x="1" y="315"/>
                    <a:pt x="91" y="431"/>
                  </a:cubicBezTo>
                  <a:lnTo>
                    <a:pt x="653" y="1148"/>
                  </a:lnTo>
                  <a:cubicBezTo>
                    <a:pt x="705" y="1215"/>
                    <a:pt x="783" y="1250"/>
                    <a:pt x="862" y="1250"/>
                  </a:cubicBezTo>
                  <a:cubicBezTo>
                    <a:pt x="920" y="1250"/>
                    <a:pt x="977" y="1232"/>
                    <a:pt x="1026" y="1194"/>
                  </a:cubicBezTo>
                  <a:cubicBezTo>
                    <a:pt x="1141" y="1103"/>
                    <a:pt x="1162" y="936"/>
                    <a:pt x="1072" y="820"/>
                  </a:cubicBezTo>
                  <a:lnTo>
                    <a:pt x="510" y="102"/>
                  </a:lnTo>
                  <a:cubicBezTo>
                    <a:pt x="458" y="36"/>
                    <a:pt x="379" y="1"/>
                    <a:pt x="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1"/>
            <p:cNvSpPr/>
            <p:nvPr/>
          </p:nvSpPr>
          <p:spPr>
            <a:xfrm>
              <a:off x="5427432" y="4055127"/>
              <a:ext cx="112239" cy="17678"/>
            </a:xfrm>
            <a:custGeom>
              <a:avLst/>
              <a:gdLst/>
              <a:ahLst/>
              <a:cxnLst/>
              <a:rect l="l" t="t" r="r" b="b"/>
              <a:pathLst>
                <a:path w="3384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6"/>
                  </a:cubicBezTo>
                  <a:cubicBezTo>
                    <a:pt x="1" y="413"/>
                    <a:pt x="120" y="532"/>
                    <a:pt x="267" y="532"/>
                  </a:cubicBezTo>
                  <a:lnTo>
                    <a:pt x="3118" y="532"/>
                  </a:lnTo>
                  <a:cubicBezTo>
                    <a:pt x="3265" y="532"/>
                    <a:pt x="3384" y="413"/>
                    <a:pt x="3384" y="266"/>
                  </a:cubicBezTo>
                  <a:cubicBezTo>
                    <a:pt x="3384" y="120"/>
                    <a:pt x="3265" y="1"/>
                    <a:pt x="3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1"/>
            <p:cNvSpPr/>
            <p:nvPr/>
          </p:nvSpPr>
          <p:spPr>
            <a:xfrm>
              <a:off x="5427432" y="4026337"/>
              <a:ext cx="112239" cy="17678"/>
            </a:xfrm>
            <a:custGeom>
              <a:avLst/>
              <a:gdLst/>
              <a:ahLst/>
              <a:cxnLst/>
              <a:rect l="l" t="t" r="r" b="b"/>
              <a:pathLst>
                <a:path w="3384" h="533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lnTo>
                    <a:pt x="3118" y="533"/>
                  </a:lnTo>
                  <a:cubicBezTo>
                    <a:pt x="3265" y="533"/>
                    <a:pt x="3384" y="414"/>
                    <a:pt x="3384" y="267"/>
                  </a:cubicBezTo>
                  <a:cubicBezTo>
                    <a:pt x="3384" y="120"/>
                    <a:pt x="3265" y="1"/>
                    <a:pt x="3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1"/>
            <p:cNvSpPr/>
            <p:nvPr/>
          </p:nvSpPr>
          <p:spPr>
            <a:xfrm>
              <a:off x="5417581" y="4209554"/>
              <a:ext cx="553599" cy="146501"/>
            </a:xfrm>
            <a:custGeom>
              <a:avLst/>
              <a:gdLst/>
              <a:ahLst/>
              <a:cxnLst/>
              <a:rect l="l" t="t" r="r" b="b"/>
              <a:pathLst>
                <a:path w="16691" h="4417" extrusionOk="0">
                  <a:moveTo>
                    <a:pt x="8345" y="1"/>
                  </a:moveTo>
                  <a:cubicBezTo>
                    <a:pt x="5045" y="1"/>
                    <a:pt x="1959" y="1493"/>
                    <a:pt x="88" y="3991"/>
                  </a:cubicBezTo>
                  <a:cubicBezTo>
                    <a:pt x="1" y="4109"/>
                    <a:pt x="25" y="4275"/>
                    <a:pt x="143" y="4363"/>
                  </a:cubicBezTo>
                  <a:cubicBezTo>
                    <a:pt x="190" y="4399"/>
                    <a:pt x="246" y="4417"/>
                    <a:pt x="301" y="4417"/>
                  </a:cubicBezTo>
                  <a:cubicBezTo>
                    <a:pt x="382" y="4417"/>
                    <a:pt x="462" y="4380"/>
                    <a:pt x="514" y="4310"/>
                  </a:cubicBezTo>
                  <a:cubicBezTo>
                    <a:pt x="2284" y="1944"/>
                    <a:pt x="5212" y="533"/>
                    <a:pt x="8345" y="533"/>
                  </a:cubicBezTo>
                  <a:cubicBezTo>
                    <a:pt x="11479" y="533"/>
                    <a:pt x="14406" y="1944"/>
                    <a:pt x="16176" y="4310"/>
                  </a:cubicBezTo>
                  <a:cubicBezTo>
                    <a:pt x="16229" y="4379"/>
                    <a:pt x="16309" y="4416"/>
                    <a:pt x="16390" y="4416"/>
                  </a:cubicBezTo>
                  <a:cubicBezTo>
                    <a:pt x="16445" y="4416"/>
                    <a:pt x="16501" y="4398"/>
                    <a:pt x="16549" y="4363"/>
                  </a:cubicBezTo>
                  <a:cubicBezTo>
                    <a:pt x="16666" y="4275"/>
                    <a:pt x="16691" y="4109"/>
                    <a:pt x="16602" y="3991"/>
                  </a:cubicBezTo>
                  <a:cubicBezTo>
                    <a:pt x="14733" y="1493"/>
                    <a:pt x="11645" y="1"/>
                    <a:pt x="8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1"/>
            <p:cNvSpPr/>
            <p:nvPr/>
          </p:nvSpPr>
          <p:spPr>
            <a:xfrm>
              <a:off x="5620234" y="4311976"/>
              <a:ext cx="157877" cy="157048"/>
            </a:xfrm>
            <a:custGeom>
              <a:avLst/>
              <a:gdLst/>
              <a:ahLst/>
              <a:cxnLst/>
              <a:rect l="l" t="t" r="r" b="b"/>
              <a:pathLst>
                <a:path w="4760" h="4735" extrusionOk="0">
                  <a:moveTo>
                    <a:pt x="3584" y="3055"/>
                  </a:moveTo>
                  <a:cubicBezTo>
                    <a:pt x="3863" y="3055"/>
                    <a:pt x="4088" y="3281"/>
                    <a:pt x="4088" y="3559"/>
                  </a:cubicBezTo>
                  <a:cubicBezTo>
                    <a:pt x="4088" y="3837"/>
                    <a:pt x="3863" y="4063"/>
                    <a:pt x="3584" y="4063"/>
                  </a:cubicBezTo>
                  <a:cubicBezTo>
                    <a:pt x="3306" y="4063"/>
                    <a:pt x="3080" y="3837"/>
                    <a:pt x="3080" y="3559"/>
                  </a:cubicBezTo>
                  <a:cubicBezTo>
                    <a:pt x="3080" y="3281"/>
                    <a:pt x="3306" y="3055"/>
                    <a:pt x="3584" y="3055"/>
                  </a:cubicBezTo>
                  <a:close/>
                  <a:moveTo>
                    <a:pt x="3324" y="0"/>
                  </a:moveTo>
                  <a:cubicBezTo>
                    <a:pt x="3238" y="0"/>
                    <a:pt x="3154" y="22"/>
                    <a:pt x="3080" y="64"/>
                  </a:cubicBezTo>
                  <a:cubicBezTo>
                    <a:pt x="2922" y="153"/>
                    <a:pt x="2826" y="322"/>
                    <a:pt x="2829" y="503"/>
                  </a:cubicBezTo>
                  <a:cubicBezTo>
                    <a:pt x="2838" y="1042"/>
                    <a:pt x="2627" y="1595"/>
                    <a:pt x="2252" y="2021"/>
                  </a:cubicBezTo>
                  <a:cubicBezTo>
                    <a:pt x="2154" y="2131"/>
                    <a:pt x="2164" y="2298"/>
                    <a:pt x="2274" y="2396"/>
                  </a:cubicBezTo>
                  <a:cubicBezTo>
                    <a:pt x="2325" y="2441"/>
                    <a:pt x="2388" y="2463"/>
                    <a:pt x="2450" y="2463"/>
                  </a:cubicBezTo>
                  <a:cubicBezTo>
                    <a:pt x="2524" y="2463"/>
                    <a:pt x="2597" y="2432"/>
                    <a:pt x="2649" y="2373"/>
                  </a:cubicBezTo>
                  <a:cubicBezTo>
                    <a:pt x="3104" y="1860"/>
                    <a:pt x="3354" y="1220"/>
                    <a:pt x="3361" y="563"/>
                  </a:cubicBezTo>
                  <a:cubicBezTo>
                    <a:pt x="3906" y="933"/>
                    <a:pt x="4228" y="1543"/>
                    <a:pt x="4228" y="2210"/>
                  </a:cubicBezTo>
                  <a:cubicBezTo>
                    <a:pt x="4228" y="2379"/>
                    <a:pt x="4207" y="2544"/>
                    <a:pt x="4167" y="2703"/>
                  </a:cubicBezTo>
                  <a:cubicBezTo>
                    <a:pt x="4000" y="2590"/>
                    <a:pt x="3800" y="2523"/>
                    <a:pt x="3584" y="2523"/>
                  </a:cubicBezTo>
                  <a:cubicBezTo>
                    <a:pt x="3013" y="2523"/>
                    <a:pt x="2548" y="2988"/>
                    <a:pt x="2548" y="3559"/>
                  </a:cubicBezTo>
                  <a:cubicBezTo>
                    <a:pt x="2548" y="3775"/>
                    <a:pt x="2615" y="3975"/>
                    <a:pt x="2728" y="4141"/>
                  </a:cubicBezTo>
                  <a:cubicBezTo>
                    <a:pt x="2570" y="4181"/>
                    <a:pt x="2406" y="4203"/>
                    <a:pt x="2235" y="4203"/>
                  </a:cubicBezTo>
                  <a:cubicBezTo>
                    <a:pt x="1569" y="4203"/>
                    <a:pt x="958" y="3879"/>
                    <a:pt x="588" y="3334"/>
                  </a:cubicBezTo>
                  <a:cubicBezTo>
                    <a:pt x="819" y="3332"/>
                    <a:pt x="1051" y="3298"/>
                    <a:pt x="1279" y="3234"/>
                  </a:cubicBezTo>
                  <a:cubicBezTo>
                    <a:pt x="1421" y="3195"/>
                    <a:pt x="1503" y="3049"/>
                    <a:pt x="1464" y="2907"/>
                  </a:cubicBezTo>
                  <a:cubicBezTo>
                    <a:pt x="1431" y="2789"/>
                    <a:pt x="1324" y="2712"/>
                    <a:pt x="1207" y="2712"/>
                  </a:cubicBezTo>
                  <a:cubicBezTo>
                    <a:pt x="1183" y="2712"/>
                    <a:pt x="1159" y="2716"/>
                    <a:pt x="1136" y="2722"/>
                  </a:cubicBezTo>
                  <a:cubicBezTo>
                    <a:pt x="946" y="2776"/>
                    <a:pt x="753" y="2802"/>
                    <a:pt x="564" y="2802"/>
                  </a:cubicBezTo>
                  <a:lnTo>
                    <a:pt x="521" y="2802"/>
                  </a:lnTo>
                  <a:cubicBezTo>
                    <a:pt x="342" y="2802"/>
                    <a:pt x="177" y="2899"/>
                    <a:pt x="89" y="3055"/>
                  </a:cubicBezTo>
                  <a:cubicBezTo>
                    <a:pt x="0" y="3213"/>
                    <a:pt x="5" y="3407"/>
                    <a:pt x="102" y="3560"/>
                  </a:cubicBezTo>
                  <a:cubicBezTo>
                    <a:pt x="565" y="4295"/>
                    <a:pt x="1362" y="4735"/>
                    <a:pt x="2236" y="4735"/>
                  </a:cubicBezTo>
                  <a:cubicBezTo>
                    <a:pt x="2587" y="4735"/>
                    <a:pt x="2922" y="4662"/>
                    <a:pt x="3227" y="4531"/>
                  </a:cubicBezTo>
                  <a:cubicBezTo>
                    <a:pt x="3339" y="4572"/>
                    <a:pt x="3459" y="4595"/>
                    <a:pt x="3585" y="4595"/>
                  </a:cubicBezTo>
                  <a:cubicBezTo>
                    <a:pt x="4156" y="4595"/>
                    <a:pt x="4620" y="4130"/>
                    <a:pt x="4620" y="3559"/>
                  </a:cubicBezTo>
                  <a:cubicBezTo>
                    <a:pt x="4620" y="3433"/>
                    <a:pt x="4599" y="3312"/>
                    <a:pt x="4557" y="3201"/>
                  </a:cubicBezTo>
                  <a:cubicBezTo>
                    <a:pt x="4688" y="2897"/>
                    <a:pt x="4760" y="2562"/>
                    <a:pt x="4760" y="2210"/>
                  </a:cubicBezTo>
                  <a:cubicBezTo>
                    <a:pt x="4760" y="1336"/>
                    <a:pt x="4322" y="538"/>
                    <a:pt x="3586" y="76"/>
                  </a:cubicBezTo>
                  <a:cubicBezTo>
                    <a:pt x="3508" y="26"/>
                    <a:pt x="3417" y="0"/>
                    <a:pt x="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1"/>
            <p:cNvSpPr/>
            <p:nvPr/>
          </p:nvSpPr>
          <p:spPr>
            <a:xfrm>
              <a:off x="5617282" y="4308195"/>
              <a:ext cx="74826" cy="74793"/>
            </a:xfrm>
            <a:custGeom>
              <a:avLst/>
              <a:gdLst/>
              <a:ahLst/>
              <a:cxnLst/>
              <a:rect l="l" t="t" r="r" b="b"/>
              <a:pathLst>
                <a:path w="2256" h="2255" extrusionOk="0">
                  <a:moveTo>
                    <a:pt x="1128" y="531"/>
                  </a:moveTo>
                  <a:cubicBezTo>
                    <a:pt x="1457" y="531"/>
                    <a:pt x="1724" y="799"/>
                    <a:pt x="1724" y="1128"/>
                  </a:cubicBezTo>
                  <a:cubicBezTo>
                    <a:pt x="1724" y="1456"/>
                    <a:pt x="1457" y="1723"/>
                    <a:pt x="1128" y="1723"/>
                  </a:cubicBezTo>
                  <a:cubicBezTo>
                    <a:pt x="800" y="1723"/>
                    <a:pt x="533" y="1456"/>
                    <a:pt x="533" y="1128"/>
                  </a:cubicBezTo>
                  <a:cubicBezTo>
                    <a:pt x="533" y="799"/>
                    <a:pt x="800" y="531"/>
                    <a:pt x="1128" y="531"/>
                  </a:cubicBezTo>
                  <a:close/>
                  <a:moveTo>
                    <a:pt x="1128" y="0"/>
                  </a:moveTo>
                  <a:cubicBezTo>
                    <a:pt x="506" y="0"/>
                    <a:pt x="1" y="505"/>
                    <a:pt x="1" y="1128"/>
                  </a:cubicBezTo>
                  <a:cubicBezTo>
                    <a:pt x="1" y="1749"/>
                    <a:pt x="506" y="2255"/>
                    <a:pt x="1128" y="2255"/>
                  </a:cubicBezTo>
                  <a:cubicBezTo>
                    <a:pt x="1749" y="2255"/>
                    <a:pt x="2255" y="1749"/>
                    <a:pt x="2255" y="1128"/>
                  </a:cubicBezTo>
                  <a:cubicBezTo>
                    <a:pt x="2255" y="505"/>
                    <a:pt x="1749" y="0"/>
                    <a:pt x="1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1"/>
            <p:cNvSpPr/>
            <p:nvPr/>
          </p:nvSpPr>
          <p:spPr>
            <a:xfrm>
              <a:off x="5457249" y="4520400"/>
              <a:ext cx="52670" cy="52703"/>
            </a:xfrm>
            <a:custGeom>
              <a:avLst/>
              <a:gdLst/>
              <a:ahLst/>
              <a:cxnLst/>
              <a:rect l="l" t="t" r="r" b="b"/>
              <a:pathLst>
                <a:path w="1588" h="1589" extrusionOk="0">
                  <a:moveTo>
                    <a:pt x="1056" y="533"/>
                  </a:moveTo>
                  <a:lnTo>
                    <a:pt x="1056" y="1056"/>
                  </a:lnTo>
                  <a:lnTo>
                    <a:pt x="531" y="1056"/>
                  </a:lnTo>
                  <a:lnTo>
                    <a:pt x="531" y="533"/>
                  </a:lnTo>
                  <a:close/>
                  <a:moveTo>
                    <a:pt x="443" y="1"/>
                  </a:moveTo>
                  <a:cubicBezTo>
                    <a:pt x="198" y="1"/>
                    <a:pt x="0" y="199"/>
                    <a:pt x="0" y="443"/>
                  </a:cubicBezTo>
                  <a:lnTo>
                    <a:pt x="0" y="1145"/>
                  </a:lnTo>
                  <a:cubicBezTo>
                    <a:pt x="0" y="1389"/>
                    <a:pt x="198" y="1588"/>
                    <a:pt x="443" y="1588"/>
                  </a:cubicBezTo>
                  <a:lnTo>
                    <a:pt x="1144" y="1588"/>
                  </a:lnTo>
                  <a:cubicBezTo>
                    <a:pt x="1388" y="1588"/>
                    <a:pt x="1587" y="1390"/>
                    <a:pt x="1587" y="1145"/>
                  </a:cubicBezTo>
                  <a:lnTo>
                    <a:pt x="1587" y="443"/>
                  </a:lnTo>
                  <a:cubicBezTo>
                    <a:pt x="1587" y="199"/>
                    <a:pt x="1388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1"/>
            <p:cNvSpPr/>
            <p:nvPr/>
          </p:nvSpPr>
          <p:spPr>
            <a:xfrm>
              <a:off x="5514131" y="4520400"/>
              <a:ext cx="52703" cy="52703"/>
            </a:xfrm>
            <a:custGeom>
              <a:avLst/>
              <a:gdLst/>
              <a:ahLst/>
              <a:cxnLst/>
              <a:rect l="l" t="t" r="r" b="b"/>
              <a:pathLst>
                <a:path w="1589" h="1589" extrusionOk="0">
                  <a:moveTo>
                    <a:pt x="1056" y="533"/>
                  </a:moveTo>
                  <a:lnTo>
                    <a:pt x="1056" y="1056"/>
                  </a:lnTo>
                  <a:lnTo>
                    <a:pt x="533" y="1056"/>
                  </a:lnTo>
                  <a:lnTo>
                    <a:pt x="533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45"/>
                  </a:lnTo>
                  <a:cubicBezTo>
                    <a:pt x="1" y="1389"/>
                    <a:pt x="199" y="1588"/>
                    <a:pt x="443" y="1588"/>
                  </a:cubicBezTo>
                  <a:lnTo>
                    <a:pt x="1144" y="1588"/>
                  </a:lnTo>
                  <a:cubicBezTo>
                    <a:pt x="1389" y="1588"/>
                    <a:pt x="1588" y="1390"/>
                    <a:pt x="1588" y="1145"/>
                  </a:cubicBezTo>
                  <a:lnTo>
                    <a:pt x="1588" y="443"/>
                  </a:lnTo>
                  <a:cubicBezTo>
                    <a:pt x="1588" y="199"/>
                    <a:pt x="1389" y="1"/>
                    <a:pt x="1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1"/>
            <p:cNvSpPr/>
            <p:nvPr/>
          </p:nvSpPr>
          <p:spPr>
            <a:xfrm>
              <a:off x="5839604" y="4001528"/>
              <a:ext cx="121692" cy="65008"/>
            </a:xfrm>
            <a:custGeom>
              <a:avLst/>
              <a:gdLst/>
              <a:ahLst/>
              <a:cxnLst/>
              <a:rect l="l" t="t" r="r" b="b"/>
              <a:pathLst>
                <a:path w="3669" h="1960" extrusionOk="0">
                  <a:moveTo>
                    <a:pt x="2524" y="0"/>
                  </a:moveTo>
                  <a:cubicBezTo>
                    <a:pt x="2377" y="0"/>
                    <a:pt x="2258" y="120"/>
                    <a:pt x="2258" y="266"/>
                  </a:cubicBezTo>
                  <a:lnTo>
                    <a:pt x="2258" y="1428"/>
                  </a:lnTo>
                  <a:lnTo>
                    <a:pt x="1910" y="1428"/>
                  </a:lnTo>
                  <a:lnTo>
                    <a:pt x="1910" y="826"/>
                  </a:lnTo>
                  <a:cubicBezTo>
                    <a:pt x="1910" y="679"/>
                    <a:pt x="1791" y="560"/>
                    <a:pt x="1644" y="560"/>
                  </a:cubicBezTo>
                  <a:cubicBezTo>
                    <a:pt x="1497" y="560"/>
                    <a:pt x="1378" y="679"/>
                    <a:pt x="1378" y="826"/>
                  </a:cubicBezTo>
                  <a:lnTo>
                    <a:pt x="1378" y="1428"/>
                  </a:lnTo>
                  <a:lnTo>
                    <a:pt x="1030" y="1428"/>
                  </a:lnTo>
                  <a:lnTo>
                    <a:pt x="1030" y="1230"/>
                  </a:lnTo>
                  <a:cubicBezTo>
                    <a:pt x="1030" y="1084"/>
                    <a:pt x="912" y="965"/>
                    <a:pt x="765" y="965"/>
                  </a:cubicBezTo>
                  <a:cubicBezTo>
                    <a:pt x="618" y="965"/>
                    <a:pt x="499" y="1085"/>
                    <a:pt x="499" y="1230"/>
                  </a:cubicBezTo>
                  <a:lnTo>
                    <a:pt x="499" y="1428"/>
                  </a:lnTo>
                  <a:lnTo>
                    <a:pt x="266" y="1428"/>
                  </a:lnTo>
                  <a:cubicBezTo>
                    <a:pt x="119" y="1428"/>
                    <a:pt x="0" y="1547"/>
                    <a:pt x="0" y="1694"/>
                  </a:cubicBezTo>
                  <a:cubicBezTo>
                    <a:pt x="0" y="1840"/>
                    <a:pt x="119" y="1959"/>
                    <a:pt x="266" y="1959"/>
                  </a:cubicBezTo>
                  <a:lnTo>
                    <a:pt x="3404" y="1959"/>
                  </a:lnTo>
                  <a:cubicBezTo>
                    <a:pt x="3543" y="1959"/>
                    <a:pt x="3655" y="1854"/>
                    <a:pt x="3668" y="1718"/>
                  </a:cubicBezTo>
                  <a:cubicBezTo>
                    <a:pt x="3669" y="1710"/>
                    <a:pt x="3669" y="1702"/>
                    <a:pt x="3669" y="1694"/>
                  </a:cubicBezTo>
                  <a:lnTo>
                    <a:pt x="3669" y="574"/>
                  </a:lnTo>
                  <a:cubicBezTo>
                    <a:pt x="3669" y="429"/>
                    <a:pt x="3550" y="309"/>
                    <a:pt x="3403" y="309"/>
                  </a:cubicBezTo>
                  <a:cubicBezTo>
                    <a:pt x="3256" y="309"/>
                    <a:pt x="3137" y="429"/>
                    <a:pt x="3137" y="575"/>
                  </a:cubicBezTo>
                  <a:lnTo>
                    <a:pt x="3137" y="1428"/>
                  </a:lnTo>
                  <a:lnTo>
                    <a:pt x="2790" y="1428"/>
                  </a:lnTo>
                  <a:lnTo>
                    <a:pt x="2790" y="266"/>
                  </a:lnTo>
                  <a:cubicBezTo>
                    <a:pt x="2790" y="120"/>
                    <a:pt x="2671" y="0"/>
                    <a:pt x="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1"/>
            <p:cNvSpPr/>
            <p:nvPr/>
          </p:nvSpPr>
          <p:spPr>
            <a:xfrm>
              <a:off x="5870019" y="4089057"/>
              <a:ext cx="17711" cy="17678"/>
            </a:xfrm>
            <a:custGeom>
              <a:avLst/>
              <a:gdLst/>
              <a:ahLst/>
              <a:cxnLst/>
              <a:rect l="l" t="t" r="r" b="b"/>
              <a:pathLst>
                <a:path w="534" h="533" extrusionOk="0">
                  <a:moveTo>
                    <a:pt x="266" y="0"/>
                  </a:moveTo>
                  <a:cubicBezTo>
                    <a:pt x="196" y="0"/>
                    <a:pt x="127" y="29"/>
                    <a:pt x="78" y="78"/>
                  </a:cubicBezTo>
                  <a:cubicBezTo>
                    <a:pt x="29" y="127"/>
                    <a:pt x="0" y="196"/>
                    <a:pt x="0" y="266"/>
                  </a:cubicBezTo>
                  <a:cubicBezTo>
                    <a:pt x="0" y="336"/>
                    <a:pt x="29" y="405"/>
                    <a:pt x="78" y="454"/>
                  </a:cubicBezTo>
                  <a:cubicBezTo>
                    <a:pt x="127" y="503"/>
                    <a:pt x="196" y="532"/>
                    <a:pt x="266" y="532"/>
                  </a:cubicBezTo>
                  <a:cubicBezTo>
                    <a:pt x="336" y="532"/>
                    <a:pt x="405" y="503"/>
                    <a:pt x="454" y="454"/>
                  </a:cubicBezTo>
                  <a:cubicBezTo>
                    <a:pt x="504" y="405"/>
                    <a:pt x="532" y="336"/>
                    <a:pt x="532" y="266"/>
                  </a:cubicBezTo>
                  <a:cubicBezTo>
                    <a:pt x="533" y="196"/>
                    <a:pt x="504" y="127"/>
                    <a:pt x="454" y="78"/>
                  </a:cubicBezTo>
                  <a:cubicBezTo>
                    <a:pt x="405" y="29"/>
                    <a:pt x="336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1"/>
            <p:cNvSpPr/>
            <p:nvPr/>
          </p:nvSpPr>
          <p:spPr>
            <a:xfrm>
              <a:off x="5906835" y="4089057"/>
              <a:ext cx="17645" cy="17678"/>
            </a:xfrm>
            <a:custGeom>
              <a:avLst/>
              <a:gdLst/>
              <a:ahLst/>
              <a:cxnLst/>
              <a:rect l="l" t="t" r="r" b="b"/>
              <a:pathLst>
                <a:path w="532" h="533" extrusionOk="0">
                  <a:moveTo>
                    <a:pt x="266" y="0"/>
                  </a:moveTo>
                  <a:cubicBezTo>
                    <a:pt x="196" y="0"/>
                    <a:pt x="127" y="29"/>
                    <a:pt x="78" y="78"/>
                  </a:cubicBezTo>
                  <a:cubicBezTo>
                    <a:pt x="29" y="127"/>
                    <a:pt x="0" y="196"/>
                    <a:pt x="0" y="266"/>
                  </a:cubicBezTo>
                  <a:cubicBezTo>
                    <a:pt x="0" y="336"/>
                    <a:pt x="29" y="405"/>
                    <a:pt x="78" y="454"/>
                  </a:cubicBezTo>
                  <a:cubicBezTo>
                    <a:pt x="128" y="503"/>
                    <a:pt x="196" y="532"/>
                    <a:pt x="266" y="532"/>
                  </a:cubicBezTo>
                  <a:cubicBezTo>
                    <a:pt x="337" y="532"/>
                    <a:pt x="405" y="503"/>
                    <a:pt x="455" y="454"/>
                  </a:cubicBezTo>
                  <a:cubicBezTo>
                    <a:pt x="504" y="405"/>
                    <a:pt x="532" y="336"/>
                    <a:pt x="532" y="266"/>
                  </a:cubicBezTo>
                  <a:cubicBezTo>
                    <a:pt x="532" y="196"/>
                    <a:pt x="504" y="127"/>
                    <a:pt x="455" y="78"/>
                  </a:cubicBezTo>
                  <a:cubicBezTo>
                    <a:pt x="405" y="29"/>
                    <a:pt x="337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1"/>
            <p:cNvSpPr/>
            <p:nvPr/>
          </p:nvSpPr>
          <p:spPr>
            <a:xfrm>
              <a:off x="5943617" y="4089057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0"/>
                  </a:moveTo>
                  <a:cubicBezTo>
                    <a:pt x="197" y="0"/>
                    <a:pt x="129" y="29"/>
                    <a:pt x="79" y="78"/>
                  </a:cubicBezTo>
                  <a:cubicBezTo>
                    <a:pt x="30" y="127"/>
                    <a:pt x="1" y="196"/>
                    <a:pt x="1" y="266"/>
                  </a:cubicBezTo>
                  <a:cubicBezTo>
                    <a:pt x="1" y="336"/>
                    <a:pt x="30" y="405"/>
                    <a:pt x="79" y="454"/>
                  </a:cubicBezTo>
                  <a:cubicBezTo>
                    <a:pt x="128" y="503"/>
                    <a:pt x="197" y="532"/>
                    <a:pt x="267" y="532"/>
                  </a:cubicBezTo>
                  <a:cubicBezTo>
                    <a:pt x="338" y="532"/>
                    <a:pt x="406" y="503"/>
                    <a:pt x="456" y="454"/>
                  </a:cubicBezTo>
                  <a:cubicBezTo>
                    <a:pt x="505" y="405"/>
                    <a:pt x="533" y="336"/>
                    <a:pt x="533" y="266"/>
                  </a:cubicBezTo>
                  <a:cubicBezTo>
                    <a:pt x="533" y="196"/>
                    <a:pt x="504" y="127"/>
                    <a:pt x="456" y="78"/>
                  </a:cubicBezTo>
                  <a:cubicBezTo>
                    <a:pt x="406" y="29"/>
                    <a:pt x="337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1"/>
            <p:cNvSpPr/>
            <p:nvPr/>
          </p:nvSpPr>
          <p:spPr>
            <a:xfrm>
              <a:off x="5439405" y="4243717"/>
              <a:ext cx="521891" cy="283118"/>
            </a:xfrm>
            <a:custGeom>
              <a:avLst/>
              <a:gdLst/>
              <a:ahLst/>
              <a:cxnLst/>
              <a:rect l="l" t="t" r="r" b="b"/>
              <a:pathLst>
                <a:path w="15735" h="8536" extrusionOk="0">
                  <a:moveTo>
                    <a:pt x="9236" y="672"/>
                  </a:moveTo>
                  <a:lnTo>
                    <a:pt x="9236" y="672"/>
                  </a:lnTo>
                  <a:cubicBezTo>
                    <a:pt x="11475" y="1079"/>
                    <a:pt x="13485" y="2359"/>
                    <a:pt x="14805" y="4268"/>
                  </a:cubicBezTo>
                  <a:cubicBezTo>
                    <a:pt x="14158" y="5203"/>
                    <a:pt x="13346" y="5987"/>
                    <a:pt x="12422" y="6591"/>
                  </a:cubicBezTo>
                  <a:lnTo>
                    <a:pt x="11930" y="5982"/>
                  </a:lnTo>
                  <a:cubicBezTo>
                    <a:pt x="11877" y="5918"/>
                    <a:pt x="11800" y="5884"/>
                    <a:pt x="11723" y="5884"/>
                  </a:cubicBezTo>
                  <a:cubicBezTo>
                    <a:pt x="11664" y="5884"/>
                    <a:pt x="11605" y="5903"/>
                    <a:pt x="11556" y="5942"/>
                  </a:cubicBezTo>
                  <a:cubicBezTo>
                    <a:pt x="11441" y="6035"/>
                    <a:pt x="11424" y="6202"/>
                    <a:pt x="11516" y="6316"/>
                  </a:cubicBezTo>
                  <a:lnTo>
                    <a:pt x="11964" y="6872"/>
                  </a:lnTo>
                  <a:cubicBezTo>
                    <a:pt x="11123" y="7350"/>
                    <a:pt x="10203" y="7687"/>
                    <a:pt x="9241" y="7862"/>
                  </a:cubicBezTo>
                  <a:cubicBezTo>
                    <a:pt x="10630" y="7261"/>
                    <a:pt x="11604" y="5876"/>
                    <a:pt x="11604" y="4268"/>
                  </a:cubicBezTo>
                  <a:cubicBezTo>
                    <a:pt x="11604" y="3901"/>
                    <a:pt x="11554" y="3538"/>
                    <a:pt x="11453" y="3189"/>
                  </a:cubicBezTo>
                  <a:cubicBezTo>
                    <a:pt x="11420" y="3073"/>
                    <a:pt x="11314" y="2996"/>
                    <a:pt x="11199" y="2996"/>
                  </a:cubicBezTo>
                  <a:cubicBezTo>
                    <a:pt x="11174" y="2996"/>
                    <a:pt x="11150" y="3000"/>
                    <a:pt x="11125" y="3007"/>
                  </a:cubicBezTo>
                  <a:cubicBezTo>
                    <a:pt x="10984" y="3047"/>
                    <a:pt x="10902" y="3194"/>
                    <a:pt x="10943" y="3335"/>
                  </a:cubicBezTo>
                  <a:cubicBezTo>
                    <a:pt x="11029" y="3637"/>
                    <a:pt x="11072" y="3951"/>
                    <a:pt x="11072" y="4268"/>
                  </a:cubicBezTo>
                  <a:cubicBezTo>
                    <a:pt x="11072" y="6134"/>
                    <a:pt x="9554" y="7653"/>
                    <a:pt x="7688" y="7653"/>
                  </a:cubicBezTo>
                  <a:cubicBezTo>
                    <a:pt x="5822" y="7653"/>
                    <a:pt x="4303" y="6134"/>
                    <a:pt x="4303" y="4268"/>
                  </a:cubicBezTo>
                  <a:cubicBezTo>
                    <a:pt x="4303" y="2401"/>
                    <a:pt x="5822" y="883"/>
                    <a:pt x="7688" y="883"/>
                  </a:cubicBezTo>
                  <a:cubicBezTo>
                    <a:pt x="8634" y="883"/>
                    <a:pt x="9512" y="1264"/>
                    <a:pt x="10160" y="1956"/>
                  </a:cubicBezTo>
                  <a:cubicBezTo>
                    <a:pt x="10212" y="2011"/>
                    <a:pt x="10282" y="2039"/>
                    <a:pt x="10353" y="2039"/>
                  </a:cubicBezTo>
                  <a:cubicBezTo>
                    <a:pt x="10418" y="2039"/>
                    <a:pt x="10484" y="2016"/>
                    <a:pt x="10535" y="1968"/>
                  </a:cubicBezTo>
                  <a:cubicBezTo>
                    <a:pt x="10642" y="1867"/>
                    <a:pt x="10648" y="1699"/>
                    <a:pt x="10548" y="1592"/>
                  </a:cubicBezTo>
                  <a:cubicBezTo>
                    <a:pt x="10176" y="1195"/>
                    <a:pt x="9727" y="884"/>
                    <a:pt x="9236" y="672"/>
                  </a:cubicBezTo>
                  <a:close/>
                  <a:moveTo>
                    <a:pt x="6135" y="672"/>
                  </a:moveTo>
                  <a:lnTo>
                    <a:pt x="6135" y="672"/>
                  </a:lnTo>
                  <a:cubicBezTo>
                    <a:pt x="4746" y="1275"/>
                    <a:pt x="3771" y="2660"/>
                    <a:pt x="3771" y="4268"/>
                  </a:cubicBezTo>
                  <a:cubicBezTo>
                    <a:pt x="3771" y="5876"/>
                    <a:pt x="4746" y="7261"/>
                    <a:pt x="6135" y="7863"/>
                  </a:cubicBezTo>
                  <a:cubicBezTo>
                    <a:pt x="3898" y="7455"/>
                    <a:pt x="1889" y="6174"/>
                    <a:pt x="571" y="4268"/>
                  </a:cubicBezTo>
                  <a:cubicBezTo>
                    <a:pt x="1889" y="2361"/>
                    <a:pt x="3898" y="1081"/>
                    <a:pt x="6135" y="672"/>
                  </a:cubicBezTo>
                  <a:close/>
                  <a:moveTo>
                    <a:pt x="7687" y="1"/>
                  </a:moveTo>
                  <a:cubicBezTo>
                    <a:pt x="4657" y="1"/>
                    <a:pt x="1825" y="1496"/>
                    <a:pt x="110" y="4000"/>
                  </a:cubicBezTo>
                  <a:cubicBezTo>
                    <a:pt x="0" y="4160"/>
                    <a:pt x="0" y="4376"/>
                    <a:pt x="110" y="4537"/>
                  </a:cubicBezTo>
                  <a:cubicBezTo>
                    <a:pt x="1825" y="7041"/>
                    <a:pt x="4657" y="8536"/>
                    <a:pt x="7687" y="8536"/>
                  </a:cubicBezTo>
                  <a:cubicBezTo>
                    <a:pt x="9333" y="8536"/>
                    <a:pt x="10920" y="8094"/>
                    <a:pt x="12302" y="7291"/>
                  </a:cubicBezTo>
                  <a:lnTo>
                    <a:pt x="13047" y="8214"/>
                  </a:lnTo>
                  <a:cubicBezTo>
                    <a:pt x="13160" y="8352"/>
                    <a:pt x="13363" y="8450"/>
                    <a:pt x="13543" y="8450"/>
                  </a:cubicBezTo>
                  <a:lnTo>
                    <a:pt x="15470" y="8450"/>
                  </a:lnTo>
                  <a:cubicBezTo>
                    <a:pt x="15616" y="8450"/>
                    <a:pt x="15735" y="8331"/>
                    <a:pt x="15735" y="8184"/>
                  </a:cubicBezTo>
                  <a:cubicBezTo>
                    <a:pt x="15735" y="8037"/>
                    <a:pt x="15616" y="7918"/>
                    <a:pt x="15469" y="7918"/>
                  </a:cubicBezTo>
                  <a:lnTo>
                    <a:pt x="13544" y="7918"/>
                  </a:lnTo>
                  <a:cubicBezTo>
                    <a:pt x="13522" y="7916"/>
                    <a:pt x="13475" y="7894"/>
                    <a:pt x="13461" y="7879"/>
                  </a:cubicBezTo>
                  <a:lnTo>
                    <a:pt x="12757" y="7007"/>
                  </a:lnTo>
                  <a:cubicBezTo>
                    <a:pt x="13731" y="6362"/>
                    <a:pt x="14586" y="5529"/>
                    <a:pt x="15265" y="4536"/>
                  </a:cubicBezTo>
                  <a:cubicBezTo>
                    <a:pt x="15376" y="4374"/>
                    <a:pt x="15376" y="4162"/>
                    <a:pt x="15265" y="4000"/>
                  </a:cubicBezTo>
                  <a:cubicBezTo>
                    <a:pt x="13551" y="1496"/>
                    <a:pt x="10718" y="1"/>
                    <a:pt x="7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1"/>
            <p:cNvSpPr/>
            <p:nvPr/>
          </p:nvSpPr>
          <p:spPr>
            <a:xfrm>
              <a:off x="5873866" y="4532341"/>
              <a:ext cx="87430" cy="17678"/>
            </a:xfrm>
            <a:custGeom>
              <a:avLst/>
              <a:gdLst/>
              <a:ahLst/>
              <a:cxnLst/>
              <a:rect l="l" t="t" r="r" b="b"/>
              <a:pathLst>
                <a:path w="2636" h="533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2370" y="532"/>
                  </a:lnTo>
                  <a:cubicBezTo>
                    <a:pt x="2517" y="532"/>
                    <a:pt x="2636" y="413"/>
                    <a:pt x="2636" y="266"/>
                  </a:cubicBezTo>
                  <a:cubicBezTo>
                    <a:pt x="2636" y="119"/>
                    <a:pt x="2517" y="0"/>
                    <a:pt x="2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1"/>
            <p:cNvSpPr/>
            <p:nvPr/>
          </p:nvSpPr>
          <p:spPr>
            <a:xfrm>
              <a:off x="5873866" y="4558377"/>
              <a:ext cx="87430" cy="17678"/>
            </a:xfrm>
            <a:custGeom>
              <a:avLst/>
              <a:gdLst/>
              <a:ahLst/>
              <a:cxnLst/>
              <a:rect l="l" t="t" r="r" b="b"/>
              <a:pathLst>
                <a:path w="2636" h="533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cubicBezTo>
                    <a:pt x="0" y="413"/>
                    <a:pt x="119" y="533"/>
                    <a:pt x="266" y="533"/>
                  </a:cubicBezTo>
                  <a:lnTo>
                    <a:pt x="2370" y="533"/>
                  </a:lnTo>
                  <a:cubicBezTo>
                    <a:pt x="2517" y="533"/>
                    <a:pt x="2636" y="413"/>
                    <a:pt x="2636" y="267"/>
                  </a:cubicBezTo>
                  <a:cubicBezTo>
                    <a:pt x="2636" y="120"/>
                    <a:pt x="2517" y="1"/>
                    <a:pt x="2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1"/>
            <p:cNvSpPr/>
            <p:nvPr/>
          </p:nvSpPr>
          <p:spPr>
            <a:xfrm>
              <a:off x="5873866" y="4584447"/>
              <a:ext cx="87430" cy="17645"/>
            </a:xfrm>
            <a:custGeom>
              <a:avLst/>
              <a:gdLst/>
              <a:ahLst/>
              <a:cxnLst/>
              <a:rect l="l" t="t" r="r" b="b"/>
              <a:pathLst>
                <a:path w="2636" h="532" extrusionOk="0">
                  <a:moveTo>
                    <a:pt x="266" y="0"/>
                  </a:moveTo>
                  <a:cubicBezTo>
                    <a:pt x="119" y="0"/>
                    <a:pt x="0" y="119"/>
                    <a:pt x="0" y="265"/>
                  </a:cubicBezTo>
                  <a:cubicBezTo>
                    <a:pt x="0" y="412"/>
                    <a:pt x="119" y="531"/>
                    <a:pt x="266" y="531"/>
                  </a:cubicBezTo>
                  <a:lnTo>
                    <a:pt x="2370" y="531"/>
                  </a:lnTo>
                  <a:cubicBezTo>
                    <a:pt x="2517" y="531"/>
                    <a:pt x="2636" y="412"/>
                    <a:pt x="2636" y="265"/>
                  </a:cubicBezTo>
                  <a:cubicBezTo>
                    <a:pt x="2636" y="119"/>
                    <a:pt x="2517" y="0"/>
                    <a:pt x="23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6" name="Google Shape;1766;p51"/>
          <p:cNvSpPr txBox="1"/>
          <p:nvPr/>
        </p:nvSpPr>
        <p:spPr>
          <a:xfrm>
            <a:off x="4318150" y="1830025"/>
            <a:ext cx="1393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GOAL 1</a:t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7" name="Google Shape;1767;p51"/>
          <p:cNvSpPr txBox="1"/>
          <p:nvPr/>
        </p:nvSpPr>
        <p:spPr>
          <a:xfrm>
            <a:off x="5711962" y="1830025"/>
            <a:ext cx="3120612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File Upload Functionality</a:t>
            </a:r>
          </a:p>
        </p:txBody>
      </p:sp>
      <p:sp>
        <p:nvSpPr>
          <p:cNvPr id="1768" name="Google Shape;1768;p51"/>
          <p:cNvSpPr txBox="1"/>
          <p:nvPr/>
        </p:nvSpPr>
        <p:spPr>
          <a:xfrm>
            <a:off x="4318150" y="2598700"/>
            <a:ext cx="1393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GOAL 2</a:t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69" name="Google Shape;1769;p51"/>
          <p:cNvSpPr txBox="1"/>
          <p:nvPr/>
        </p:nvSpPr>
        <p:spPr>
          <a:xfrm>
            <a:off x="5711961" y="2598700"/>
            <a:ext cx="2908577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Anomaly Detection Web Application</a:t>
            </a:r>
          </a:p>
        </p:txBody>
      </p:sp>
      <p:sp>
        <p:nvSpPr>
          <p:cNvPr id="1770" name="Google Shape;1770;p51"/>
          <p:cNvSpPr txBox="1"/>
          <p:nvPr/>
        </p:nvSpPr>
        <p:spPr>
          <a:xfrm>
            <a:off x="4318150" y="3367375"/>
            <a:ext cx="13938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rPr>
              <a:t>GOAL 3</a:t>
            </a:r>
            <a:endParaRPr sz="2100">
              <a:solidFill>
                <a:schemeClr val="dk1"/>
              </a:solidFill>
              <a:latin typeface="Montserrat Black"/>
              <a:ea typeface="Montserrat Black"/>
              <a:cs typeface="Montserrat Black"/>
              <a:sym typeface="Montserrat Black"/>
            </a:endParaRPr>
          </a:p>
        </p:txBody>
      </p:sp>
      <p:sp>
        <p:nvSpPr>
          <p:cNvPr id="1771" name="Google Shape;1771;p51"/>
          <p:cNvSpPr txBox="1"/>
          <p:nvPr/>
        </p:nvSpPr>
        <p:spPr>
          <a:xfrm>
            <a:off x="5711962" y="3367375"/>
            <a:ext cx="2656786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Storing </a:t>
            </a:r>
            <a:r>
              <a:rPr lang="en-IN" sz="16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Historical Data</a:t>
            </a:r>
            <a:endParaRPr sz="16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2" name="Google Shape;1772;p51"/>
          <p:cNvSpPr/>
          <p:nvPr/>
        </p:nvSpPr>
        <p:spPr>
          <a:xfrm rot="5400000">
            <a:off x="3590824" y="1805275"/>
            <a:ext cx="615900" cy="534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3" name="Google Shape;1773;p51"/>
          <p:cNvSpPr/>
          <p:nvPr/>
        </p:nvSpPr>
        <p:spPr>
          <a:xfrm rot="5400000">
            <a:off x="3590824" y="2573950"/>
            <a:ext cx="615900" cy="534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4" name="Google Shape;1774;p51"/>
          <p:cNvSpPr/>
          <p:nvPr/>
        </p:nvSpPr>
        <p:spPr>
          <a:xfrm rot="5400000">
            <a:off x="3590824" y="3342625"/>
            <a:ext cx="615900" cy="534000"/>
          </a:xfrm>
          <a:prstGeom prst="hexagon">
            <a:avLst>
              <a:gd name="adj" fmla="val 25000"/>
              <a:gd name="vf" fmla="val 115470"/>
            </a:avLst>
          </a:prstGeom>
          <a:solidFill>
            <a:srgbClr val="002E8A">
              <a:alpha val="33000"/>
            </a:srgbClr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5" name="Google Shape;1775;p51"/>
          <p:cNvGrpSpPr/>
          <p:nvPr/>
        </p:nvGrpSpPr>
        <p:grpSpPr>
          <a:xfrm>
            <a:off x="3736787" y="1889380"/>
            <a:ext cx="323975" cy="365789"/>
            <a:chOff x="4020665" y="1431080"/>
            <a:chExt cx="531542" cy="602023"/>
          </a:xfrm>
        </p:grpSpPr>
        <p:sp>
          <p:nvSpPr>
            <p:cNvPr id="1776" name="Google Shape;1776;p51"/>
            <p:cNvSpPr/>
            <p:nvPr/>
          </p:nvSpPr>
          <p:spPr>
            <a:xfrm>
              <a:off x="4094363" y="1495524"/>
              <a:ext cx="457844" cy="537579"/>
            </a:xfrm>
            <a:custGeom>
              <a:avLst/>
              <a:gdLst/>
              <a:ahLst/>
              <a:cxnLst/>
              <a:rect l="l" t="t" r="r" b="b"/>
              <a:pathLst>
                <a:path w="13804" h="16208" extrusionOk="0">
                  <a:moveTo>
                    <a:pt x="10670" y="532"/>
                  </a:moveTo>
                  <a:lnTo>
                    <a:pt x="10670" y="973"/>
                  </a:lnTo>
                  <a:cubicBezTo>
                    <a:pt x="10670" y="1181"/>
                    <a:pt x="10810" y="1383"/>
                    <a:pt x="11006" y="1455"/>
                  </a:cubicBezTo>
                  <a:lnTo>
                    <a:pt x="11230" y="1549"/>
                  </a:lnTo>
                  <a:cubicBezTo>
                    <a:pt x="11294" y="1579"/>
                    <a:pt x="11367" y="1594"/>
                    <a:pt x="11441" y="1594"/>
                  </a:cubicBezTo>
                  <a:cubicBezTo>
                    <a:pt x="11582" y="1594"/>
                    <a:pt x="11717" y="1540"/>
                    <a:pt x="11810" y="1446"/>
                  </a:cubicBezTo>
                  <a:lnTo>
                    <a:pt x="12117" y="1137"/>
                  </a:lnTo>
                  <a:lnTo>
                    <a:pt x="12674" y="1697"/>
                  </a:lnTo>
                  <a:lnTo>
                    <a:pt x="12364" y="2009"/>
                  </a:lnTo>
                  <a:cubicBezTo>
                    <a:pt x="12217" y="2157"/>
                    <a:pt x="12175" y="2399"/>
                    <a:pt x="12262" y="2588"/>
                  </a:cubicBezTo>
                  <a:lnTo>
                    <a:pt x="12355" y="2815"/>
                  </a:lnTo>
                  <a:cubicBezTo>
                    <a:pt x="12426" y="3012"/>
                    <a:pt x="12628" y="3154"/>
                    <a:pt x="12838" y="3154"/>
                  </a:cubicBezTo>
                  <a:lnTo>
                    <a:pt x="13271" y="3154"/>
                  </a:lnTo>
                  <a:lnTo>
                    <a:pt x="13271" y="3948"/>
                  </a:lnTo>
                  <a:lnTo>
                    <a:pt x="12838" y="3948"/>
                  </a:lnTo>
                  <a:cubicBezTo>
                    <a:pt x="12629" y="3948"/>
                    <a:pt x="12426" y="4090"/>
                    <a:pt x="12355" y="4287"/>
                  </a:cubicBezTo>
                  <a:lnTo>
                    <a:pt x="12262" y="4514"/>
                  </a:lnTo>
                  <a:cubicBezTo>
                    <a:pt x="12175" y="4703"/>
                    <a:pt x="12217" y="4945"/>
                    <a:pt x="12364" y="5093"/>
                  </a:cubicBezTo>
                  <a:lnTo>
                    <a:pt x="12674" y="5405"/>
                  </a:lnTo>
                  <a:lnTo>
                    <a:pt x="12117" y="5966"/>
                  </a:lnTo>
                  <a:lnTo>
                    <a:pt x="11810" y="5656"/>
                  </a:lnTo>
                  <a:cubicBezTo>
                    <a:pt x="11717" y="5562"/>
                    <a:pt x="11582" y="5508"/>
                    <a:pt x="11441" y="5508"/>
                  </a:cubicBezTo>
                  <a:cubicBezTo>
                    <a:pt x="11367" y="5508"/>
                    <a:pt x="11294" y="5523"/>
                    <a:pt x="11230" y="5553"/>
                  </a:cubicBezTo>
                  <a:lnTo>
                    <a:pt x="11006" y="5647"/>
                  </a:lnTo>
                  <a:cubicBezTo>
                    <a:pt x="10811" y="5718"/>
                    <a:pt x="10670" y="5921"/>
                    <a:pt x="10670" y="6129"/>
                  </a:cubicBezTo>
                  <a:lnTo>
                    <a:pt x="10670" y="6570"/>
                  </a:lnTo>
                  <a:lnTo>
                    <a:pt x="9885" y="6570"/>
                  </a:lnTo>
                  <a:lnTo>
                    <a:pt x="9885" y="6129"/>
                  </a:lnTo>
                  <a:cubicBezTo>
                    <a:pt x="9885" y="5921"/>
                    <a:pt x="9745" y="5718"/>
                    <a:pt x="9548" y="5647"/>
                  </a:cubicBezTo>
                  <a:lnTo>
                    <a:pt x="9325" y="5553"/>
                  </a:lnTo>
                  <a:cubicBezTo>
                    <a:pt x="9261" y="5523"/>
                    <a:pt x="9189" y="5508"/>
                    <a:pt x="9114" y="5508"/>
                  </a:cubicBezTo>
                  <a:cubicBezTo>
                    <a:pt x="8972" y="5508"/>
                    <a:pt x="8838" y="5562"/>
                    <a:pt x="8745" y="5656"/>
                  </a:cubicBezTo>
                  <a:lnTo>
                    <a:pt x="8438" y="5966"/>
                  </a:lnTo>
                  <a:lnTo>
                    <a:pt x="7882" y="5405"/>
                  </a:lnTo>
                  <a:lnTo>
                    <a:pt x="8191" y="5093"/>
                  </a:lnTo>
                  <a:cubicBezTo>
                    <a:pt x="8338" y="4945"/>
                    <a:pt x="8380" y="4703"/>
                    <a:pt x="8293" y="4513"/>
                  </a:cubicBezTo>
                  <a:lnTo>
                    <a:pt x="8200" y="4287"/>
                  </a:lnTo>
                  <a:cubicBezTo>
                    <a:pt x="8129" y="4090"/>
                    <a:pt x="7927" y="3948"/>
                    <a:pt x="7717" y="3948"/>
                  </a:cubicBezTo>
                  <a:lnTo>
                    <a:pt x="7283" y="3948"/>
                  </a:lnTo>
                  <a:lnTo>
                    <a:pt x="7283" y="3154"/>
                  </a:lnTo>
                  <a:lnTo>
                    <a:pt x="7717" y="3154"/>
                  </a:lnTo>
                  <a:cubicBezTo>
                    <a:pt x="7927" y="3154"/>
                    <a:pt x="8129" y="3012"/>
                    <a:pt x="8200" y="2815"/>
                  </a:cubicBezTo>
                  <a:lnTo>
                    <a:pt x="8293" y="2588"/>
                  </a:lnTo>
                  <a:cubicBezTo>
                    <a:pt x="8380" y="2399"/>
                    <a:pt x="8338" y="2157"/>
                    <a:pt x="8191" y="2009"/>
                  </a:cubicBezTo>
                  <a:lnTo>
                    <a:pt x="7881" y="1697"/>
                  </a:lnTo>
                  <a:lnTo>
                    <a:pt x="8438" y="1136"/>
                  </a:lnTo>
                  <a:lnTo>
                    <a:pt x="8745" y="1446"/>
                  </a:lnTo>
                  <a:cubicBezTo>
                    <a:pt x="8838" y="1540"/>
                    <a:pt x="8972" y="1594"/>
                    <a:pt x="9114" y="1594"/>
                  </a:cubicBezTo>
                  <a:cubicBezTo>
                    <a:pt x="9188" y="1594"/>
                    <a:pt x="9261" y="1579"/>
                    <a:pt x="9325" y="1549"/>
                  </a:cubicBezTo>
                  <a:lnTo>
                    <a:pt x="9548" y="1455"/>
                  </a:lnTo>
                  <a:cubicBezTo>
                    <a:pt x="9744" y="1383"/>
                    <a:pt x="9885" y="1181"/>
                    <a:pt x="9885" y="973"/>
                  </a:cubicBezTo>
                  <a:lnTo>
                    <a:pt x="9885" y="532"/>
                  </a:lnTo>
                  <a:close/>
                  <a:moveTo>
                    <a:pt x="4565" y="7569"/>
                  </a:moveTo>
                  <a:lnTo>
                    <a:pt x="4919" y="7925"/>
                  </a:lnTo>
                  <a:lnTo>
                    <a:pt x="4559" y="8288"/>
                  </a:lnTo>
                  <a:lnTo>
                    <a:pt x="4204" y="7931"/>
                  </a:lnTo>
                  <a:lnTo>
                    <a:pt x="4565" y="7569"/>
                  </a:lnTo>
                  <a:close/>
                  <a:moveTo>
                    <a:pt x="8369" y="8852"/>
                  </a:moveTo>
                  <a:lnTo>
                    <a:pt x="8369" y="9367"/>
                  </a:lnTo>
                  <a:lnTo>
                    <a:pt x="7870" y="9367"/>
                  </a:lnTo>
                  <a:lnTo>
                    <a:pt x="7870" y="8852"/>
                  </a:lnTo>
                  <a:close/>
                  <a:moveTo>
                    <a:pt x="5045" y="9926"/>
                  </a:moveTo>
                  <a:lnTo>
                    <a:pt x="5045" y="10441"/>
                  </a:lnTo>
                  <a:lnTo>
                    <a:pt x="4546" y="10441"/>
                  </a:lnTo>
                  <a:lnTo>
                    <a:pt x="4546" y="9926"/>
                  </a:lnTo>
                  <a:close/>
                  <a:moveTo>
                    <a:pt x="8185" y="13407"/>
                  </a:moveTo>
                  <a:cubicBezTo>
                    <a:pt x="8233" y="13407"/>
                    <a:pt x="8273" y="13448"/>
                    <a:pt x="8273" y="13495"/>
                  </a:cubicBezTo>
                  <a:lnTo>
                    <a:pt x="8273" y="14072"/>
                  </a:lnTo>
                  <a:cubicBezTo>
                    <a:pt x="8273" y="14120"/>
                    <a:pt x="8233" y="14160"/>
                    <a:pt x="8185" y="14160"/>
                  </a:cubicBezTo>
                  <a:lnTo>
                    <a:pt x="3845" y="14160"/>
                  </a:lnTo>
                  <a:cubicBezTo>
                    <a:pt x="3797" y="14160"/>
                    <a:pt x="3756" y="14120"/>
                    <a:pt x="3756" y="14072"/>
                  </a:cubicBezTo>
                  <a:lnTo>
                    <a:pt x="3756" y="13495"/>
                  </a:lnTo>
                  <a:cubicBezTo>
                    <a:pt x="3756" y="13448"/>
                    <a:pt x="3797" y="13407"/>
                    <a:pt x="3845" y="13407"/>
                  </a:cubicBezTo>
                  <a:close/>
                  <a:moveTo>
                    <a:pt x="7265" y="14692"/>
                  </a:moveTo>
                  <a:lnTo>
                    <a:pt x="7265" y="14887"/>
                  </a:lnTo>
                  <a:lnTo>
                    <a:pt x="4764" y="14887"/>
                  </a:lnTo>
                  <a:lnTo>
                    <a:pt x="4764" y="14692"/>
                  </a:lnTo>
                  <a:close/>
                  <a:moveTo>
                    <a:pt x="7265" y="15419"/>
                  </a:moveTo>
                  <a:lnTo>
                    <a:pt x="7265" y="15626"/>
                  </a:lnTo>
                  <a:cubicBezTo>
                    <a:pt x="7265" y="15653"/>
                    <a:pt x="7242" y="15676"/>
                    <a:pt x="7217" y="15676"/>
                  </a:cubicBezTo>
                  <a:lnTo>
                    <a:pt x="4812" y="15676"/>
                  </a:lnTo>
                  <a:cubicBezTo>
                    <a:pt x="4786" y="15676"/>
                    <a:pt x="4764" y="15653"/>
                    <a:pt x="4764" y="15626"/>
                  </a:cubicBezTo>
                  <a:lnTo>
                    <a:pt x="4764" y="15419"/>
                  </a:lnTo>
                  <a:close/>
                  <a:moveTo>
                    <a:pt x="9797" y="0"/>
                  </a:moveTo>
                  <a:cubicBezTo>
                    <a:pt x="9553" y="0"/>
                    <a:pt x="9353" y="199"/>
                    <a:pt x="9353" y="443"/>
                  </a:cubicBezTo>
                  <a:lnTo>
                    <a:pt x="9353" y="960"/>
                  </a:lnTo>
                  <a:lnTo>
                    <a:pt x="9353" y="962"/>
                  </a:lnTo>
                  <a:cubicBezTo>
                    <a:pt x="9352" y="962"/>
                    <a:pt x="9351" y="963"/>
                    <a:pt x="9350" y="963"/>
                  </a:cubicBezTo>
                  <a:lnTo>
                    <a:pt x="9115" y="1060"/>
                  </a:lnTo>
                  <a:cubicBezTo>
                    <a:pt x="9114" y="1061"/>
                    <a:pt x="9113" y="1061"/>
                    <a:pt x="9112" y="1061"/>
                  </a:cubicBezTo>
                  <a:lnTo>
                    <a:pt x="8752" y="698"/>
                  </a:lnTo>
                  <a:cubicBezTo>
                    <a:pt x="8668" y="613"/>
                    <a:pt x="8557" y="567"/>
                    <a:pt x="8438" y="567"/>
                  </a:cubicBezTo>
                  <a:cubicBezTo>
                    <a:pt x="8322" y="567"/>
                    <a:pt x="8213" y="612"/>
                    <a:pt x="8130" y="693"/>
                  </a:cubicBezTo>
                  <a:cubicBezTo>
                    <a:pt x="7471" y="443"/>
                    <a:pt x="6759" y="305"/>
                    <a:pt x="6014" y="305"/>
                  </a:cubicBezTo>
                  <a:cubicBezTo>
                    <a:pt x="2698" y="305"/>
                    <a:pt x="1" y="3023"/>
                    <a:pt x="1" y="6363"/>
                  </a:cubicBezTo>
                  <a:cubicBezTo>
                    <a:pt x="1" y="7600"/>
                    <a:pt x="368" y="8791"/>
                    <a:pt x="1066" y="9805"/>
                  </a:cubicBezTo>
                  <a:cubicBezTo>
                    <a:pt x="1711" y="10746"/>
                    <a:pt x="2595" y="11476"/>
                    <a:pt x="3631" y="11927"/>
                  </a:cubicBezTo>
                  <a:lnTo>
                    <a:pt x="3631" y="12914"/>
                  </a:lnTo>
                  <a:cubicBezTo>
                    <a:pt x="3394" y="13001"/>
                    <a:pt x="3224" y="13228"/>
                    <a:pt x="3224" y="13495"/>
                  </a:cubicBezTo>
                  <a:lnTo>
                    <a:pt x="3224" y="14072"/>
                  </a:lnTo>
                  <a:cubicBezTo>
                    <a:pt x="3224" y="14414"/>
                    <a:pt x="3502" y="14692"/>
                    <a:pt x="3845" y="14692"/>
                  </a:cubicBezTo>
                  <a:lnTo>
                    <a:pt x="4232" y="14692"/>
                  </a:lnTo>
                  <a:lnTo>
                    <a:pt x="4232" y="15625"/>
                  </a:lnTo>
                  <a:cubicBezTo>
                    <a:pt x="4232" y="15947"/>
                    <a:pt x="4493" y="16208"/>
                    <a:pt x="4812" y="16208"/>
                  </a:cubicBezTo>
                  <a:lnTo>
                    <a:pt x="7217" y="16208"/>
                  </a:lnTo>
                  <a:cubicBezTo>
                    <a:pt x="7537" y="16208"/>
                    <a:pt x="7797" y="15947"/>
                    <a:pt x="7797" y="15625"/>
                  </a:cubicBezTo>
                  <a:lnTo>
                    <a:pt x="7797" y="14692"/>
                  </a:lnTo>
                  <a:lnTo>
                    <a:pt x="8185" y="14692"/>
                  </a:lnTo>
                  <a:cubicBezTo>
                    <a:pt x="8527" y="14692"/>
                    <a:pt x="8805" y="14414"/>
                    <a:pt x="8805" y="14072"/>
                  </a:cubicBezTo>
                  <a:lnTo>
                    <a:pt x="8805" y="13495"/>
                  </a:lnTo>
                  <a:cubicBezTo>
                    <a:pt x="8805" y="13228"/>
                    <a:pt x="8635" y="13001"/>
                    <a:pt x="8399" y="12914"/>
                  </a:cubicBezTo>
                  <a:lnTo>
                    <a:pt x="8399" y="11927"/>
                  </a:lnTo>
                  <a:cubicBezTo>
                    <a:pt x="9745" y="11341"/>
                    <a:pt x="10827" y="10289"/>
                    <a:pt x="11455" y="8946"/>
                  </a:cubicBezTo>
                  <a:cubicBezTo>
                    <a:pt x="11518" y="8814"/>
                    <a:pt x="11460" y="8656"/>
                    <a:pt x="11328" y="8593"/>
                  </a:cubicBezTo>
                  <a:cubicBezTo>
                    <a:pt x="11291" y="8576"/>
                    <a:pt x="11253" y="8568"/>
                    <a:pt x="11215" y="8568"/>
                  </a:cubicBezTo>
                  <a:cubicBezTo>
                    <a:pt x="11115" y="8568"/>
                    <a:pt x="11019" y="8625"/>
                    <a:pt x="10974" y="8722"/>
                  </a:cubicBezTo>
                  <a:cubicBezTo>
                    <a:pt x="10434" y="9875"/>
                    <a:pt x="9527" y="10793"/>
                    <a:pt x="8398" y="11341"/>
                  </a:cubicBezTo>
                  <a:lnTo>
                    <a:pt x="8398" y="9899"/>
                  </a:lnTo>
                  <a:lnTo>
                    <a:pt x="8457" y="9899"/>
                  </a:lnTo>
                  <a:cubicBezTo>
                    <a:pt x="8701" y="9899"/>
                    <a:pt x="8901" y="9700"/>
                    <a:pt x="8901" y="9457"/>
                  </a:cubicBezTo>
                  <a:lnTo>
                    <a:pt x="8901" y="8764"/>
                  </a:lnTo>
                  <a:cubicBezTo>
                    <a:pt x="8901" y="8519"/>
                    <a:pt x="8701" y="8320"/>
                    <a:pt x="8457" y="8320"/>
                  </a:cubicBezTo>
                  <a:lnTo>
                    <a:pt x="7781" y="8320"/>
                  </a:lnTo>
                  <a:cubicBezTo>
                    <a:pt x="7537" y="8320"/>
                    <a:pt x="7338" y="8519"/>
                    <a:pt x="7338" y="8764"/>
                  </a:cubicBezTo>
                  <a:lnTo>
                    <a:pt x="7338" y="9457"/>
                  </a:lnTo>
                  <a:cubicBezTo>
                    <a:pt x="7338" y="9700"/>
                    <a:pt x="7537" y="9899"/>
                    <a:pt x="7781" y="9899"/>
                  </a:cubicBezTo>
                  <a:lnTo>
                    <a:pt x="7866" y="9899"/>
                  </a:lnTo>
                  <a:lnTo>
                    <a:pt x="7866" y="12875"/>
                  </a:lnTo>
                  <a:lnTo>
                    <a:pt x="7479" y="12875"/>
                  </a:lnTo>
                  <a:lnTo>
                    <a:pt x="7479" y="10836"/>
                  </a:lnTo>
                  <a:cubicBezTo>
                    <a:pt x="7479" y="10666"/>
                    <a:pt x="7395" y="10465"/>
                    <a:pt x="7277" y="10345"/>
                  </a:cubicBezTo>
                  <a:lnTo>
                    <a:pt x="5271" y="8324"/>
                  </a:lnTo>
                  <a:lnTo>
                    <a:pt x="5357" y="8238"/>
                  </a:lnTo>
                  <a:cubicBezTo>
                    <a:pt x="5528" y="8066"/>
                    <a:pt x="5528" y="7784"/>
                    <a:pt x="5357" y="7612"/>
                  </a:cubicBezTo>
                  <a:lnTo>
                    <a:pt x="4878" y="7129"/>
                  </a:lnTo>
                  <a:cubicBezTo>
                    <a:pt x="4795" y="7045"/>
                    <a:pt x="4683" y="6999"/>
                    <a:pt x="4565" y="6999"/>
                  </a:cubicBezTo>
                  <a:cubicBezTo>
                    <a:pt x="4446" y="6999"/>
                    <a:pt x="4334" y="7045"/>
                    <a:pt x="4250" y="7129"/>
                  </a:cubicBezTo>
                  <a:lnTo>
                    <a:pt x="3766" y="7618"/>
                  </a:lnTo>
                  <a:cubicBezTo>
                    <a:pt x="3594" y="7790"/>
                    <a:pt x="3594" y="8072"/>
                    <a:pt x="3766" y="8244"/>
                  </a:cubicBezTo>
                  <a:lnTo>
                    <a:pt x="4244" y="8727"/>
                  </a:lnTo>
                  <a:cubicBezTo>
                    <a:pt x="4329" y="8811"/>
                    <a:pt x="4439" y="8857"/>
                    <a:pt x="4559" y="8857"/>
                  </a:cubicBezTo>
                  <a:cubicBezTo>
                    <a:pt x="4677" y="8857"/>
                    <a:pt x="4789" y="8811"/>
                    <a:pt x="4872" y="8727"/>
                  </a:cubicBezTo>
                  <a:lnTo>
                    <a:pt x="4897" y="8701"/>
                  </a:lnTo>
                  <a:lnTo>
                    <a:pt x="6899" y="10720"/>
                  </a:lnTo>
                  <a:cubicBezTo>
                    <a:pt x="6919" y="10739"/>
                    <a:pt x="6947" y="10807"/>
                    <a:pt x="6947" y="10836"/>
                  </a:cubicBezTo>
                  <a:lnTo>
                    <a:pt x="6947" y="12875"/>
                  </a:lnTo>
                  <a:lnTo>
                    <a:pt x="6397" y="12875"/>
                  </a:lnTo>
                  <a:lnTo>
                    <a:pt x="6397" y="10642"/>
                  </a:lnTo>
                  <a:cubicBezTo>
                    <a:pt x="6397" y="10495"/>
                    <a:pt x="6278" y="10376"/>
                    <a:pt x="6131" y="10376"/>
                  </a:cubicBezTo>
                  <a:cubicBezTo>
                    <a:pt x="5985" y="10376"/>
                    <a:pt x="5866" y="10495"/>
                    <a:pt x="5866" y="10642"/>
                  </a:cubicBezTo>
                  <a:lnTo>
                    <a:pt x="5866" y="12875"/>
                  </a:lnTo>
                  <a:lnTo>
                    <a:pt x="5062" y="12875"/>
                  </a:lnTo>
                  <a:lnTo>
                    <a:pt x="5062" y="10973"/>
                  </a:lnTo>
                  <a:lnTo>
                    <a:pt x="5133" y="10973"/>
                  </a:lnTo>
                  <a:cubicBezTo>
                    <a:pt x="5378" y="10973"/>
                    <a:pt x="5577" y="10774"/>
                    <a:pt x="5577" y="10530"/>
                  </a:cubicBezTo>
                  <a:lnTo>
                    <a:pt x="5577" y="9838"/>
                  </a:lnTo>
                  <a:cubicBezTo>
                    <a:pt x="5577" y="9593"/>
                    <a:pt x="5378" y="9394"/>
                    <a:pt x="5133" y="9394"/>
                  </a:cubicBezTo>
                  <a:lnTo>
                    <a:pt x="4458" y="9394"/>
                  </a:lnTo>
                  <a:cubicBezTo>
                    <a:pt x="4214" y="9394"/>
                    <a:pt x="4014" y="9592"/>
                    <a:pt x="4014" y="9838"/>
                  </a:cubicBezTo>
                  <a:lnTo>
                    <a:pt x="4014" y="10530"/>
                  </a:lnTo>
                  <a:cubicBezTo>
                    <a:pt x="4014" y="10774"/>
                    <a:pt x="4214" y="10973"/>
                    <a:pt x="4458" y="10973"/>
                  </a:cubicBezTo>
                  <a:lnTo>
                    <a:pt x="4530" y="10973"/>
                  </a:lnTo>
                  <a:lnTo>
                    <a:pt x="4530" y="12875"/>
                  </a:lnTo>
                  <a:lnTo>
                    <a:pt x="4162" y="12875"/>
                  </a:lnTo>
                  <a:lnTo>
                    <a:pt x="4162" y="11749"/>
                  </a:lnTo>
                  <a:cubicBezTo>
                    <a:pt x="4162" y="11641"/>
                    <a:pt x="4096" y="11543"/>
                    <a:pt x="3995" y="11503"/>
                  </a:cubicBezTo>
                  <a:cubicBezTo>
                    <a:pt x="2986" y="11100"/>
                    <a:pt x="2124" y="10409"/>
                    <a:pt x="1503" y="9504"/>
                  </a:cubicBezTo>
                  <a:cubicBezTo>
                    <a:pt x="867" y="8579"/>
                    <a:pt x="532" y="7493"/>
                    <a:pt x="532" y="6363"/>
                  </a:cubicBezTo>
                  <a:cubicBezTo>
                    <a:pt x="532" y="3316"/>
                    <a:pt x="2991" y="837"/>
                    <a:pt x="6014" y="837"/>
                  </a:cubicBezTo>
                  <a:cubicBezTo>
                    <a:pt x="6608" y="837"/>
                    <a:pt x="7180" y="933"/>
                    <a:pt x="7715" y="1109"/>
                  </a:cubicBezTo>
                  <a:lnTo>
                    <a:pt x="7443" y="1383"/>
                  </a:lnTo>
                  <a:cubicBezTo>
                    <a:pt x="7272" y="1557"/>
                    <a:pt x="7272" y="1837"/>
                    <a:pt x="7443" y="2010"/>
                  </a:cubicBezTo>
                  <a:lnTo>
                    <a:pt x="7805" y="2375"/>
                  </a:lnTo>
                  <a:lnTo>
                    <a:pt x="7805" y="2376"/>
                  </a:lnTo>
                  <a:cubicBezTo>
                    <a:pt x="7805" y="2377"/>
                    <a:pt x="7804" y="2379"/>
                    <a:pt x="7803" y="2380"/>
                  </a:cubicBezTo>
                  <a:lnTo>
                    <a:pt x="7705" y="2620"/>
                  </a:lnTo>
                  <a:cubicBezTo>
                    <a:pt x="7705" y="2621"/>
                    <a:pt x="7704" y="2622"/>
                    <a:pt x="7704" y="2623"/>
                  </a:cubicBezTo>
                  <a:lnTo>
                    <a:pt x="7194" y="2623"/>
                  </a:lnTo>
                  <a:cubicBezTo>
                    <a:pt x="6950" y="2623"/>
                    <a:pt x="6752" y="2821"/>
                    <a:pt x="6752" y="3065"/>
                  </a:cubicBezTo>
                  <a:lnTo>
                    <a:pt x="6752" y="4037"/>
                  </a:lnTo>
                  <a:cubicBezTo>
                    <a:pt x="6752" y="4281"/>
                    <a:pt x="6950" y="4480"/>
                    <a:pt x="7194" y="4480"/>
                  </a:cubicBezTo>
                  <a:lnTo>
                    <a:pt x="7704" y="4480"/>
                  </a:lnTo>
                  <a:cubicBezTo>
                    <a:pt x="7705" y="4481"/>
                    <a:pt x="7705" y="4481"/>
                    <a:pt x="7705" y="4482"/>
                  </a:cubicBezTo>
                  <a:lnTo>
                    <a:pt x="7803" y="4721"/>
                  </a:lnTo>
                  <a:cubicBezTo>
                    <a:pt x="7804" y="4722"/>
                    <a:pt x="7805" y="4725"/>
                    <a:pt x="7805" y="4726"/>
                  </a:cubicBezTo>
                  <a:lnTo>
                    <a:pt x="7805" y="4727"/>
                  </a:lnTo>
                  <a:lnTo>
                    <a:pt x="7443" y="5092"/>
                  </a:lnTo>
                  <a:cubicBezTo>
                    <a:pt x="7272" y="5265"/>
                    <a:pt x="7271" y="5546"/>
                    <a:pt x="7443" y="5718"/>
                  </a:cubicBezTo>
                  <a:lnTo>
                    <a:pt x="8123" y="6404"/>
                  </a:lnTo>
                  <a:cubicBezTo>
                    <a:pt x="8208" y="6488"/>
                    <a:pt x="8318" y="6535"/>
                    <a:pt x="8438" y="6535"/>
                  </a:cubicBezTo>
                  <a:cubicBezTo>
                    <a:pt x="8556" y="6535"/>
                    <a:pt x="8668" y="6488"/>
                    <a:pt x="8751" y="6404"/>
                  </a:cubicBezTo>
                  <a:lnTo>
                    <a:pt x="9112" y="6041"/>
                  </a:lnTo>
                  <a:cubicBezTo>
                    <a:pt x="9113" y="6041"/>
                    <a:pt x="9113" y="6041"/>
                    <a:pt x="9114" y="6042"/>
                  </a:cubicBezTo>
                  <a:lnTo>
                    <a:pt x="9349" y="6139"/>
                  </a:lnTo>
                  <a:cubicBezTo>
                    <a:pt x="9350" y="6140"/>
                    <a:pt x="9352" y="6140"/>
                    <a:pt x="9353" y="6141"/>
                  </a:cubicBezTo>
                  <a:lnTo>
                    <a:pt x="9353" y="6659"/>
                  </a:lnTo>
                  <a:cubicBezTo>
                    <a:pt x="9353" y="6903"/>
                    <a:pt x="9552" y="7101"/>
                    <a:pt x="9796" y="7101"/>
                  </a:cubicBezTo>
                  <a:lnTo>
                    <a:pt x="10758" y="7101"/>
                  </a:lnTo>
                  <a:cubicBezTo>
                    <a:pt x="11002" y="7101"/>
                    <a:pt x="11201" y="6903"/>
                    <a:pt x="11201" y="6659"/>
                  </a:cubicBezTo>
                  <a:lnTo>
                    <a:pt x="11201" y="6141"/>
                  </a:lnTo>
                  <a:lnTo>
                    <a:pt x="11202" y="6141"/>
                  </a:lnTo>
                  <a:cubicBezTo>
                    <a:pt x="11203" y="6140"/>
                    <a:pt x="11204" y="6140"/>
                    <a:pt x="11205" y="6139"/>
                  </a:cubicBezTo>
                  <a:lnTo>
                    <a:pt x="11440" y="6042"/>
                  </a:lnTo>
                  <a:cubicBezTo>
                    <a:pt x="11441" y="6041"/>
                    <a:pt x="11442" y="6041"/>
                    <a:pt x="11443" y="6041"/>
                  </a:cubicBezTo>
                  <a:lnTo>
                    <a:pt x="11489" y="6087"/>
                  </a:lnTo>
                  <a:cubicBezTo>
                    <a:pt x="11494" y="6178"/>
                    <a:pt x="11496" y="6271"/>
                    <a:pt x="11496" y="6363"/>
                  </a:cubicBezTo>
                  <a:cubicBezTo>
                    <a:pt x="11496" y="6609"/>
                    <a:pt x="11480" y="6856"/>
                    <a:pt x="11448" y="7098"/>
                  </a:cubicBezTo>
                  <a:cubicBezTo>
                    <a:pt x="11428" y="7243"/>
                    <a:pt x="11531" y="7377"/>
                    <a:pt x="11677" y="7396"/>
                  </a:cubicBezTo>
                  <a:cubicBezTo>
                    <a:pt x="11689" y="7398"/>
                    <a:pt x="11701" y="7398"/>
                    <a:pt x="11712" y="7398"/>
                  </a:cubicBezTo>
                  <a:cubicBezTo>
                    <a:pt x="11844" y="7398"/>
                    <a:pt x="11958" y="7301"/>
                    <a:pt x="11976" y="7167"/>
                  </a:cubicBezTo>
                  <a:cubicBezTo>
                    <a:pt x="12003" y="6956"/>
                    <a:pt x="12020" y="6740"/>
                    <a:pt x="12025" y="6525"/>
                  </a:cubicBezTo>
                  <a:cubicBezTo>
                    <a:pt x="12055" y="6532"/>
                    <a:pt x="12086" y="6535"/>
                    <a:pt x="12117" y="6535"/>
                  </a:cubicBezTo>
                  <a:cubicBezTo>
                    <a:pt x="12235" y="6535"/>
                    <a:pt x="12347" y="6488"/>
                    <a:pt x="12431" y="6404"/>
                  </a:cubicBezTo>
                  <a:lnTo>
                    <a:pt x="13111" y="5718"/>
                  </a:lnTo>
                  <a:cubicBezTo>
                    <a:pt x="13283" y="5546"/>
                    <a:pt x="13283" y="5265"/>
                    <a:pt x="13111" y="5092"/>
                  </a:cubicBezTo>
                  <a:lnTo>
                    <a:pt x="12749" y="4727"/>
                  </a:lnTo>
                  <a:cubicBezTo>
                    <a:pt x="12749" y="4727"/>
                    <a:pt x="12749" y="4727"/>
                    <a:pt x="12749" y="4726"/>
                  </a:cubicBezTo>
                  <a:cubicBezTo>
                    <a:pt x="12750" y="4725"/>
                    <a:pt x="12750" y="4723"/>
                    <a:pt x="12751" y="4721"/>
                  </a:cubicBezTo>
                  <a:lnTo>
                    <a:pt x="12848" y="4482"/>
                  </a:lnTo>
                  <a:cubicBezTo>
                    <a:pt x="12849" y="4482"/>
                    <a:pt x="12849" y="4481"/>
                    <a:pt x="12849" y="4480"/>
                  </a:cubicBezTo>
                  <a:lnTo>
                    <a:pt x="13360" y="4480"/>
                  </a:lnTo>
                  <a:cubicBezTo>
                    <a:pt x="13604" y="4480"/>
                    <a:pt x="13803" y="4281"/>
                    <a:pt x="13803" y="4037"/>
                  </a:cubicBezTo>
                  <a:lnTo>
                    <a:pt x="13803" y="3065"/>
                  </a:lnTo>
                  <a:cubicBezTo>
                    <a:pt x="13803" y="2821"/>
                    <a:pt x="13605" y="2622"/>
                    <a:pt x="13361" y="2622"/>
                  </a:cubicBezTo>
                  <a:lnTo>
                    <a:pt x="12850" y="2622"/>
                  </a:lnTo>
                  <a:cubicBezTo>
                    <a:pt x="12849" y="2621"/>
                    <a:pt x="12849" y="2621"/>
                    <a:pt x="12849" y="2620"/>
                  </a:cubicBezTo>
                  <a:lnTo>
                    <a:pt x="12751" y="2380"/>
                  </a:lnTo>
                  <a:cubicBezTo>
                    <a:pt x="12751" y="2379"/>
                    <a:pt x="12750" y="2377"/>
                    <a:pt x="12750" y="2376"/>
                  </a:cubicBezTo>
                  <a:lnTo>
                    <a:pt x="12750" y="2375"/>
                  </a:lnTo>
                  <a:lnTo>
                    <a:pt x="13112" y="2010"/>
                  </a:lnTo>
                  <a:cubicBezTo>
                    <a:pt x="13283" y="1837"/>
                    <a:pt x="13283" y="1557"/>
                    <a:pt x="13112" y="1383"/>
                  </a:cubicBezTo>
                  <a:lnTo>
                    <a:pt x="12432" y="698"/>
                  </a:lnTo>
                  <a:cubicBezTo>
                    <a:pt x="12347" y="613"/>
                    <a:pt x="12236" y="567"/>
                    <a:pt x="12117" y="567"/>
                  </a:cubicBezTo>
                  <a:cubicBezTo>
                    <a:pt x="11999" y="567"/>
                    <a:pt x="11887" y="613"/>
                    <a:pt x="11804" y="698"/>
                  </a:cubicBezTo>
                  <a:lnTo>
                    <a:pt x="11443" y="1061"/>
                  </a:lnTo>
                  <a:cubicBezTo>
                    <a:pt x="11442" y="1061"/>
                    <a:pt x="11442" y="1061"/>
                    <a:pt x="11441" y="1060"/>
                  </a:cubicBezTo>
                  <a:lnTo>
                    <a:pt x="11206" y="963"/>
                  </a:lnTo>
                  <a:cubicBezTo>
                    <a:pt x="11204" y="963"/>
                    <a:pt x="11203" y="962"/>
                    <a:pt x="11202" y="962"/>
                  </a:cubicBezTo>
                  <a:lnTo>
                    <a:pt x="11202" y="960"/>
                  </a:lnTo>
                  <a:lnTo>
                    <a:pt x="11202" y="443"/>
                  </a:lnTo>
                  <a:cubicBezTo>
                    <a:pt x="11202" y="199"/>
                    <a:pt x="11002" y="0"/>
                    <a:pt x="10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4374363" y="1552008"/>
              <a:ext cx="121758" cy="122587"/>
            </a:xfrm>
            <a:custGeom>
              <a:avLst/>
              <a:gdLst/>
              <a:ahLst/>
              <a:cxnLst/>
              <a:rect l="l" t="t" r="r" b="b"/>
              <a:pathLst>
                <a:path w="3671" h="3696" extrusionOk="0">
                  <a:moveTo>
                    <a:pt x="1835" y="1"/>
                  </a:moveTo>
                  <a:cubicBezTo>
                    <a:pt x="824" y="1"/>
                    <a:pt x="1" y="829"/>
                    <a:pt x="1" y="1848"/>
                  </a:cubicBezTo>
                  <a:cubicBezTo>
                    <a:pt x="1" y="2866"/>
                    <a:pt x="824" y="3695"/>
                    <a:pt x="1835" y="3695"/>
                  </a:cubicBezTo>
                  <a:cubicBezTo>
                    <a:pt x="2848" y="3695"/>
                    <a:pt x="3670" y="2866"/>
                    <a:pt x="3670" y="1848"/>
                  </a:cubicBezTo>
                  <a:cubicBezTo>
                    <a:pt x="3670" y="1651"/>
                    <a:pt x="3639" y="1457"/>
                    <a:pt x="3579" y="1270"/>
                  </a:cubicBezTo>
                  <a:cubicBezTo>
                    <a:pt x="3543" y="1158"/>
                    <a:pt x="3439" y="1087"/>
                    <a:pt x="3327" y="1087"/>
                  </a:cubicBezTo>
                  <a:cubicBezTo>
                    <a:pt x="3299" y="1087"/>
                    <a:pt x="3271" y="1091"/>
                    <a:pt x="3243" y="1100"/>
                  </a:cubicBezTo>
                  <a:cubicBezTo>
                    <a:pt x="3103" y="1146"/>
                    <a:pt x="3028" y="1297"/>
                    <a:pt x="3074" y="1435"/>
                  </a:cubicBezTo>
                  <a:cubicBezTo>
                    <a:pt x="3117" y="1568"/>
                    <a:pt x="3139" y="1707"/>
                    <a:pt x="3139" y="1848"/>
                  </a:cubicBezTo>
                  <a:cubicBezTo>
                    <a:pt x="3139" y="2573"/>
                    <a:pt x="2554" y="3163"/>
                    <a:pt x="1835" y="3163"/>
                  </a:cubicBezTo>
                  <a:cubicBezTo>
                    <a:pt x="1117" y="3163"/>
                    <a:pt x="533" y="2573"/>
                    <a:pt x="533" y="1848"/>
                  </a:cubicBezTo>
                  <a:cubicBezTo>
                    <a:pt x="533" y="1123"/>
                    <a:pt x="1117" y="533"/>
                    <a:pt x="1835" y="533"/>
                  </a:cubicBezTo>
                  <a:cubicBezTo>
                    <a:pt x="1983" y="533"/>
                    <a:pt x="2128" y="557"/>
                    <a:pt x="2267" y="607"/>
                  </a:cubicBezTo>
                  <a:cubicBezTo>
                    <a:pt x="2296" y="617"/>
                    <a:pt x="2326" y="622"/>
                    <a:pt x="2355" y="622"/>
                  </a:cubicBezTo>
                  <a:cubicBezTo>
                    <a:pt x="2464" y="622"/>
                    <a:pt x="2567" y="554"/>
                    <a:pt x="2606" y="444"/>
                  </a:cubicBezTo>
                  <a:cubicBezTo>
                    <a:pt x="2655" y="306"/>
                    <a:pt x="2582" y="154"/>
                    <a:pt x="2443" y="105"/>
                  </a:cubicBezTo>
                  <a:cubicBezTo>
                    <a:pt x="2248" y="36"/>
                    <a:pt x="2044" y="1"/>
                    <a:pt x="1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4404413" y="1582290"/>
              <a:ext cx="61658" cy="62023"/>
            </a:xfrm>
            <a:custGeom>
              <a:avLst/>
              <a:gdLst/>
              <a:ahLst/>
              <a:cxnLst/>
              <a:rect l="l" t="t" r="r" b="b"/>
              <a:pathLst>
                <a:path w="1859" h="1870" extrusionOk="0">
                  <a:moveTo>
                    <a:pt x="929" y="532"/>
                  </a:moveTo>
                  <a:cubicBezTo>
                    <a:pt x="1149" y="532"/>
                    <a:pt x="1327" y="713"/>
                    <a:pt x="1327" y="935"/>
                  </a:cubicBezTo>
                  <a:cubicBezTo>
                    <a:pt x="1327" y="1157"/>
                    <a:pt x="1149" y="1337"/>
                    <a:pt x="929" y="1337"/>
                  </a:cubicBezTo>
                  <a:cubicBezTo>
                    <a:pt x="711" y="1337"/>
                    <a:pt x="532" y="1157"/>
                    <a:pt x="532" y="935"/>
                  </a:cubicBezTo>
                  <a:cubicBezTo>
                    <a:pt x="532" y="713"/>
                    <a:pt x="711" y="532"/>
                    <a:pt x="929" y="532"/>
                  </a:cubicBezTo>
                  <a:close/>
                  <a:moveTo>
                    <a:pt x="929" y="1"/>
                  </a:moveTo>
                  <a:cubicBezTo>
                    <a:pt x="417" y="1"/>
                    <a:pt x="0" y="420"/>
                    <a:pt x="0" y="935"/>
                  </a:cubicBezTo>
                  <a:cubicBezTo>
                    <a:pt x="0" y="1450"/>
                    <a:pt x="417" y="1869"/>
                    <a:pt x="929" y="1869"/>
                  </a:cubicBezTo>
                  <a:cubicBezTo>
                    <a:pt x="1442" y="1869"/>
                    <a:pt x="1859" y="1450"/>
                    <a:pt x="1859" y="935"/>
                  </a:cubicBezTo>
                  <a:cubicBezTo>
                    <a:pt x="1859" y="421"/>
                    <a:pt x="1442" y="1"/>
                    <a:pt x="9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4271843" y="1668559"/>
              <a:ext cx="51808" cy="115854"/>
            </a:xfrm>
            <a:custGeom>
              <a:avLst/>
              <a:gdLst/>
              <a:ahLst/>
              <a:cxnLst/>
              <a:rect l="l" t="t" r="r" b="b"/>
              <a:pathLst>
                <a:path w="1562" h="3493" extrusionOk="0">
                  <a:moveTo>
                    <a:pt x="1030" y="532"/>
                  </a:moveTo>
                  <a:lnTo>
                    <a:pt x="1030" y="1048"/>
                  </a:lnTo>
                  <a:lnTo>
                    <a:pt x="532" y="1048"/>
                  </a:lnTo>
                  <a:lnTo>
                    <a:pt x="532" y="532"/>
                  </a:lnTo>
                  <a:close/>
                  <a:moveTo>
                    <a:pt x="443" y="0"/>
                  </a:moveTo>
                  <a:cubicBezTo>
                    <a:pt x="198" y="0"/>
                    <a:pt x="0" y="200"/>
                    <a:pt x="0" y="444"/>
                  </a:cubicBezTo>
                  <a:lnTo>
                    <a:pt x="0" y="1136"/>
                  </a:lnTo>
                  <a:cubicBezTo>
                    <a:pt x="0" y="1380"/>
                    <a:pt x="198" y="1579"/>
                    <a:pt x="443" y="1579"/>
                  </a:cubicBezTo>
                  <a:lnTo>
                    <a:pt x="515" y="1579"/>
                  </a:lnTo>
                  <a:lnTo>
                    <a:pt x="515" y="3226"/>
                  </a:lnTo>
                  <a:cubicBezTo>
                    <a:pt x="515" y="3374"/>
                    <a:pt x="634" y="3492"/>
                    <a:pt x="780" y="3492"/>
                  </a:cubicBezTo>
                  <a:cubicBezTo>
                    <a:pt x="927" y="3492"/>
                    <a:pt x="1046" y="3374"/>
                    <a:pt x="1046" y="3226"/>
                  </a:cubicBezTo>
                  <a:lnTo>
                    <a:pt x="1046" y="1579"/>
                  </a:lnTo>
                  <a:lnTo>
                    <a:pt x="1118" y="1579"/>
                  </a:lnTo>
                  <a:cubicBezTo>
                    <a:pt x="1363" y="1579"/>
                    <a:pt x="1562" y="1380"/>
                    <a:pt x="1562" y="1136"/>
                  </a:cubicBezTo>
                  <a:lnTo>
                    <a:pt x="1562" y="444"/>
                  </a:lnTo>
                  <a:cubicBezTo>
                    <a:pt x="1562" y="200"/>
                    <a:pt x="1364" y="0"/>
                    <a:pt x="1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4288891" y="1431080"/>
              <a:ext cx="17678" cy="42255"/>
            </a:xfrm>
            <a:custGeom>
              <a:avLst/>
              <a:gdLst/>
              <a:ahLst/>
              <a:cxnLst/>
              <a:rect l="l" t="t" r="r" b="b"/>
              <a:pathLst>
                <a:path w="533" h="1274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lnTo>
                    <a:pt x="1" y="1008"/>
                  </a:lnTo>
                  <a:cubicBezTo>
                    <a:pt x="1" y="1154"/>
                    <a:pt x="120" y="1273"/>
                    <a:pt x="266" y="1273"/>
                  </a:cubicBezTo>
                  <a:cubicBezTo>
                    <a:pt x="413" y="1273"/>
                    <a:pt x="532" y="1154"/>
                    <a:pt x="532" y="1008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1"/>
            <p:cNvSpPr/>
            <p:nvPr/>
          </p:nvSpPr>
          <p:spPr>
            <a:xfrm>
              <a:off x="4209985" y="1443252"/>
              <a:ext cx="26766" cy="41194"/>
            </a:xfrm>
            <a:custGeom>
              <a:avLst/>
              <a:gdLst/>
              <a:ahLst/>
              <a:cxnLst/>
              <a:rect l="l" t="t" r="r" b="b"/>
              <a:pathLst>
                <a:path w="807" h="1242" extrusionOk="0">
                  <a:moveTo>
                    <a:pt x="298" y="1"/>
                  </a:moveTo>
                  <a:cubicBezTo>
                    <a:pt x="272" y="1"/>
                    <a:pt x="247" y="4"/>
                    <a:pt x="221" y="12"/>
                  </a:cubicBezTo>
                  <a:cubicBezTo>
                    <a:pt x="81" y="54"/>
                    <a:pt x="1" y="202"/>
                    <a:pt x="43" y="342"/>
                  </a:cubicBezTo>
                  <a:lnTo>
                    <a:pt x="255" y="1052"/>
                  </a:lnTo>
                  <a:cubicBezTo>
                    <a:pt x="289" y="1168"/>
                    <a:pt x="395" y="1242"/>
                    <a:pt x="510" y="1242"/>
                  </a:cubicBezTo>
                  <a:cubicBezTo>
                    <a:pt x="535" y="1242"/>
                    <a:pt x="560" y="1239"/>
                    <a:pt x="586" y="1230"/>
                  </a:cubicBezTo>
                  <a:cubicBezTo>
                    <a:pt x="727" y="1188"/>
                    <a:pt x="807" y="1041"/>
                    <a:pt x="764" y="900"/>
                  </a:cubicBezTo>
                  <a:lnTo>
                    <a:pt x="552" y="190"/>
                  </a:lnTo>
                  <a:cubicBezTo>
                    <a:pt x="518" y="75"/>
                    <a:pt x="412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1"/>
            <p:cNvSpPr/>
            <p:nvPr/>
          </p:nvSpPr>
          <p:spPr>
            <a:xfrm>
              <a:off x="4138675" y="1477348"/>
              <a:ext cx="33566" cy="38209"/>
            </a:xfrm>
            <a:custGeom>
              <a:avLst/>
              <a:gdLst/>
              <a:ahLst/>
              <a:cxnLst/>
              <a:rect l="l" t="t" r="r" b="b"/>
              <a:pathLst>
                <a:path w="1012" h="1152" extrusionOk="0">
                  <a:moveTo>
                    <a:pt x="304" y="0"/>
                  </a:moveTo>
                  <a:cubicBezTo>
                    <a:pt x="253" y="0"/>
                    <a:pt x="203" y="15"/>
                    <a:pt x="158" y="44"/>
                  </a:cubicBezTo>
                  <a:cubicBezTo>
                    <a:pt x="34" y="124"/>
                    <a:pt x="1" y="290"/>
                    <a:pt x="81" y="412"/>
                  </a:cubicBezTo>
                  <a:lnTo>
                    <a:pt x="487" y="1031"/>
                  </a:lnTo>
                  <a:cubicBezTo>
                    <a:pt x="539" y="1109"/>
                    <a:pt x="623" y="1151"/>
                    <a:pt x="710" y="1151"/>
                  </a:cubicBezTo>
                  <a:cubicBezTo>
                    <a:pt x="759" y="1151"/>
                    <a:pt x="811" y="1137"/>
                    <a:pt x="855" y="1107"/>
                  </a:cubicBezTo>
                  <a:cubicBezTo>
                    <a:pt x="978" y="1027"/>
                    <a:pt x="1012" y="862"/>
                    <a:pt x="932" y="739"/>
                  </a:cubicBezTo>
                  <a:lnTo>
                    <a:pt x="525" y="120"/>
                  </a:lnTo>
                  <a:cubicBezTo>
                    <a:pt x="475" y="42"/>
                    <a:pt x="390" y="0"/>
                    <a:pt x="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1"/>
            <p:cNvSpPr/>
            <p:nvPr/>
          </p:nvSpPr>
          <p:spPr>
            <a:xfrm>
              <a:off x="4080466" y="1530516"/>
              <a:ext cx="38574" cy="33433"/>
            </a:xfrm>
            <a:custGeom>
              <a:avLst/>
              <a:gdLst/>
              <a:ahLst/>
              <a:cxnLst/>
              <a:rect l="l" t="t" r="r" b="b"/>
              <a:pathLst>
                <a:path w="1163" h="1008" extrusionOk="0">
                  <a:moveTo>
                    <a:pt x="298" y="0"/>
                  </a:moveTo>
                  <a:cubicBezTo>
                    <a:pt x="223" y="0"/>
                    <a:pt x="147" y="32"/>
                    <a:pt x="94" y="94"/>
                  </a:cubicBezTo>
                  <a:cubicBezTo>
                    <a:pt x="1" y="207"/>
                    <a:pt x="15" y="375"/>
                    <a:pt x="127" y="469"/>
                  </a:cubicBezTo>
                  <a:lnTo>
                    <a:pt x="693" y="945"/>
                  </a:lnTo>
                  <a:cubicBezTo>
                    <a:pt x="743" y="987"/>
                    <a:pt x="804" y="1007"/>
                    <a:pt x="864" y="1007"/>
                  </a:cubicBezTo>
                  <a:cubicBezTo>
                    <a:pt x="940" y="1007"/>
                    <a:pt x="1015" y="975"/>
                    <a:pt x="1068" y="913"/>
                  </a:cubicBezTo>
                  <a:cubicBezTo>
                    <a:pt x="1162" y="800"/>
                    <a:pt x="1148" y="632"/>
                    <a:pt x="1035" y="538"/>
                  </a:cubicBezTo>
                  <a:lnTo>
                    <a:pt x="469" y="63"/>
                  </a:lnTo>
                  <a:cubicBezTo>
                    <a:pt x="419" y="21"/>
                    <a:pt x="359" y="0"/>
                    <a:pt x="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1"/>
            <p:cNvSpPr/>
            <p:nvPr/>
          </p:nvSpPr>
          <p:spPr>
            <a:xfrm>
              <a:off x="4039604" y="1598244"/>
              <a:ext cx="42587" cy="27363"/>
            </a:xfrm>
            <a:custGeom>
              <a:avLst/>
              <a:gdLst/>
              <a:ahLst/>
              <a:cxnLst/>
              <a:rect l="l" t="t" r="r" b="b"/>
              <a:pathLst>
                <a:path w="1284" h="825" extrusionOk="0">
                  <a:moveTo>
                    <a:pt x="303" y="0"/>
                  </a:moveTo>
                  <a:cubicBezTo>
                    <a:pt x="200" y="0"/>
                    <a:pt x="102" y="60"/>
                    <a:pt x="58" y="160"/>
                  </a:cubicBezTo>
                  <a:cubicBezTo>
                    <a:pt x="1" y="296"/>
                    <a:pt x="62" y="452"/>
                    <a:pt x="197" y="510"/>
                  </a:cubicBezTo>
                  <a:lnTo>
                    <a:pt x="876" y="803"/>
                  </a:lnTo>
                  <a:cubicBezTo>
                    <a:pt x="909" y="817"/>
                    <a:pt x="945" y="825"/>
                    <a:pt x="980" y="825"/>
                  </a:cubicBezTo>
                  <a:cubicBezTo>
                    <a:pt x="1083" y="825"/>
                    <a:pt x="1182" y="765"/>
                    <a:pt x="1225" y="664"/>
                  </a:cubicBezTo>
                  <a:cubicBezTo>
                    <a:pt x="1283" y="529"/>
                    <a:pt x="1221" y="373"/>
                    <a:pt x="1086" y="314"/>
                  </a:cubicBezTo>
                  <a:lnTo>
                    <a:pt x="408" y="22"/>
                  </a:lnTo>
                  <a:cubicBezTo>
                    <a:pt x="374" y="7"/>
                    <a:pt x="338" y="0"/>
                    <a:pt x="3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1"/>
            <p:cNvSpPr/>
            <p:nvPr/>
          </p:nvSpPr>
          <p:spPr>
            <a:xfrm>
              <a:off x="4020665" y="1674861"/>
              <a:ext cx="42985" cy="20464"/>
            </a:xfrm>
            <a:custGeom>
              <a:avLst/>
              <a:gdLst/>
              <a:ahLst/>
              <a:cxnLst/>
              <a:rect l="l" t="t" r="r" b="b"/>
              <a:pathLst>
                <a:path w="1296" h="617" extrusionOk="0">
                  <a:moveTo>
                    <a:pt x="280" y="0"/>
                  </a:moveTo>
                  <a:cubicBezTo>
                    <a:pt x="148" y="0"/>
                    <a:pt x="34" y="100"/>
                    <a:pt x="17" y="235"/>
                  </a:cubicBezTo>
                  <a:cubicBezTo>
                    <a:pt x="1" y="381"/>
                    <a:pt x="106" y="513"/>
                    <a:pt x="251" y="530"/>
                  </a:cubicBezTo>
                  <a:lnTo>
                    <a:pt x="985" y="615"/>
                  </a:lnTo>
                  <a:cubicBezTo>
                    <a:pt x="995" y="616"/>
                    <a:pt x="1005" y="616"/>
                    <a:pt x="1015" y="616"/>
                  </a:cubicBezTo>
                  <a:cubicBezTo>
                    <a:pt x="1149" y="616"/>
                    <a:pt x="1264" y="517"/>
                    <a:pt x="1279" y="381"/>
                  </a:cubicBezTo>
                  <a:cubicBezTo>
                    <a:pt x="1296" y="235"/>
                    <a:pt x="1192" y="104"/>
                    <a:pt x="1045" y="87"/>
                  </a:cubicBezTo>
                  <a:lnTo>
                    <a:pt x="312" y="2"/>
                  </a:lnTo>
                  <a:cubicBezTo>
                    <a:pt x="301" y="1"/>
                    <a:pt x="291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1"/>
            <p:cNvSpPr/>
            <p:nvPr/>
          </p:nvSpPr>
          <p:spPr>
            <a:xfrm>
              <a:off x="4023584" y="1749587"/>
              <a:ext cx="43217" cy="21990"/>
            </a:xfrm>
            <a:custGeom>
              <a:avLst/>
              <a:gdLst/>
              <a:ahLst/>
              <a:cxnLst/>
              <a:rect l="l" t="t" r="r" b="b"/>
              <a:pathLst>
                <a:path w="1303" h="663" extrusionOk="0">
                  <a:moveTo>
                    <a:pt x="1015" y="1"/>
                  </a:moveTo>
                  <a:cubicBezTo>
                    <a:pt x="999" y="1"/>
                    <a:pt x="983" y="2"/>
                    <a:pt x="967" y="5"/>
                  </a:cubicBezTo>
                  <a:lnTo>
                    <a:pt x="240" y="134"/>
                  </a:lnTo>
                  <a:cubicBezTo>
                    <a:pt x="97" y="160"/>
                    <a:pt x="0" y="299"/>
                    <a:pt x="26" y="444"/>
                  </a:cubicBezTo>
                  <a:cubicBezTo>
                    <a:pt x="48" y="572"/>
                    <a:pt x="161" y="662"/>
                    <a:pt x="288" y="662"/>
                  </a:cubicBezTo>
                  <a:cubicBezTo>
                    <a:pt x="303" y="662"/>
                    <a:pt x="319" y="661"/>
                    <a:pt x="335" y="658"/>
                  </a:cubicBezTo>
                  <a:lnTo>
                    <a:pt x="1061" y="528"/>
                  </a:lnTo>
                  <a:cubicBezTo>
                    <a:pt x="1206" y="502"/>
                    <a:pt x="1302" y="364"/>
                    <a:pt x="1276" y="220"/>
                  </a:cubicBezTo>
                  <a:cubicBezTo>
                    <a:pt x="1253" y="91"/>
                    <a:pt x="1141" y="1"/>
                    <a:pt x="1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1"/>
            <p:cNvSpPr/>
            <p:nvPr/>
          </p:nvSpPr>
          <p:spPr>
            <a:xfrm>
              <a:off x="4048625" y="1817647"/>
              <a:ext cx="42023" cy="28723"/>
            </a:xfrm>
            <a:custGeom>
              <a:avLst/>
              <a:gdLst/>
              <a:ahLst/>
              <a:cxnLst/>
              <a:rect l="l" t="t" r="r" b="b"/>
              <a:pathLst>
                <a:path w="1267" h="866" extrusionOk="0">
                  <a:moveTo>
                    <a:pt x="962" y="1"/>
                  </a:moveTo>
                  <a:cubicBezTo>
                    <a:pt x="922" y="1"/>
                    <a:pt x="881" y="10"/>
                    <a:pt x="843" y="29"/>
                  </a:cubicBezTo>
                  <a:lnTo>
                    <a:pt x="184" y="364"/>
                  </a:lnTo>
                  <a:cubicBezTo>
                    <a:pt x="53" y="430"/>
                    <a:pt x="1" y="590"/>
                    <a:pt x="67" y="720"/>
                  </a:cubicBezTo>
                  <a:cubicBezTo>
                    <a:pt x="114" y="813"/>
                    <a:pt x="207" y="866"/>
                    <a:pt x="304" y="866"/>
                  </a:cubicBezTo>
                  <a:cubicBezTo>
                    <a:pt x="345" y="866"/>
                    <a:pt x="386" y="858"/>
                    <a:pt x="424" y="837"/>
                  </a:cubicBezTo>
                  <a:lnTo>
                    <a:pt x="1083" y="504"/>
                  </a:lnTo>
                  <a:cubicBezTo>
                    <a:pt x="1215" y="438"/>
                    <a:pt x="1267" y="278"/>
                    <a:pt x="1200" y="146"/>
                  </a:cubicBezTo>
                  <a:cubicBezTo>
                    <a:pt x="1153" y="54"/>
                    <a:pt x="1060" y="1"/>
                    <a:pt x="9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1"/>
            <p:cNvSpPr/>
            <p:nvPr/>
          </p:nvSpPr>
          <p:spPr>
            <a:xfrm>
              <a:off x="4094861" y="1876121"/>
              <a:ext cx="37313" cy="34594"/>
            </a:xfrm>
            <a:custGeom>
              <a:avLst/>
              <a:gdLst/>
              <a:ahLst/>
              <a:cxnLst/>
              <a:rect l="l" t="t" r="r" b="b"/>
              <a:pathLst>
                <a:path w="1125" h="1043" extrusionOk="0">
                  <a:moveTo>
                    <a:pt x="830" y="1"/>
                  </a:moveTo>
                  <a:cubicBezTo>
                    <a:pt x="764" y="1"/>
                    <a:pt x="698" y="25"/>
                    <a:pt x="647" y="74"/>
                  </a:cubicBezTo>
                  <a:lnTo>
                    <a:pt x="111" y="584"/>
                  </a:lnTo>
                  <a:cubicBezTo>
                    <a:pt x="5" y="685"/>
                    <a:pt x="0" y="854"/>
                    <a:pt x="102" y="959"/>
                  </a:cubicBezTo>
                  <a:cubicBezTo>
                    <a:pt x="154" y="1015"/>
                    <a:pt x="224" y="1042"/>
                    <a:pt x="295" y="1042"/>
                  </a:cubicBezTo>
                  <a:cubicBezTo>
                    <a:pt x="361" y="1042"/>
                    <a:pt x="426" y="1018"/>
                    <a:pt x="478" y="969"/>
                  </a:cubicBezTo>
                  <a:lnTo>
                    <a:pt x="1014" y="459"/>
                  </a:lnTo>
                  <a:cubicBezTo>
                    <a:pt x="1119" y="358"/>
                    <a:pt x="1124" y="189"/>
                    <a:pt x="1023" y="84"/>
                  </a:cubicBezTo>
                  <a:cubicBezTo>
                    <a:pt x="970" y="28"/>
                    <a:pt x="900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1"/>
            <p:cNvSpPr/>
            <p:nvPr/>
          </p:nvSpPr>
          <p:spPr>
            <a:xfrm>
              <a:off x="4190814" y="1648659"/>
              <a:ext cx="51841" cy="52371"/>
            </a:xfrm>
            <a:custGeom>
              <a:avLst/>
              <a:gdLst/>
              <a:ahLst/>
              <a:cxnLst/>
              <a:rect l="l" t="t" r="r" b="b"/>
              <a:pathLst>
                <a:path w="1563" h="1579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3" y="1"/>
                  </a:moveTo>
                  <a:cubicBezTo>
                    <a:pt x="199" y="1"/>
                    <a:pt x="1" y="199"/>
                    <a:pt x="1" y="443"/>
                  </a:cubicBezTo>
                  <a:lnTo>
                    <a:pt x="1" y="1136"/>
                  </a:lnTo>
                  <a:cubicBezTo>
                    <a:pt x="1" y="1381"/>
                    <a:pt x="200" y="1579"/>
                    <a:pt x="443" y="1579"/>
                  </a:cubicBezTo>
                  <a:lnTo>
                    <a:pt x="1120" y="1579"/>
                  </a:lnTo>
                  <a:cubicBezTo>
                    <a:pt x="1364" y="1579"/>
                    <a:pt x="1562" y="1381"/>
                    <a:pt x="1562" y="1136"/>
                  </a:cubicBezTo>
                  <a:lnTo>
                    <a:pt x="1562" y="443"/>
                  </a:lnTo>
                  <a:cubicBezTo>
                    <a:pt x="1562" y="199"/>
                    <a:pt x="136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1"/>
            <p:cNvSpPr/>
            <p:nvPr/>
          </p:nvSpPr>
          <p:spPr>
            <a:xfrm>
              <a:off x="4231047" y="1581063"/>
              <a:ext cx="51841" cy="52405"/>
            </a:xfrm>
            <a:custGeom>
              <a:avLst/>
              <a:gdLst/>
              <a:ahLst/>
              <a:cxnLst/>
              <a:rect l="l" t="t" r="r" b="b"/>
              <a:pathLst>
                <a:path w="1563" h="1580" extrusionOk="0">
                  <a:moveTo>
                    <a:pt x="1031" y="533"/>
                  </a:moveTo>
                  <a:lnTo>
                    <a:pt x="1031" y="1048"/>
                  </a:lnTo>
                  <a:lnTo>
                    <a:pt x="532" y="1048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200"/>
                    <a:pt x="0" y="444"/>
                  </a:cubicBezTo>
                  <a:lnTo>
                    <a:pt x="0" y="1137"/>
                  </a:lnTo>
                  <a:cubicBezTo>
                    <a:pt x="0" y="1382"/>
                    <a:pt x="199" y="1580"/>
                    <a:pt x="444" y="1580"/>
                  </a:cubicBezTo>
                  <a:lnTo>
                    <a:pt x="1119" y="1580"/>
                  </a:lnTo>
                  <a:cubicBezTo>
                    <a:pt x="1364" y="1580"/>
                    <a:pt x="1563" y="1382"/>
                    <a:pt x="1563" y="1137"/>
                  </a:cubicBezTo>
                  <a:lnTo>
                    <a:pt x="1563" y="444"/>
                  </a:lnTo>
                  <a:cubicBezTo>
                    <a:pt x="1563" y="200"/>
                    <a:pt x="1364" y="1"/>
                    <a:pt x="1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1" name="Google Shape;1791;p51"/>
          <p:cNvGrpSpPr/>
          <p:nvPr/>
        </p:nvGrpSpPr>
        <p:grpSpPr>
          <a:xfrm>
            <a:off x="3774797" y="2658069"/>
            <a:ext cx="247956" cy="365769"/>
            <a:chOff x="6162888" y="1431577"/>
            <a:chExt cx="414295" cy="601990"/>
          </a:xfrm>
        </p:grpSpPr>
        <p:sp>
          <p:nvSpPr>
            <p:cNvPr id="1792" name="Google Shape;1792;p51"/>
            <p:cNvSpPr/>
            <p:nvPr/>
          </p:nvSpPr>
          <p:spPr>
            <a:xfrm>
              <a:off x="6268261" y="1810649"/>
              <a:ext cx="162886" cy="165008"/>
            </a:xfrm>
            <a:custGeom>
              <a:avLst/>
              <a:gdLst/>
              <a:ahLst/>
              <a:cxnLst/>
              <a:rect l="l" t="t" r="r" b="b"/>
              <a:pathLst>
                <a:path w="4911" h="4975" extrusionOk="0">
                  <a:moveTo>
                    <a:pt x="1855" y="533"/>
                  </a:moveTo>
                  <a:cubicBezTo>
                    <a:pt x="2040" y="533"/>
                    <a:pt x="2190" y="682"/>
                    <a:pt x="2190" y="864"/>
                  </a:cubicBezTo>
                  <a:lnTo>
                    <a:pt x="2190" y="1820"/>
                  </a:lnTo>
                  <a:lnTo>
                    <a:pt x="1645" y="1820"/>
                  </a:lnTo>
                  <a:cubicBezTo>
                    <a:pt x="1498" y="1820"/>
                    <a:pt x="1379" y="1939"/>
                    <a:pt x="1379" y="2086"/>
                  </a:cubicBezTo>
                  <a:cubicBezTo>
                    <a:pt x="1379" y="2233"/>
                    <a:pt x="1498" y="2352"/>
                    <a:pt x="1645" y="2352"/>
                  </a:cubicBezTo>
                  <a:lnTo>
                    <a:pt x="2190" y="2352"/>
                  </a:lnTo>
                  <a:lnTo>
                    <a:pt x="2190" y="4111"/>
                  </a:lnTo>
                  <a:cubicBezTo>
                    <a:pt x="2190" y="4294"/>
                    <a:pt x="2040" y="4443"/>
                    <a:pt x="1855" y="4443"/>
                  </a:cubicBezTo>
                  <a:cubicBezTo>
                    <a:pt x="1686" y="4443"/>
                    <a:pt x="1543" y="4317"/>
                    <a:pt x="1523" y="4151"/>
                  </a:cubicBezTo>
                  <a:cubicBezTo>
                    <a:pt x="1509" y="4035"/>
                    <a:pt x="1422" y="3943"/>
                    <a:pt x="1308" y="3921"/>
                  </a:cubicBezTo>
                  <a:cubicBezTo>
                    <a:pt x="1047" y="3872"/>
                    <a:pt x="857" y="3644"/>
                    <a:pt x="857" y="3379"/>
                  </a:cubicBezTo>
                  <a:cubicBezTo>
                    <a:pt x="857" y="3250"/>
                    <a:pt x="901" y="3128"/>
                    <a:pt x="985" y="3028"/>
                  </a:cubicBezTo>
                  <a:cubicBezTo>
                    <a:pt x="1034" y="2968"/>
                    <a:pt x="1054" y="2890"/>
                    <a:pt x="1042" y="2814"/>
                  </a:cubicBezTo>
                  <a:cubicBezTo>
                    <a:pt x="1030" y="2738"/>
                    <a:pt x="985" y="2672"/>
                    <a:pt x="918" y="2631"/>
                  </a:cubicBezTo>
                  <a:cubicBezTo>
                    <a:pt x="677" y="2484"/>
                    <a:pt x="533" y="2228"/>
                    <a:pt x="533" y="1947"/>
                  </a:cubicBezTo>
                  <a:cubicBezTo>
                    <a:pt x="533" y="1532"/>
                    <a:pt x="859" y="1181"/>
                    <a:pt x="1275" y="1148"/>
                  </a:cubicBezTo>
                  <a:cubicBezTo>
                    <a:pt x="1414" y="1137"/>
                    <a:pt x="1520" y="1022"/>
                    <a:pt x="1520" y="883"/>
                  </a:cubicBezTo>
                  <a:lnTo>
                    <a:pt x="1520" y="864"/>
                  </a:lnTo>
                  <a:cubicBezTo>
                    <a:pt x="1520" y="682"/>
                    <a:pt x="1670" y="533"/>
                    <a:pt x="1855" y="533"/>
                  </a:cubicBezTo>
                  <a:close/>
                  <a:moveTo>
                    <a:pt x="3056" y="533"/>
                  </a:moveTo>
                  <a:cubicBezTo>
                    <a:pt x="3241" y="533"/>
                    <a:pt x="3392" y="682"/>
                    <a:pt x="3392" y="864"/>
                  </a:cubicBezTo>
                  <a:lnTo>
                    <a:pt x="3392" y="883"/>
                  </a:lnTo>
                  <a:cubicBezTo>
                    <a:pt x="3392" y="1022"/>
                    <a:pt x="3499" y="1137"/>
                    <a:pt x="3637" y="1148"/>
                  </a:cubicBezTo>
                  <a:cubicBezTo>
                    <a:pt x="3977" y="1175"/>
                    <a:pt x="4258" y="1415"/>
                    <a:pt x="4348" y="1729"/>
                  </a:cubicBezTo>
                  <a:lnTo>
                    <a:pt x="3881" y="1729"/>
                  </a:lnTo>
                  <a:cubicBezTo>
                    <a:pt x="3734" y="1729"/>
                    <a:pt x="3615" y="1848"/>
                    <a:pt x="3615" y="1995"/>
                  </a:cubicBezTo>
                  <a:cubicBezTo>
                    <a:pt x="3615" y="2142"/>
                    <a:pt x="3734" y="2261"/>
                    <a:pt x="3881" y="2261"/>
                  </a:cubicBezTo>
                  <a:lnTo>
                    <a:pt x="4315" y="2261"/>
                  </a:lnTo>
                  <a:cubicBezTo>
                    <a:pt x="4251" y="2412"/>
                    <a:pt x="4141" y="2541"/>
                    <a:pt x="3994" y="2631"/>
                  </a:cubicBezTo>
                  <a:cubicBezTo>
                    <a:pt x="3928" y="2672"/>
                    <a:pt x="3883" y="2738"/>
                    <a:pt x="3870" y="2814"/>
                  </a:cubicBezTo>
                  <a:cubicBezTo>
                    <a:pt x="3857" y="2890"/>
                    <a:pt x="3879" y="2968"/>
                    <a:pt x="3928" y="3028"/>
                  </a:cubicBezTo>
                  <a:cubicBezTo>
                    <a:pt x="4011" y="3128"/>
                    <a:pt x="4054" y="3250"/>
                    <a:pt x="4054" y="3379"/>
                  </a:cubicBezTo>
                  <a:cubicBezTo>
                    <a:pt x="4054" y="3644"/>
                    <a:pt x="3866" y="3872"/>
                    <a:pt x="3604" y="3921"/>
                  </a:cubicBezTo>
                  <a:cubicBezTo>
                    <a:pt x="3490" y="3943"/>
                    <a:pt x="3403" y="4036"/>
                    <a:pt x="3389" y="4151"/>
                  </a:cubicBezTo>
                  <a:cubicBezTo>
                    <a:pt x="3370" y="4317"/>
                    <a:pt x="3227" y="4443"/>
                    <a:pt x="3056" y="4443"/>
                  </a:cubicBezTo>
                  <a:cubicBezTo>
                    <a:pt x="2873" y="4443"/>
                    <a:pt x="2722" y="4294"/>
                    <a:pt x="2722" y="4111"/>
                  </a:cubicBezTo>
                  <a:lnTo>
                    <a:pt x="2722" y="3488"/>
                  </a:lnTo>
                  <a:lnTo>
                    <a:pt x="3060" y="3488"/>
                  </a:lnTo>
                  <a:cubicBezTo>
                    <a:pt x="3206" y="3488"/>
                    <a:pt x="3324" y="3369"/>
                    <a:pt x="3324" y="3222"/>
                  </a:cubicBezTo>
                  <a:cubicBezTo>
                    <a:pt x="3324" y="3075"/>
                    <a:pt x="3206" y="2956"/>
                    <a:pt x="3060" y="2956"/>
                  </a:cubicBezTo>
                  <a:lnTo>
                    <a:pt x="2722" y="2956"/>
                  </a:lnTo>
                  <a:lnTo>
                    <a:pt x="2722" y="864"/>
                  </a:lnTo>
                  <a:cubicBezTo>
                    <a:pt x="2722" y="682"/>
                    <a:pt x="2873" y="533"/>
                    <a:pt x="3056" y="533"/>
                  </a:cubicBezTo>
                  <a:close/>
                  <a:moveTo>
                    <a:pt x="1855" y="1"/>
                  </a:moveTo>
                  <a:cubicBezTo>
                    <a:pt x="1451" y="1"/>
                    <a:pt x="1110" y="279"/>
                    <a:pt x="1014" y="653"/>
                  </a:cubicBezTo>
                  <a:cubicBezTo>
                    <a:pt x="431" y="800"/>
                    <a:pt x="1" y="1331"/>
                    <a:pt x="1" y="1947"/>
                  </a:cubicBezTo>
                  <a:cubicBezTo>
                    <a:pt x="1" y="2324"/>
                    <a:pt x="156" y="2674"/>
                    <a:pt x="427" y="2923"/>
                  </a:cubicBezTo>
                  <a:cubicBezTo>
                    <a:pt x="360" y="3065"/>
                    <a:pt x="325" y="3221"/>
                    <a:pt x="325" y="3379"/>
                  </a:cubicBezTo>
                  <a:cubicBezTo>
                    <a:pt x="325" y="3839"/>
                    <a:pt x="616" y="4241"/>
                    <a:pt x="1037" y="4396"/>
                  </a:cubicBezTo>
                  <a:cubicBezTo>
                    <a:pt x="1156" y="4736"/>
                    <a:pt x="1480" y="4974"/>
                    <a:pt x="1855" y="4974"/>
                  </a:cubicBezTo>
                  <a:cubicBezTo>
                    <a:pt x="2088" y="4974"/>
                    <a:pt x="2300" y="4883"/>
                    <a:pt x="2456" y="4733"/>
                  </a:cubicBezTo>
                  <a:cubicBezTo>
                    <a:pt x="2612" y="4883"/>
                    <a:pt x="2823" y="4974"/>
                    <a:pt x="3056" y="4974"/>
                  </a:cubicBezTo>
                  <a:cubicBezTo>
                    <a:pt x="3431" y="4974"/>
                    <a:pt x="3756" y="4736"/>
                    <a:pt x="3875" y="4396"/>
                  </a:cubicBezTo>
                  <a:cubicBezTo>
                    <a:pt x="4297" y="4242"/>
                    <a:pt x="4586" y="3839"/>
                    <a:pt x="4586" y="3379"/>
                  </a:cubicBezTo>
                  <a:cubicBezTo>
                    <a:pt x="4586" y="3221"/>
                    <a:pt x="4551" y="3065"/>
                    <a:pt x="4486" y="2923"/>
                  </a:cubicBezTo>
                  <a:cubicBezTo>
                    <a:pt x="4756" y="2674"/>
                    <a:pt x="4911" y="2324"/>
                    <a:pt x="4911" y="1947"/>
                  </a:cubicBezTo>
                  <a:cubicBezTo>
                    <a:pt x="4911" y="1331"/>
                    <a:pt x="4481" y="800"/>
                    <a:pt x="3897" y="653"/>
                  </a:cubicBezTo>
                  <a:cubicBezTo>
                    <a:pt x="3803" y="279"/>
                    <a:pt x="3462" y="1"/>
                    <a:pt x="3056" y="1"/>
                  </a:cubicBezTo>
                  <a:cubicBezTo>
                    <a:pt x="2823" y="1"/>
                    <a:pt x="2612" y="93"/>
                    <a:pt x="2456" y="243"/>
                  </a:cubicBezTo>
                  <a:cubicBezTo>
                    <a:pt x="2300" y="93"/>
                    <a:pt x="2088" y="1"/>
                    <a:pt x="18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1"/>
            <p:cNvSpPr/>
            <p:nvPr/>
          </p:nvSpPr>
          <p:spPr>
            <a:xfrm>
              <a:off x="6199438" y="1520964"/>
              <a:ext cx="306667" cy="512604"/>
            </a:xfrm>
            <a:custGeom>
              <a:avLst/>
              <a:gdLst/>
              <a:ahLst/>
              <a:cxnLst/>
              <a:rect l="l" t="t" r="r" b="b"/>
              <a:pathLst>
                <a:path w="9246" h="15455" extrusionOk="0">
                  <a:moveTo>
                    <a:pt x="8484" y="532"/>
                  </a:moveTo>
                  <a:lnTo>
                    <a:pt x="8484" y="986"/>
                  </a:lnTo>
                  <a:lnTo>
                    <a:pt x="8025" y="986"/>
                  </a:lnTo>
                  <a:lnTo>
                    <a:pt x="8025" y="532"/>
                  </a:lnTo>
                  <a:close/>
                  <a:moveTo>
                    <a:pt x="991" y="1947"/>
                  </a:moveTo>
                  <a:lnTo>
                    <a:pt x="991" y="2401"/>
                  </a:lnTo>
                  <a:lnTo>
                    <a:pt x="532" y="2401"/>
                  </a:lnTo>
                  <a:lnTo>
                    <a:pt x="532" y="1947"/>
                  </a:lnTo>
                  <a:close/>
                  <a:moveTo>
                    <a:pt x="5882" y="4525"/>
                  </a:moveTo>
                  <a:cubicBezTo>
                    <a:pt x="5930" y="4525"/>
                    <a:pt x="5970" y="4566"/>
                    <a:pt x="5970" y="4615"/>
                  </a:cubicBezTo>
                  <a:lnTo>
                    <a:pt x="5970" y="5361"/>
                  </a:lnTo>
                  <a:cubicBezTo>
                    <a:pt x="5970" y="5409"/>
                    <a:pt x="5930" y="5449"/>
                    <a:pt x="5882" y="5449"/>
                  </a:cubicBezTo>
                  <a:lnTo>
                    <a:pt x="3181" y="5449"/>
                  </a:lnTo>
                  <a:cubicBezTo>
                    <a:pt x="3132" y="5449"/>
                    <a:pt x="3091" y="5409"/>
                    <a:pt x="3091" y="5361"/>
                  </a:cubicBezTo>
                  <a:lnTo>
                    <a:pt x="3091" y="4615"/>
                  </a:lnTo>
                  <a:cubicBezTo>
                    <a:pt x="3091" y="4566"/>
                    <a:pt x="3132" y="4525"/>
                    <a:pt x="3181" y="4525"/>
                  </a:cubicBezTo>
                  <a:close/>
                  <a:moveTo>
                    <a:pt x="5224" y="5981"/>
                  </a:moveTo>
                  <a:lnTo>
                    <a:pt x="5224" y="6746"/>
                  </a:lnTo>
                  <a:lnTo>
                    <a:pt x="3838" y="6746"/>
                  </a:lnTo>
                  <a:lnTo>
                    <a:pt x="3838" y="5981"/>
                  </a:lnTo>
                  <a:close/>
                  <a:moveTo>
                    <a:pt x="8236" y="7815"/>
                  </a:moveTo>
                  <a:cubicBezTo>
                    <a:pt x="8249" y="7817"/>
                    <a:pt x="8270" y="7829"/>
                    <a:pt x="8278" y="7839"/>
                  </a:cubicBezTo>
                  <a:lnTo>
                    <a:pt x="8688" y="8544"/>
                  </a:lnTo>
                  <a:cubicBezTo>
                    <a:pt x="8691" y="8555"/>
                    <a:pt x="8691" y="8579"/>
                    <a:pt x="8688" y="8590"/>
                  </a:cubicBezTo>
                  <a:lnTo>
                    <a:pt x="8278" y="9297"/>
                  </a:lnTo>
                  <a:cubicBezTo>
                    <a:pt x="8270" y="9305"/>
                    <a:pt x="8249" y="9317"/>
                    <a:pt x="8236" y="9320"/>
                  </a:cubicBezTo>
                  <a:lnTo>
                    <a:pt x="7416" y="9320"/>
                  </a:lnTo>
                  <a:cubicBezTo>
                    <a:pt x="7405" y="9318"/>
                    <a:pt x="7383" y="9306"/>
                    <a:pt x="7375" y="9297"/>
                  </a:cubicBezTo>
                  <a:lnTo>
                    <a:pt x="6965" y="8590"/>
                  </a:lnTo>
                  <a:cubicBezTo>
                    <a:pt x="6961" y="8579"/>
                    <a:pt x="6961" y="8555"/>
                    <a:pt x="6965" y="8544"/>
                  </a:cubicBezTo>
                  <a:lnTo>
                    <a:pt x="7375" y="7839"/>
                  </a:lnTo>
                  <a:cubicBezTo>
                    <a:pt x="7383" y="7829"/>
                    <a:pt x="7405" y="7817"/>
                    <a:pt x="7416" y="7815"/>
                  </a:cubicBezTo>
                  <a:close/>
                  <a:moveTo>
                    <a:pt x="7937" y="0"/>
                  </a:moveTo>
                  <a:cubicBezTo>
                    <a:pt x="7692" y="0"/>
                    <a:pt x="7493" y="200"/>
                    <a:pt x="7493" y="444"/>
                  </a:cubicBezTo>
                  <a:lnTo>
                    <a:pt x="7493" y="1074"/>
                  </a:lnTo>
                  <a:cubicBezTo>
                    <a:pt x="7493" y="1319"/>
                    <a:pt x="7692" y="1518"/>
                    <a:pt x="7937" y="1518"/>
                  </a:cubicBezTo>
                  <a:lnTo>
                    <a:pt x="7961" y="1518"/>
                  </a:lnTo>
                  <a:lnTo>
                    <a:pt x="7961" y="2645"/>
                  </a:lnTo>
                  <a:lnTo>
                    <a:pt x="6574" y="2645"/>
                  </a:lnTo>
                  <a:lnTo>
                    <a:pt x="6574" y="2303"/>
                  </a:lnTo>
                  <a:cubicBezTo>
                    <a:pt x="6574" y="2157"/>
                    <a:pt x="6455" y="2038"/>
                    <a:pt x="6308" y="2038"/>
                  </a:cubicBezTo>
                  <a:cubicBezTo>
                    <a:pt x="6161" y="2038"/>
                    <a:pt x="6042" y="2157"/>
                    <a:pt x="6042" y="2303"/>
                  </a:cubicBezTo>
                  <a:lnTo>
                    <a:pt x="6042" y="2645"/>
                  </a:lnTo>
                  <a:lnTo>
                    <a:pt x="5659" y="2645"/>
                  </a:lnTo>
                  <a:cubicBezTo>
                    <a:pt x="5415" y="2645"/>
                    <a:pt x="5216" y="2845"/>
                    <a:pt x="5216" y="3089"/>
                  </a:cubicBezTo>
                  <a:lnTo>
                    <a:pt x="5216" y="3994"/>
                  </a:lnTo>
                  <a:lnTo>
                    <a:pt x="4969" y="3994"/>
                  </a:lnTo>
                  <a:lnTo>
                    <a:pt x="4969" y="1356"/>
                  </a:lnTo>
                  <a:cubicBezTo>
                    <a:pt x="4969" y="1111"/>
                    <a:pt x="4771" y="913"/>
                    <a:pt x="4526" y="913"/>
                  </a:cubicBezTo>
                  <a:lnTo>
                    <a:pt x="3091" y="913"/>
                  </a:lnTo>
                  <a:lnTo>
                    <a:pt x="3091" y="602"/>
                  </a:lnTo>
                  <a:cubicBezTo>
                    <a:pt x="3091" y="455"/>
                    <a:pt x="2972" y="336"/>
                    <a:pt x="2826" y="336"/>
                  </a:cubicBezTo>
                  <a:cubicBezTo>
                    <a:pt x="2679" y="336"/>
                    <a:pt x="2561" y="455"/>
                    <a:pt x="2561" y="602"/>
                  </a:cubicBezTo>
                  <a:lnTo>
                    <a:pt x="2561" y="1002"/>
                  </a:lnTo>
                  <a:cubicBezTo>
                    <a:pt x="2561" y="1246"/>
                    <a:pt x="2759" y="1444"/>
                    <a:pt x="3003" y="1444"/>
                  </a:cubicBezTo>
                  <a:lnTo>
                    <a:pt x="4437" y="1444"/>
                  </a:lnTo>
                  <a:lnTo>
                    <a:pt x="4437" y="3994"/>
                  </a:lnTo>
                  <a:lnTo>
                    <a:pt x="4144" y="3994"/>
                  </a:lnTo>
                  <a:lnTo>
                    <a:pt x="4144" y="2352"/>
                  </a:lnTo>
                  <a:cubicBezTo>
                    <a:pt x="4144" y="2107"/>
                    <a:pt x="3945" y="1909"/>
                    <a:pt x="3700" y="1909"/>
                  </a:cubicBezTo>
                  <a:lnTo>
                    <a:pt x="1522" y="1909"/>
                  </a:lnTo>
                  <a:lnTo>
                    <a:pt x="1522" y="1859"/>
                  </a:lnTo>
                  <a:cubicBezTo>
                    <a:pt x="1522" y="1614"/>
                    <a:pt x="1324" y="1416"/>
                    <a:pt x="1080" y="1416"/>
                  </a:cubicBezTo>
                  <a:lnTo>
                    <a:pt x="443" y="1416"/>
                  </a:lnTo>
                  <a:cubicBezTo>
                    <a:pt x="199" y="1416"/>
                    <a:pt x="1" y="1614"/>
                    <a:pt x="1" y="1859"/>
                  </a:cubicBezTo>
                  <a:lnTo>
                    <a:pt x="1" y="2490"/>
                  </a:lnTo>
                  <a:cubicBezTo>
                    <a:pt x="1" y="2735"/>
                    <a:pt x="199" y="2933"/>
                    <a:pt x="443" y="2933"/>
                  </a:cubicBezTo>
                  <a:lnTo>
                    <a:pt x="1080" y="2933"/>
                  </a:lnTo>
                  <a:cubicBezTo>
                    <a:pt x="1324" y="2933"/>
                    <a:pt x="1522" y="2735"/>
                    <a:pt x="1522" y="2490"/>
                  </a:cubicBezTo>
                  <a:lnTo>
                    <a:pt x="1522" y="2441"/>
                  </a:lnTo>
                  <a:lnTo>
                    <a:pt x="3612" y="2441"/>
                  </a:lnTo>
                  <a:lnTo>
                    <a:pt x="3612" y="3994"/>
                  </a:lnTo>
                  <a:lnTo>
                    <a:pt x="3181" y="3994"/>
                  </a:lnTo>
                  <a:cubicBezTo>
                    <a:pt x="2838" y="3994"/>
                    <a:pt x="2560" y="4273"/>
                    <a:pt x="2560" y="4615"/>
                  </a:cubicBezTo>
                  <a:lnTo>
                    <a:pt x="2560" y="5361"/>
                  </a:lnTo>
                  <a:cubicBezTo>
                    <a:pt x="2560" y="5703"/>
                    <a:pt x="2839" y="5981"/>
                    <a:pt x="3181" y="5981"/>
                  </a:cubicBezTo>
                  <a:lnTo>
                    <a:pt x="3306" y="5981"/>
                  </a:lnTo>
                  <a:lnTo>
                    <a:pt x="3306" y="7278"/>
                  </a:lnTo>
                  <a:cubicBezTo>
                    <a:pt x="1545" y="7811"/>
                    <a:pt x="334" y="9426"/>
                    <a:pt x="334" y="11276"/>
                  </a:cubicBezTo>
                  <a:cubicBezTo>
                    <a:pt x="334" y="13580"/>
                    <a:pt x="2217" y="15455"/>
                    <a:pt x="4531" y="15455"/>
                  </a:cubicBezTo>
                  <a:cubicBezTo>
                    <a:pt x="5344" y="15455"/>
                    <a:pt x="6133" y="15223"/>
                    <a:pt x="6812" y="14785"/>
                  </a:cubicBezTo>
                  <a:cubicBezTo>
                    <a:pt x="6935" y="14705"/>
                    <a:pt x="6970" y="14540"/>
                    <a:pt x="6891" y="14417"/>
                  </a:cubicBezTo>
                  <a:cubicBezTo>
                    <a:pt x="6840" y="14338"/>
                    <a:pt x="6755" y="14296"/>
                    <a:pt x="6668" y="14296"/>
                  </a:cubicBezTo>
                  <a:cubicBezTo>
                    <a:pt x="6618" y="14296"/>
                    <a:pt x="6568" y="14309"/>
                    <a:pt x="6524" y="14338"/>
                  </a:cubicBezTo>
                  <a:cubicBezTo>
                    <a:pt x="5930" y="14721"/>
                    <a:pt x="5241" y="14923"/>
                    <a:pt x="4531" y="14923"/>
                  </a:cubicBezTo>
                  <a:cubicBezTo>
                    <a:pt x="2509" y="14923"/>
                    <a:pt x="865" y="13287"/>
                    <a:pt x="865" y="11276"/>
                  </a:cubicBezTo>
                  <a:cubicBezTo>
                    <a:pt x="865" y="9600"/>
                    <a:pt x="2005" y="8146"/>
                    <a:pt x="3637" y="7739"/>
                  </a:cubicBezTo>
                  <a:cubicBezTo>
                    <a:pt x="3755" y="7709"/>
                    <a:pt x="3838" y="7602"/>
                    <a:pt x="3838" y="7480"/>
                  </a:cubicBezTo>
                  <a:lnTo>
                    <a:pt x="3838" y="7278"/>
                  </a:lnTo>
                  <a:lnTo>
                    <a:pt x="5224" y="7278"/>
                  </a:lnTo>
                  <a:lnTo>
                    <a:pt x="5224" y="7480"/>
                  </a:lnTo>
                  <a:cubicBezTo>
                    <a:pt x="5224" y="7602"/>
                    <a:pt x="5307" y="7709"/>
                    <a:pt x="5426" y="7739"/>
                  </a:cubicBezTo>
                  <a:cubicBezTo>
                    <a:pt x="5830" y="7840"/>
                    <a:pt x="6203" y="8005"/>
                    <a:pt x="6537" y="8222"/>
                  </a:cubicBezTo>
                  <a:lnTo>
                    <a:pt x="6503" y="8280"/>
                  </a:lnTo>
                  <a:cubicBezTo>
                    <a:pt x="6407" y="8446"/>
                    <a:pt x="6407" y="8688"/>
                    <a:pt x="6503" y="8854"/>
                  </a:cubicBezTo>
                  <a:lnTo>
                    <a:pt x="6917" y="9566"/>
                  </a:lnTo>
                  <a:cubicBezTo>
                    <a:pt x="7012" y="9732"/>
                    <a:pt x="7221" y="9852"/>
                    <a:pt x="7413" y="9852"/>
                  </a:cubicBezTo>
                  <a:lnTo>
                    <a:pt x="7907" y="9852"/>
                  </a:lnTo>
                  <a:cubicBezTo>
                    <a:pt x="8094" y="10291"/>
                    <a:pt x="8197" y="10774"/>
                    <a:pt x="8197" y="11276"/>
                  </a:cubicBezTo>
                  <a:cubicBezTo>
                    <a:pt x="8197" y="12038"/>
                    <a:pt x="7963" y="12767"/>
                    <a:pt x="7522" y="13386"/>
                  </a:cubicBezTo>
                  <a:cubicBezTo>
                    <a:pt x="7436" y="13505"/>
                    <a:pt x="7463" y="13672"/>
                    <a:pt x="7583" y="13757"/>
                  </a:cubicBezTo>
                  <a:cubicBezTo>
                    <a:pt x="7630" y="13790"/>
                    <a:pt x="7684" y="13806"/>
                    <a:pt x="7737" y="13806"/>
                  </a:cubicBezTo>
                  <a:cubicBezTo>
                    <a:pt x="7820" y="13806"/>
                    <a:pt x="7902" y="13768"/>
                    <a:pt x="7954" y="13695"/>
                  </a:cubicBezTo>
                  <a:cubicBezTo>
                    <a:pt x="8460" y="12986"/>
                    <a:pt x="8728" y="12149"/>
                    <a:pt x="8728" y="11276"/>
                  </a:cubicBezTo>
                  <a:cubicBezTo>
                    <a:pt x="8728" y="10761"/>
                    <a:pt x="8634" y="10264"/>
                    <a:pt x="8459" y="9804"/>
                  </a:cubicBezTo>
                  <a:cubicBezTo>
                    <a:pt x="8574" y="9753"/>
                    <a:pt x="8677" y="9668"/>
                    <a:pt x="8736" y="9566"/>
                  </a:cubicBezTo>
                  <a:lnTo>
                    <a:pt x="9149" y="8854"/>
                  </a:lnTo>
                  <a:cubicBezTo>
                    <a:pt x="9246" y="8688"/>
                    <a:pt x="9246" y="8446"/>
                    <a:pt x="9149" y="8281"/>
                  </a:cubicBezTo>
                  <a:lnTo>
                    <a:pt x="8736" y="7569"/>
                  </a:lnTo>
                  <a:cubicBezTo>
                    <a:pt x="8641" y="7403"/>
                    <a:pt x="8431" y="7283"/>
                    <a:pt x="8240" y="7283"/>
                  </a:cubicBezTo>
                  <a:lnTo>
                    <a:pt x="7413" y="7283"/>
                  </a:lnTo>
                  <a:cubicBezTo>
                    <a:pt x="7221" y="7283"/>
                    <a:pt x="7012" y="7403"/>
                    <a:pt x="6917" y="7569"/>
                  </a:cubicBezTo>
                  <a:lnTo>
                    <a:pt x="6804" y="7763"/>
                  </a:lnTo>
                  <a:cubicBezTo>
                    <a:pt x="6484" y="7557"/>
                    <a:pt x="6134" y="7392"/>
                    <a:pt x="5756" y="7278"/>
                  </a:cubicBezTo>
                  <a:lnTo>
                    <a:pt x="5756" y="5981"/>
                  </a:lnTo>
                  <a:lnTo>
                    <a:pt x="5882" y="5981"/>
                  </a:lnTo>
                  <a:cubicBezTo>
                    <a:pt x="6224" y="5981"/>
                    <a:pt x="6502" y="5703"/>
                    <a:pt x="6502" y="5361"/>
                  </a:cubicBezTo>
                  <a:lnTo>
                    <a:pt x="6502" y="4615"/>
                  </a:lnTo>
                  <a:cubicBezTo>
                    <a:pt x="6502" y="4273"/>
                    <a:pt x="6224" y="3994"/>
                    <a:pt x="5882" y="3994"/>
                  </a:cubicBezTo>
                  <a:lnTo>
                    <a:pt x="5748" y="3994"/>
                  </a:lnTo>
                  <a:lnTo>
                    <a:pt x="5748" y="3177"/>
                  </a:lnTo>
                  <a:lnTo>
                    <a:pt x="8049" y="3177"/>
                  </a:lnTo>
                  <a:cubicBezTo>
                    <a:pt x="8294" y="3177"/>
                    <a:pt x="8493" y="2978"/>
                    <a:pt x="8493" y="2734"/>
                  </a:cubicBezTo>
                  <a:lnTo>
                    <a:pt x="8493" y="1518"/>
                  </a:lnTo>
                  <a:lnTo>
                    <a:pt x="8572" y="1518"/>
                  </a:lnTo>
                  <a:cubicBezTo>
                    <a:pt x="8816" y="1518"/>
                    <a:pt x="9016" y="1319"/>
                    <a:pt x="9016" y="1074"/>
                  </a:cubicBezTo>
                  <a:lnTo>
                    <a:pt x="9016" y="444"/>
                  </a:lnTo>
                  <a:cubicBezTo>
                    <a:pt x="9016" y="200"/>
                    <a:pt x="8816" y="0"/>
                    <a:pt x="8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1"/>
            <p:cNvSpPr/>
            <p:nvPr/>
          </p:nvSpPr>
          <p:spPr>
            <a:xfrm>
              <a:off x="6487962" y="1717348"/>
              <a:ext cx="70514" cy="64842"/>
            </a:xfrm>
            <a:custGeom>
              <a:avLst/>
              <a:gdLst/>
              <a:ahLst/>
              <a:cxnLst/>
              <a:rect l="l" t="t" r="r" b="b"/>
              <a:pathLst>
                <a:path w="2126" h="1955" extrusionOk="0">
                  <a:moveTo>
                    <a:pt x="1295" y="533"/>
                  </a:moveTo>
                  <a:cubicBezTo>
                    <a:pt x="1307" y="535"/>
                    <a:pt x="1329" y="547"/>
                    <a:pt x="1337" y="556"/>
                  </a:cubicBezTo>
                  <a:lnTo>
                    <a:pt x="1568" y="955"/>
                  </a:lnTo>
                  <a:cubicBezTo>
                    <a:pt x="1571" y="966"/>
                    <a:pt x="1571" y="989"/>
                    <a:pt x="1568" y="1001"/>
                  </a:cubicBezTo>
                  <a:lnTo>
                    <a:pt x="1337" y="1399"/>
                  </a:lnTo>
                  <a:cubicBezTo>
                    <a:pt x="1329" y="1408"/>
                    <a:pt x="1307" y="1421"/>
                    <a:pt x="1295" y="1424"/>
                  </a:cubicBezTo>
                  <a:lnTo>
                    <a:pt x="831" y="1424"/>
                  </a:lnTo>
                  <a:cubicBezTo>
                    <a:pt x="820" y="1421"/>
                    <a:pt x="798" y="1408"/>
                    <a:pt x="790" y="1399"/>
                  </a:cubicBezTo>
                  <a:lnTo>
                    <a:pt x="559" y="1001"/>
                  </a:lnTo>
                  <a:cubicBezTo>
                    <a:pt x="555" y="989"/>
                    <a:pt x="555" y="966"/>
                    <a:pt x="559" y="955"/>
                  </a:cubicBezTo>
                  <a:lnTo>
                    <a:pt x="790" y="556"/>
                  </a:lnTo>
                  <a:cubicBezTo>
                    <a:pt x="798" y="547"/>
                    <a:pt x="820" y="535"/>
                    <a:pt x="831" y="533"/>
                  </a:cubicBezTo>
                  <a:close/>
                  <a:moveTo>
                    <a:pt x="828" y="1"/>
                  </a:moveTo>
                  <a:cubicBezTo>
                    <a:pt x="636" y="1"/>
                    <a:pt x="428" y="121"/>
                    <a:pt x="332" y="286"/>
                  </a:cubicBezTo>
                  <a:lnTo>
                    <a:pt x="97" y="691"/>
                  </a:lnTo>
                  <a:cubicBezTo>
                    <a:pt x="0" y="857"/>
                    <a:pt x="0" y="1098"/>
                    <a:pt x="97" y="1265"/>
                  </a:cubicBezTo>
                  <a:lnTo>
                    <a:pt x="332" y="1669"/>
                  </a:lnTo>
                  <a:cubicBezTo>
                    <a:pt x="428" y="1834"/>
                    <a:pt x="636" y="1955"/>
                    <a:pt x="828" y="1955"/>
                  </a:cubicBezTo>
                  <a:lnTo>
                    <a:pt x="1299" y="1955"/>
                  </a:lnTo>
                  <a:cubicBezTo>
                    <a:pt x="1490" y="1955"/>
                    <a:pt x="1699" y="1834"/>
                    <a:pt x="1795" y="1669"/>
                  </a:cubicBezTo>
                  <a:lnTo>
                    <a:pt x="2030" y="1265"/>
                  </a:lnTo>
                  <a:cubicBezTo>
                    <a:pt x="2126" y="1098"/>
                    <a:pt x="2126" y="857"/>
                    <a:pt x="2030" y="691"/>
                  </a:cubicBezTo>
                  <a:lnTo>
                    <a:pt x="1795" y="286"/>
                  </a:lnTo>
                  <a:cubicBezTo>
                    <a:pt x="1699" y="121"/>
                    <a:pt x="1490" y="1"/>
                    <a:pt x="1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1"/>
            <p:cNvSpPr/>
            <p:nvPr/>
          </p:nvSpPr>
          <p:spPr>
            <a:xfrm>
              <a:off x="6162888" y="1478111"/>
              <a:ext cx="50514" cy="50381"/>
            </a:xfrm>
            <a:custGeom>
              <a:avLst/>
              <a:gdLst/>
              <a:ahLst/>
              <a:cxnLst/>
              <a:rect l="l" t="t" r="r" b="b"/>
              <a:pathLst>
                <a:path w="1523" h="1519" extrusionOk="0">
                  <a:moveTo>
                    <a:pt x="991" y="533"/>
                  </a:moveTo>
                  <a:lnTo>
                    <a:pt x="991" y="986"/>
                  </a:lnTo>
                  <a:lnTo>
                    <a:pt x="532" y="986"/>
                  </a:lnTo>
                  <a:lnTo>
                    <a:pt x="532" y="533"/>
                  </a:lnTo>
                  <a:close/>
                  <a:moveTo>
                    <a:pt x="444" y="1"/>
                  </a:moveTo>
                  <a:cubicBezTo>
                    <a:pt x="199" y="1"/>
                    <a:pt x="0" y="199"/>
                    <a:pt x="0" y="443"/>
                  </a:cubicBezTo>
                  <a:lnTo>
                    <a:pt x="0" y="1075"/>
                  </a:lnTo>
                  <a:cubicBezTo>
                    <a:pt x="0" y="1319"/>
                    <a:pt x="199" y="1518"/>
                    <a:pt x="444" y="1518"/>
                  </a:cubicBezTo>
                  <a:lnTo>
                    <a:pt x="1079" y="1518"/>
                  </a:lnTo>
                  <a:cubicBezTo>
                    <a:pt x="1324" y="1518"/>
                    <a:pt x="1523" y="1319"/>
                    <a:pt x="1523" y="1075"/>
                  </a:cubicBezTo>
                  <a:lnTo>
                    <a:pt x="1523" y="443"/>
                  </a:lnTo>
                  <a:cubicBezTo>
                    <a:pt x="1523" y="199"/>
                    <a:pt x="1324" y="1"/>
                    <a:pt x="1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1"/>
            <p:cNvSpPr/>
            <p:nvPr/>
          </p:nvSpPr>
          <p:spPr>
            <a:xfrm>
              <a:off x="6526636" y="1467531"/>
              <a:ext cx="50547" cy="50381"/>
            </a:xfrm>
            <a:custGeom>
              <a:avLst/>
              <a:gdLst/>
              <a:ahLst/>
              <a:cxnLst/>
              <a:rect l="l" t="t" r="r" b="b"/>
              <a:pathLst>
                <a:path w="1524" h="1519" extrusionOk="0">
                  <a:moveTo>
                    <a:pt x="992" y="532"/>
                  </a:moveTo>
                  <a:lnTo>
                    <a:pt x="992" y="986"/>
                  </a:lnTo>
                  <a:lnTo>
                    <a:pt x="533" y="986"/>
                  </a:lnTo>
                  <a:lnTo>
                    <a:pt x="533" y="532"/>
                  </a:lnTo>
                  <a:close/>
                  <a:moveTo>
                    <a:pt x="444" y="0"/>
                  </a:moveTo>
                  <a:cubicBezTo>
                    <a:pt x="200" y="0"/>
                    <a:pt x="1" y="200"/>
                    <a:pt x="1" y="444"/>
                  </a:cubicBezTo>
                  <a:lnTo>
                    <a:pt x="1" y="1074"/>
                  </a:lnTo>
                  <a:cubicBezTo>
                    <a:pt x="1" y="1319"/>
                    <a:pt x="200" y="1518"/>
                    <a:pt x="444" y="1518"/>
                  </a:cubicBezTo>
                  <a:lnTo>
                    <a:pt x="1080" y="1518"/>
                  </a:lnTo>
                  <a:cubicBezTo>
                    <a:pt x="1324" y="1518"/>
                    <a:pt x="1523" y="1319"/>
                    <a:pt x="1523" y="1074"/>
                  </a:cubicBezTo>
                  <a:lnTo>
                    <a:pt x="1523" y="444"/>
                  </a:lnTo>
                  <a:cubicBezTo>
                    <a:pt x="1523" y="200"/>
                    <a:pt x="1324" y="0"/>
                    <a:pt x="10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1"/>
            <p:cNvSpPr/>
            <p:nvPr/>
          </p:nvSpPr>
          <p:spPr>
            <a:xfrm>
              <a:off x="6268626" y="1431577"/>
              <a:ext cx="50481" cy="73499"/>
            </a:xfrm>
            <a:custGeom>
              <a:avLst/>
              <a:gdLst/>
              <a:ahLst/>
              <a:cxnLst/>
              <a:rect l="l" t="t" r="r" b="b"/>
              <a:pathLst>
                <a:path w="1522" h="2216" extrusionOk="0">
                  <a:moveTo>
                    <a:pt x="990" y="531"/>
                  </a:moveTo>
                  <a:lnTo>
                    <a:pt x="990" y="986"/>
                  </a:lnTo>
                  <a:lnTo>
                    <a:pt x="531" y="986"/>
                  </a:lnTo>
                  <a:lnTo>
                    <a:pt x="531" y="531"/>
                  </a:lnTo>
                  <a:close/>
                  <a:moveTo>
                    <a:pt x="443" y="0"/>
                  </a:moveTo>
                  <a:cubicBezTo>
                    <a:pt x="198" y="0"/>
                    <a:pt x="0" y="198"/>
                    <a:pt x="0" y="443"/>
                  </a:cubicBezTo>
                  <a:lnTo>
                    <a:pt x="0" y="1074"/>
                  </a:lnTo>
                  <a:cubicBezTo>
                    <a:pt x="0" y="1319"/>
                    <a:pt x="198" y="1518"/>
                    <a:pt x="443" y="1518"/>
                  </a:cubicBezTo>
                  <a:lnTo>
                    <a:pt x="475" y="1518"/>
                  </a:lnTo>
                  <a:lnTo>
                    <a:pt x="475" y="1950"/>
                  </a:lnTo>
                  <a:cubicBezTo>
                    <a:pt x="475" y="2097"/>
                    <a:pt x="593" y="2216"/>
                    <a:pt x="739" y="2216"/>
                  </a:cubicBezTo>
                  <a:cubicBezTo>
                    <a:pt x="886" y="2216"/>
                    <a:pt x="1005" y="2097"/>
                    <a:pt x="1005" y="1950"/>
                  </a:cubicBezTo>
                  <a:lnTo>
                    <a:pt x="1005" y="1518"/>
                  </a:lnTo>
                  <a:lnTo>
                    <a:pt x="1079" y="1518"/>
                  </a:lnTo>
                  <a:cubicBezTo>
                    <a:pt x="1324" y="1518"/>
                    <a:pt x="1522" y="1319"/>
                    <a:pt x="1522" y="1074"/>
                  </a:cubicBezTo>
                  <a:lnTo>
                    <a:pt x="1522" y="443"/>
                  </a:lnTo>
                  <a:cubicBezTo>
                    <a:pt x="1522" y="198"/>
                    <a:pt x="1324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1"/>
            <p:cNvSpPr/>
            <p:nvPr/>
          </p:nvSpPr>
          <p:spPr>
            <a:xfrm>
              <a:off x="6383418" y="1467498"/>
              <a:ext cx="50481" cy="95191"/>
            </a:xfrm>
            <a:custGeom>
              <a:avLst/>
              <a:gdLst/>
              <a:ahLst/>
              <a:cxnLst/>
              <a:rect l="l" t="t" r="r" b="b"/>
              <a:pathLst>
                <a:path w="1522" h="2870" extrusionOk="0">
                  <a:moveTo>
                    <a:pt x="991" y="532"/>
                  </a:moveTo>
                  <a:lnTo>
                    <a:pt x="991" y="986"/>
                  </a:lnTo>
                  <a:lnTo>
                    <a:pt x="532" y="986"/>
                  </a:lnTo>
                  <a:lnTo>
                    <a:pt x="532" y="532"/>
                  </a:lnTo>
                  <a:close/>
                  <a:moveTo>
                    <a:pt x="444" y="0"/>
                  </a:moveTo>
                  <a:cubicBezTo>
                    <a:pt x="200" y="0"/>
                    <a:pt x="0" y="200"/>
                    <a:pt x="0" y="444"/>
                  </a:cubicBezTo>
                  <a:lnTo>
                    <a:pt x="0" y="1075"/>
                  </a:lnTo>
                  <a:cubicBezTo>
                    <a:pt x="0" y="1320"/>
                    <a:pt x="198" y="1518"/>
                    <a:pt x="443" y="1518"/>
                  </a:cubicBezTo>
                  <a:lnTo>
                    <a:pt x="495" y="1518"/>
                  </a:lnTo>
                  <a:lnTo>
                    <a:pt x="495" y="2603"/>
                  </a:lnTo>
                  <a:cubicBezTo>
                    <a:pt x="495" y="2751"/>
                    <a:pt x="614" y="2869"/>
                    <a:pt x="761" y="2869"/>
                  </a:cubicBezTo>
                  <a:cubicBezTo>
                    <a:pt x="908" y="2869"/>
                    <a:pt x="1027" y="2751"/>
                    <a:pt x="1027" y="2603"/>
                  </a:cubicBezTo>
                  <a:lnTo>
                    <a:pt x="1027" y="1518"/>
                  </a:lnTo>
                  <a:lnTo>
                    <a:pt x="1079" y="1518"/>
                  </a:lnTo>
                  <a:cubicBezTo>
                    <a:pt x="1324" y="1518"/>
                    <a:pt x="1522" y="1320"/>
                    <a:pt x="1522" y="1075"/>
                  </a:cubicBezTo>
                  <a:lnTo>
                    <a:pt x="1522" y="444"/>
                  </a:lnTo>
                  <a:cubicBezTo>
                    <a:pt x="1522" y="200"/>
                    <a:pt x="1324" y="0"/>
                    <a:pt x="1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9" name="Google Shape;1799;p51"/>
          <p:cNvGrpSpPr/>
          <p:nvPr/>
        </p:nvGrpSpPr>
        <p:grpSpPr>
          <a:xfrm>
            <a:off x="3702586" y="3426738"/>
            <a:ext cx="392377" cy="365773"/>
            <a:chOff x="4002290" y="2305475"/>
            <a:chExt cx="601990" cy="567794"/>
          </a:xfrm>
        </p:grpSpPr>
        <p:sp>
          <p:nvSpPr>
            <p:cNvPr id="1800" name="Google Shape;1800;p51"/>
            <p:cNvSpPr/>
            <p:nvPr/>
          </p:nvSpPr>
          <p:spPr>
            <a:xfrm>
              <a:off x="4123717" y="2467995"/>
              <a:ext cx="36086" cy="55058"/>
            </a:xfrm>
            <a:custGeom>
              <a:avLst/>
              <a:gdLst/>
              <a:ahLst/>
              <a:cxnLst/>
              <a:rect l="l" t="t" r="r" b="b"/>
              <a:pathLst>
                <a:path w="1088" h="1660" extrusionOk="0">
                  <a:moveTo>
                    <a:pt x="267" y="0"/>
                  </a:moveTo>
                  <a:cubicBezTo>
                    <a:pt x="120" y="0"/>
                    <a:pt x="1" y="119"/>
                    <a:pt x="1" y="265"/>
                  </a:cubicBezTo>
                  <a:lnTo>
                    <a:pt x="1" y="1039"/>
                  </a:lnTo>
                  <a:cubicBezTo>
                    <a:pt x="1" y="1381"/>
                    <a:pt x="244" y="1659"/>
                    <a:pt x="544" y="1659"/>
                  </a:cubicBezTo>
                  <a:lnTo>
                    <a:pt x="821" y="1659"/>
                  </a:lnTo>
                  <a:cubicBezTo>
                    <a:pt x="968" y="1659"/>
                    <a:pt x="1087" y="1540"/>
                    <a:pt x="1087" y="1393"/>
                  </a:cubicBezTo>
                  <a:cubicBezTo>
                    <a:pt x="1087" y="1247"/>
                    <a:pt x="968" y="1128"/>
                    <a:pt x="821" y="1128"/>
                  </a:cubicBezTo>
                  <a:lnTo>
                    <a:pt x="559" y="1128"/>
                  </a:lnTo>
                  <a:cubicBezTo>
                    <a:pt x="549" y="1116"/>
                    <a:pt x="533" y="1085"/>
                    <a:pt x="533" y="1039"/>
                  </a:cubicBezTo>
                  <a:lnTo>
                    <a:pt x="533" y="265"/>
                  </a:lnTo>
                  <a:cubicBezTo>
                    <a:pt x="533" y="119"/>
                    <a:pt x="414" y="0"/>
                    <a:pt x="2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1"/>
            <p:cNvSpPr/>
            <p:nvPr/>
          </p:nvSpPr>
          <p:spPr>
            <a:xfrm>
              <a:off x="4077382" y="2453269"/>
              <a:ext cx="17678" cy="39337"/>
            </a:xfrm>
            <a:custGeom>
              <a:avLst/>
              <a:gdLst/>
              <a:ahLst/>
              <a:cxnLst/>
              <a:rect l="l" t="t" r="r" b="b"/>
              <a:pathLst>
                <a:path w="533" h="1186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lnTo>
                    <a:pt x="0" y="920"/>
                  </a:lnTo>
                  <a:cubicBezTo>
                    <a:pt x="0" y="1066"/>
                    <a:pt x="120" y="1185"/>
                    <a:pt x="266" y="1185"/>
                  </a:cubicBezTo>
                  <a:cubicBezTo>
                    <a:pt x="413" y="1185"/>
                    <a:pt x="532" y="1066"/>
                    <a:pt x="532" y="920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1"/>
            <p:cNvSpPr/>
            <p:nvPr/>
          </p:nvSpPr>
          <p:spPr>
            <a:xfrm>
              <a:off x="4180002" y="2453269"/>
              <a:ext cx="17645" cy="39337"/>
            </a:xfrm>
            <a:custGeom>
              <a:avLst/>
              <a:gdLst/>
              <a:ahLst/>
              <a:cxnLst/>
              <a:rect l="l" t="t" r="r" b="b"/>
              <a:pathLst>
                <a:path w="532" h="1186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lnTo>
                    <a:pt x="0" y="920"/>
                  </a:lnTo>
                  <a:cubicBezTo>
                    <a:pt x="0" y="1066"/>
                    <a:pt x="119" y="1185"/>
                    <a:pt x="266" y="1185"/>
                  </a:cubicBezTo>
                  <a:cubicBezTo>
                    <a:pt x="413" y="1185"/>
                    <a:pt x="532" y="1066"/>
                    <a:pt x="532" y="920"/>
                  </a:cubicBezTo>
                  <a:lnTo>
                    <a:pt x="532" y="267"/>
                  </a:lnTo>
                  <a:cubicBezTo>
                    <a:pt x="532" y="120"/>
                    <a:pt x="413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1"/>
            <p:cNvSpPr/>
            <p:nvPr/>
          </p:nvSpPr>
          <p:spPr>
            <a:xfrm>
              <a:off x="4093733" y="2536884"/>
              <a:ext cx="87595" cy="31708"/>
            </a:xfrm>
            <a:custGeom>
              <a:avLst/>
              <a:gdLst/>
              <a:ahLst/>
              <a:cxnLst/>
              <a:rect l="l" t="t" r="r" b="b"/>
              <a:pathLst>
                <a:path w="2641" h="956" extrusionOk="0">
                  <a:moveTo>
                    <a:pt x="292" y="1"/>
                  </a:moveTo>
                  <a:cubicBezTo>
                    <a:pt x="224" y="1"/>
                    <a:pt x="156" y="26"/>
                    <a:pt x="104" y="78"/>
                  </a:cubicBezTo>
                  <a:cubicBezTo>
                    <a:pt x="0" y="183"/>
                    <a:pt x="1" y="350"/>
                    <a:pt x="105" y="454"/>
                  </a:cubicBezTo>
                  <a:cubicBezTo>
                    <a:pt x="440" y="789"/>
                    <a:pt x="880" y="955"/>
                    <a:pt x="1321" y="955"/>
                  </a:cubicBezTo>
                  <a:cubicBezTo>
                    <a:pt x="1760" y="955"/>
                    <a:pt x="2201" y="789"/>
                    <a:pt x="2535" y="454"/>
                  </a:cubicBezTo>
                  <a:cubicBezTo>
                    <a:pt x="2640" y="350"/>
                    <a:pt x="2640" y="183"/>
                    <a:pt x="2536" y="78"/>
                  </a:cubicBezTo>
                  <a:cubicBezTo>
                    <a:pt x="2485" y="26"/>
                    <a:pt x="2416" y="1"/>
                    <a:pt x="2348" y="1"/>
                  </a:cubicBezTo>
                  <a:cubicBezTo>
                    <a:pt x="2280" y="1"/>
                    <a:pt x="2212" y="26"/>
                    <a:pt x="2161" y="78"/>
                  </a:cubicBezTo>
                  <a:cubicBezTo>
                    <a:pt x="1929" y="309"/>
                    <a:pt x="1625" y="424"/>
                    <a:pt x="1321" y="424"/>
                  </a:cubicBezTo>
                  <a:cubicBezTo>
                    <a:pt x="1016" y="424"/>
                    <a:pt x="712" y="309"/>
                    <a:pt x="480" y="78"/>
                  </a:cubicBezTo>
                  <a:cubicBezTo>
                    <a:pt x="428" y="26"/>
                    <a:pt x="360" y="1"/>
                    <a:pt x="2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1"/>
            <p:cNvSpPr/>
            <p:nvPr/>
          </p:nvSpPr>
          <p:spPr>
            <a:xfrm>
              <a:off x="4002290" y="2305475"/>
              <a:ext cx="601990" cy="567794"/>
            </a:xfrm>
            <a:custGeom>
              <a:avLst/>
              <a:gdLst/>
              <a:ahLst/>
              <a:cxnLst/>
              <a:rect l="l" t="t" r="r" b="b"/>
              <a:pathLst>
                <a:path w="18150" h="17119" extrusionOk="0">
                  <a:moveTo>
                    <a:pt x="4172" y="532"/>
                  </a:moveTo>
                  <a:cubicBezTo>
                    <a:pt x="4485" y="532"/>
                    <a:pt x="4740" y="785"/>
                    <a:pt x="4740" y="1096"/>
                  </a:cubicBezTo>
                  <a:lnTo>
                    <a:pt x="4740" y="1406"/>
                  </a:lnTo>
                  <a:cubicBezTo>
                    <a:pt x="4515" y="1393"/>
                    <a:pt x="4296" y="1389"/>
                    <a:pt x="4093" y="1389"/>
                  </a:cubicBezTo>
                  <a:lnTo>
                    <a:pt x="4061" y="1389"/>
                  </a:lnTo>
                  <a:cubicBezTo>
                    <a:pt x="3375" y="1389"/>
                    <a:pt x="2506" y="1430"/>
                    <a:pt x="1870" y="1751"/>
                  </a:cubicBezTo>
                  <a:cubicBezTo>
                    <a:pt x="1687" y="1844"/>
                    <a:pt x="1531" y="1955"/>
                    <a:pt x="1398" y="2087"/>
                  </a:cubicBezTo>
                  <a:lnTo>
                    <a:pt x="1398" y="1096"/>
                  </a:lnTo>
                  <a:cubicBezTo>
                    <a:pt x="1398" y="785"/>
                    <a:pt x="1653" y="532"/>
                    <a:pt x="1966" y="532"/>
                  </a:cubicBezTo>
                  <a:close/>
                  <a:moveTo>
                    <a:pt x="5558" y="891"/>
                  </a:moveTo>
                  <a:cubicBezTo>
                    <a:pt x="6219" y="891"/>
                    <a:pt x="6756" y="1426"/>
                    <a:pt x="6756" y="2083"/>
                  </a:cubicBezTo>
                  <a:lnTo>
                    <a:pt x="6756" y="2087"/>
                  </a:lnTo>
                  <a:cubicBezTo>
                    <a:pt x="6623" y="1955"/>
                    <a:pt x="6467" y="1844"/>
                    <a:pt x="6284" y="1751"/>
                  </a:cubicBezTo>
                  <a:cubicBezTo>
                    <a:pt x="5984" y="1600"/>
                    <a:pt x="5632" y="1511"/>
                    <a:pt x="5272" y="1460"/>
                  </a:cubicBezTo>
                  <a:lnTo>
                    <a:pt x="5272" y="1096"/>
                  </a:lnTo>
                  <a:cubicBezTo>
                    <a:pt x="5272" y="1040"/>
                    <a:pt x="5267" y="983"/>
                    <a:pt x="5258" y="929"/>
                  </a:cubicBezTo>
                  <a:cubicBezTo>
                    <a:pt x="5356" y="904"/>
                    <a:pt x="5456" y="891"/>
                    <a:pt x="5558" y="891"/>
                  </a:cubicBezTo>
                  <a:close/>
                  <a:moveTo>
                    <a:pt x="7537" y="2592"/>
                  </a:moveTo>
                  <a:lnTo>
                    <a:pt x="7537" y="3178"/>
                  </a:lnTo>
                  <a:lnTo>
                    <a:pt x="7288" y="3178"/>
                  </a:lnTo>
                  <a:lnTo>
                    <a:pt x="7288" y="2592"/>
                  </a:lnTo>
                  <a:close/>
                  <a:moveTo>
                    <a:pt x="14299" y="5359"/>
                  </a:moveTo>
                  <a:lnTo>
                    <a:pt x="14299" y="5731"/>
                  </a:lnTo>
                  <a:lnTo>
                    <a:pt x="13120" y="5731"/>
                  </a:lnTo>
                  <a:lnTo>
                    <a:pt x="13120" y="5359"/>
                  </a:lnTo>
                  <a:close/>
                  <a:moveTo>
                    <a:pt x="866" y="5052"/>
                  </a:moveTo>
                  <a:lnTo>
                    <a:pt x="866" y="6047"/>
                  </a:lnTo>
                  <a:cubicBezTo>
                    <a:pt x="866" y="6113"/>
                    <a:pt x="868" y="6178"/>
                    <a:pt x="872" y="6243"/>
                  </a:cubicBezTo>
                  <a:cubicBezTo>
                    <a:pt x="671" y="6141"/>
                    <a:pt x="532" y="5933"/>
                    <a:pt x="532" y="5694"/>
                  </a:cubicBezTo>
                  <a:lnTo>
                    <a:pt x="532" y="5598"/>
                  </a:lnTo>
                  <a:cubicBezTo>
                    <a:pt x="532" y="5360"/>
                    <a:pt x="668" y="5155"/>
                    <a:pt x="866" y="5052"/>
                  </a:cubicBezTo>
                  <a:close/>
                  <a:moveTo>
                    <a:pt x="7288" y="5052"/>
                  </a:moveTo>
                  <a:cubicBezTo>
                    <a:pt x="7486" y="5155"/>
                    <a:pt x="7622" y="5360"/>
                    <a:pt x="7622" y="5598"/>
                  </a:cubicBezTo>
                  <a:lnTo>
                    <a:pt x="7622" y="5694"/>
                  </a:lnTo>
                  <a:cubicBezTo>
                    <a:pt x="7622" y="5933"/>
                    <a:pt x="7483" y="6141"/>
                    <a:pt x="7282" y="6243"/>
                  </a:cubicBezTo>
                  <a:cubicBezTo>
                    <a:pt x="7286" y="6178"/>
                    <a:pt x="7288" y="6113"/>
                    <a:pt x="7288" y="6046"/>
                  </a:cubicBezTo>
                  <a:lnTo>
                    <a:pt x="7288" y="5052"/>
                  </a:lnTo>
                  <a:close/>
                  <a:moveTo>
                    <a:pt x="10076" y="7666"/>
                  </a:moveTo>
                  <a:cubicBezTo>
                    <a:pt x="10074" y="7720"/>
                    <a:pt x="10072" y="7773"/>
                    <a:pt x="10072" y="7826"/>
                  </a:cubicBezTo>
                  <a:lnTo>
                    <a:pt x="10072" y="8252"/>
                  </a:lnTo>
                  <a:lnTo>
                    <a:pt x="9810" y="8252"/>
                  </a:lnTo>
                  <a:lnTo>
                    <a:pt x="9810" y="7666"/>
                  </a:lnTo>
                  <a:close/>
                  <a:moveTo>
                    <a:pt x="16096" y="8462"/>
                  </a:moveTo>
                  <a:cubicBezTo>
                    <a:pt x="16123" y="8462"/>
                    <a:pt x="16147" y="8485"/>
                    <a:pt x="16147" y="8512"/>
                  </a:cubicBezTo>
                  <a:lnTo>
                    <a:pt x="16147" y="8626"/>
                  </a:lnTo>
                  <a:lnTo>
                    <a:pt x="11272" y="8626"/>
                  </a:lnTo>
                  <a:lnTo>
                    <a:pt x="11272" y="8512"/>
                  </a:lnTo>
                  <a:cubicBezTo>
                    <a:pt x="11272" y="8485"/>
                    <a:pt x="11295" y="8462"/>
                    <a:pt x="11323" y="8462"/>
                  </a:cubicBezTo>
                  <a:close/>
                  <a:moveTo>
                    <a:pt x="4093" y="1921"/>
                  </a:moveTo>
                  <a:cubicBezTo>
                    <a:pt x="6035" y="1921"/>
                    <a:pt x="6756" y="2357"/>
                    <a:pt x="6756" y="3530"/>
                  </a:cubicBezTo>
                  <a:lnTo>
                    <a:pt x="6756" y="6046"/>
                  </a:lnTo>
                  <a:cubicBezTo>
                    <a:pt x="6756" y="7508"/>
                    <a:pt x="5561" y="8697"/>
                    <a:pt x="4093" y="8697"/>
                  </a:cubicBezTo>
                  <a:lnTo>
                    <a:pt x="4061" y="8697"/>
                  </a:lnTo>
                  <a:cubicBezTo>
                    <a:pt x="2592" y="8697"/>
                    <a:pt x="1398" y="7508"/>
                    <a:pt x="1398" y="6046"/>
                  </a:cubicBezTo>
                  <a:lnTo>
                    <a:pt x="1398" y="3530"/>
                  </a:lnTo>
                  <a:cubicBezTo>
                    <a:pt x="1398" y="2357"/>
                    <a:pt x="2120" y="1921"/>
                    <a:pt x="4061" y="1921"/>
                  </a:cubicBezTo>
                  <a:close/>
                  <a:moveTo>
                    <a:pt x="16147" y="9158"/>
                  </a:moveTo>
                  <a:lnTo>
                    <a:pt x="16147" y="11196"/>
                  </a:lnTo>
                  <a:cubicBezTo>
                    <a:pt x="16147" y="11224"/>
                    <a:pt x="16123" y="11246"/>
                    <a:pt x="16096" y="11246"/>
                  </a:cubicBezTo>
                  <a:lnTo>
                    <a:pt x="11323" y="11246"/>
                  </a:lnTo>
                  <a:cubicBezTo>
                    <a:pt x="11295" y="11246"/>
                    <a:pt x="11272" y="11224"/>
                    <a:pt x="11272" y="11196"/>
                  </a:cubicBezTo>
                  <a:lnTo>
                    <a:pt x="11272" y="9158"/>
                  </a:lnTo>
                  <a:close/>
                  <a:moveTo>
                    <a:pt x="10072" y="9350"/>
                  </a:moveTo>
                  <a:lnTo>
                    <a:pt x="10072" y="10784"/>
                  </a:lnTo>
                  <a:cubicBezTo>
                    <a:pt x="10072" y="10966"/>
                    <a:pt x="10089" y="11144"/>
                    <a:pt x="10120" y="11316"/>
                  </a:cubicBezTo>
                  <a:cubicBezTo>
                    <a:pt x="9935" y="11263"/>
                    <a:pt x="9801" y="11092"/>
                    <a:pt x="9801" y="10891"/>
                  </a:cubicBezTo>
                  <a:lnTo>
                    <a:pt x="9801" y="9759"/>
                  </a:lnTo>
                  <a:cubicBezTo>
                    <a:pt x="9801" y="9576"/>
                    <a:pt x="9913" y="9418"/>
                    <a:pt x="10072" y="9350"/>
                  </a:cubicBezTo>
                  <a:close/>
                  <a:moveTo>
                    <a:pt x="17346" y="9350"/>
                  </a:moveTo>
                  <a:cubicBezTo>
                    <a:pt x="17505" y="9418"/>
                    <a:pt x="17618" y="9575"/>
                    <a:pt x="17618" y="9759"/>
                  </a:cubicBezTo>
                  <a:lnTo>
                    <a:pt x="17618" y="10891"/>
                  </a:lnTo>
                  <a:cubicBezTo>
                    <a:pt x="17618" y="11092"/>
                    <a:pt x="17483" y="11263"/>
                    <a:pt x="17298" y="11316"/>
                  </a:cubicBezTo>
                  <a:cubicBezTo>
                    <a:pt x="17329" y="11144"/>
                    <a:pt x="17346" y="10966"/>
                    <a:pt x="17346" y="10784"/>
                  </a:cubicBezTo>
                  <a:lnTo>
                    <a:pt x="17346" y="9350"/>
                  </a:lnTo>
                  <a:close/>
                  <a:moveTo>
                    <a:pt x="11721" y="5765"/>
                  </a:moveTo>
                  <a:lnTo>
                    <a:pt x="11721" y="7930"/>
                  </a:lnTo>
                  <a:lnTo>
                    <a:pt x="11323" y="7930"/>
                  </a:lnTo>
                  <a:cubicBezTo>
                    <a:pt x="11001" y="7930"/>
                    <a:pt x="10740" y="8191"/>
                    <a:pt x="10740" y="8512"/>
                  </a:cubicBezTo>
                  <a:lnTo>
                    <a:pt x="10740" y="11196"/>
                  </a:lnTo>
                  <a:cubicBezTo>
                    <a:pt x="10740" y="11518"/>
                    <a:pt x="11001" y="11778"/>
                    <a:pt x="11323" y="11778"/>
                  </a:cubicBezTo>
                  <a:lnTo>
                    <a:pt x="11721" y="11778"/>
                  </a:lnTo>
                  <a:lnTo>
                    <a:pt x="11721" y="12845"/>
                  </a:lnTo>
                  <a:cubicBezTo>
                    <a:pt x="11048" y="12404"/>
                    <a:pt x="10604" y="11645"/>
                    <a:pt x="10604" y="10784"/>
                  </a:cubicBezTo>
                  <a:lnTo>
                    <a:pt x="10604" y="7826"/>
                  </a:lnTo>
                  <a:cubicBezTo>
                    <a:pt x="10604" y="6966"/>
                    <a:pt x="11048" y="6207"/>
                    <a:pt x="11721" y="5765"/>
                  </a:cubicBezTo>
                  <a:close/>
                  <a:moveTo>
                    <a:pt x="14831" y="5408"/>
                  </a:moveTo>
                  <a:cubicBezTo>
                    <a:pt x="14945" y="5431"/>
                    <a:pt x="15058" y="5463"/>
                    <a:pt x="15165" y="5501"/>
                  </a:cubicBezTo>
                  <a:lnTo>
                    <a:pt x="15165" y="6150"/>
                  </a:lnTo>
                  <a:cubicBezTo>
                    <a:pt x="15165" y="6297"/>
                    <a:pt x="15285" y="6415"/>
                    <a:pt x="15431" y="6415"/>
                  </a:cubicBezTo>
                  <a:cubicBezTo>
                    <a:pt x="15578" y="6415"/>
                    <a:pt x="15697" y="6295"/>
                    <a:pt x="15697" y="6150"/>
                  </a:cubicBezTo>
                  <a:lnTo>
                    <a:pt x="15697" y="5765"/>
                  </a:lnTo>
                  <a:cubicBezTo>
                    <a:pt x="16370" y="6207"/>
                    <a:pt x="16815" y="6966"/>
                    <a:pt x="16815" y="7826"/>
                  </a:cubicBezTo>
                  <a:lnTo>
                    <a:pt x="16815" y="10784"/>
                  </a:lnTo>
                  <a:cubicBezTo>
                    <a:pt x="16815" y="11645"/>
                    <a:pt x="16370" y="12404"/>
                    <a:pt x="15697" y="12845"/>
                  </a:cubicBezTo>
                  <a:lnTo>
                    <a:pt x="15697" y="11778"/>
                  </a:lnTo>
                  <a:lnTo>
                    <a:pt x="16096" y="11778"/>
                  </a:lnTo>
                  <a:cubicBezTo>
                    <a:pt x="16417" y="11778"/>
                    <a:pt x="16679" y="11518"/>
                    <a:pt x="16679" y="11196"/>
                  </a:cubicBezTo>
                  <a:lnTo>
                    <a:pt x="16679" y="8512"/>
                  </a:lnTo>
                  <a:cubicBezTo>
                    <a:pt x="16679" y="8191"/>
                    <a:pt x="16417" y="7930"/>
                    <a:pt x="16096" y="7930"/>
                  </a:cubicBezTo>
                  <a:lnTo>
                    <a:pt x="15697" y="7930"/>
                  </a:lnTo>
                  <a:lnTo>
                    <a:pt x="15697" y="7603"/>
                  </a:lnTo>
                  <a:cubicBezTo>
                    <a:pt x="15697" y="7456"/>
                    <a:pt x="15578" y="7337"/>
                    <a:pt x="15431" y="7337"/>
                  </a:cubicBezTo>
                  <a:cubicBezTo>
                    <a:pt x="15285" y="7337"/>
                    <a:pt x="15165" y="7456"/>
                    <a:pt x="15165" y="7603"/>
                  </a:cubicBezTo>
                  <a:lnTo>
                    <a:pt x="15165" y="7930"/>
                  </a:lnTo>
                  <a:lnTo>
                    <a:pt x="12253" y="7930"/>
                  </a:lnTo>
                  <a:lnTo>
                    <a:pt x="12253" y="5501"/>
                  </a:lnTo>
                  <a:cubicBezTo>
                    <a:pt x="12361" y="5463"/>
                    <a:pt x="12473" y="5431"/>
                    <a:pt x="12588" y="5408"/>
                  </a:cubicBezTo>
                  <a:lnTo>
                    <a:pt x="12588" y="5822"/>
                  </a:lnTo>
                  <a:cubicBezTo>
                    <a:pt x="12588" y="6066"/>
                    <a:pt x="12787" y="6263"/>
                    <a:pt x="13029" y="6263"/>
                  </a:cubicBezTo>
                  <a:lnTo>
                    <a:pt x="14389" y="6263"/>
                  </a:lnTo>
                  <a:cubicBezTo>
                    <a:pt x="14633" y="6263"/>
                    <a:pt x="14831" y="6066"/>
                    <a:pt x="14831" y="5822"/>
                  </a:cubicBezTo>
                  <a:lnTo>
                    <a:pt x="14831" y="5408"/>
                  </a:lnTo>
                  <a:close/>
                  <a:moveTo>
                    <a:pt x="15165" y="11778"/>
                  </a:moveTo>
                  <a:lnTo>
                    <a:pt x="15165" y="13110"/>
                  </a:lnTo>
                  <a:cubicBezTo>
                    <a:pt x="14907" y="13201"/>
                    <a:pt x="14628" y="13252"/>
                    <a:pt x="14339" y="13252"/>
                  </a:cubicBezTo>
                  <a:lnTo>
                    <a:pt x="13080" y="13252"/>
                  </a:lnTo>
                  <a:cubicBezTo>
                    <a:pt x="12790" y="13252"/>
                    <a:pt x="12511" y="13201"/>
                    <a:pt x="12253" y="13110"/>
                  </a:cubicBezTo>
                  <a:lnTo>
                    <a:pt x="12253" y="11778"/>
                  </a:lnTo>
                  <a:close/>
                  <a:moveTo>
                    <a:pt x="14686" y="13763"/>
                  </a:moveTo>
                  <a:lnTo>
                    <a:pt x="14686" y="14163"/>
                  </a:lnTo>
                  <a:lnTo>
                    <a:pt x="12732" y="14163"/>
                  </a:lnTo>
                  <a:lnTo>
                    <a:pt x="12732" y="13763"/>
                  </a:lnTo>
                  <a:cubicBezTo>
                    <a:pt x="12846" y="13775"/>
                    <a:pt x="12962" y="13784"/>
                    <a:pt x="13080" y="13784"/>
                  </a:cubicBezTo>
                  <a:lnTo>
                    <a:pt x="14339" y="13784"/>
                  </a:lnTo>
                  <a:cubicBezTo>
                    <a:pt x="14456" y="13784"/>
                    <a:pt x="14572" y="13775"/>
                    <a:pt x="14686" y="13763"/>
                  </a:cubicBezTo>
                  <a:close/>
                  <a:moveTo>
                    <a:pt x="16094" y="15780"/>
                  </a:moveTo>
                  <a:cubicBezTo>
                    <a:pt x="16245" y="15780"/>
                    <a:pt x="16368" y="15902"/>
                    <a:pt x="16368" y="16052"/>
                  </a:cubicBezTo>
                  <a:lnTo>
                    <a:pt x="16368" y="16588"/>
                  </a:lnTo>
                  <a:lnTo>
                    <a:pt x="11050" y="16588"/>
                  </a:lnTo>
                  <a:lnTo>
                    <a:pt x="11050" y="16052"/>
                  </a:lnTo>
                  <a:cubicBezTo>
                    <a:pt x="11050" y="15902"/>
                    <a:pt x="11174" y="15780"/>
                    <a:pt x="11324" y="15780"/>
                  </a:cubicBezTo>
                  <a:close/>
                  <a:moveTo>
                    <a:pt x="1965" y="1"/>
                  </a:moveTo>
                  <a:cubicBezTo>
                    <a:pt x="1359" y="1"/>
                    <a:pt x="866" y="491"/>
                    <a:pt x="866" y="1096"/>
                  </a:cubicBezTo>
                  <a:lnTo>
                    <a:pt x="866" y="4485"/>
                  </a:lnTo>
                  <a:cubicBezTo>
                    <a:pt x="369" y="4613"/>
                    <a:pt x="1" y="5062"/>
                    <a:pt x="1" y="5597"/>
                  </a:cubicBezTo>
                  <a:lnTo>
                    <a:pt x="1" y="5693"/>
                  </a:lnTo>
                  <a:cubicBezTo>
                    <a:pt x="1" y="6263"/>
                    <a:pt x="417" y="6736"/>
                    <a:pt x="964" y="6826"/>
                  </a:cubicBezTo>
                  <a:cubicBezTo>
                    <a:pt x="1208" y="7789"/>
                    <a:pt x="1894" y="8579"/>
                    <a:pt x="2794" y="8968"/>
                  </a:cubicBezTo>
                  <a:lnTo>
                    <a:pt x="2794" y="9309"/>
                  </a:lnTo>
                  <a:lnTo>
                    <a:pt x="1198" y="9309"/>
                  </a:lnTo>
                  <a:cubicBezTo>
                    <a:pt x="577" y="9309"/>
                    <a:pt x="70" y="9813"/>
                    <a:pt x="70" y="10433"/>
                  </a:cubicBezTo>
                  <a:lnTo>
                    <a:pt x="70" y="11353"/>
                  </a:lnTo>
                  <a:cubicBezTo>
                    <a:pt x="70" y="11549"/>
                    <a:pt x="229" y="11708"/>
                    <a:pt x="426" y="11708"/>
                  </a:cubicBezTo>
                  <a:lnTo>
                    <a:pt x="4913" y="11708"/>
                  </a:lnTo>
                  <a:cubicBezTo>
                    <a:pt x="5060" y="11708"/>
                    <a:pt x="5179" y="11589"/>
                    <a:pt x="5179" y="11443"/>
                  </a:cubicBezTo>
                  <a:cubicBezTo>
                    <a:pt x="5179" y="11296"/>
                    <a:pt x="5060" y="11177"/>
                    <a:pt x="4913" y="11177"/>
                  </a:cubicBezTo>
                  <a:lnTo>
                    <a:pt x="602" y="11177"/>
                  </a:lnTo>
                  <a:lnTo>
                    <a:pt x="602" y="10433"/>
                  </a:lnTo>
                  <a:cubicBezTo>
                    <a:pt x="602" y="10107"/>
                    <a:pt x="869" y="9841"/>
                    <a:pt x="1198" y="9841"/>
                  </a:cubicBezTo>
                  <a:lnTo>
                    <a:pt x="3060" y="9841"/>
                  </a:lnTo>
                  <a:cubicBezTo>
                    <a:pt x="3207" y="9841"/>
                    <a:pt x="3326" y="9722"/>
                    <a:pt x="3326" y="9575"/>
                  </a:cubicBezTo>
                  <a:lnTo>
                    <a:pt x="3326" y="9144"/>
                  </a:lnTo>
                  <a:cubicBezTo>
                    <a:pt x="3562" y="9200"/>
                    <a:pt x="3808" y="9229"/>
                    <a:pt x="4061" y="9229"/>
                  </a:cubicBezTo>
                  <a:lnTo>
                    <a:pt x="4093" y="9229"/>
                  </a:lnTo>
                  <a:cubicBezTo>
                    <a:pt x="4346" y="9229"/>
                    <a:pt x="4592" y="9200"/>
                    <a:pt x="4828" y="9144"/>
                  </a:cubicBezTo>
                  <a:lnTo>
                    <a:pt x="4828" y="9575"/>
                  </a:lnTo>
                  <a:cubicBezTo>
                    <a:pt x="4828" y="9722"/>
                    <a:pt x="4947" y="9841"/>
                    <a:pt x="5094" y="9841"/>
                  </a:cubicBezTo>
                  <a:lnTo>
                    <a:pt x="6957" y="9841"/>
                  </a:lnTo>
                  <a:cubicBezTo>
                    <a:pt x="7285" y="9841"/>
                    <a:pt x="7552" y="10107"/>
                    <a:pt x="7552" y="10433"/>
                  </a:cubicBezTo>
                  <a:lnTo>
                    <a:pt x="7552" y="11177"/>
                  </a:lnTo>
                  <a:lnTo>
                    <a:pt x="6437" y="11177"/>
                  </a:lnTo>
                  <a:cubicBezTo>
                    <a:pt x="6290" y="11177"/>
                    <a:pt x="6171" y="11296"/>
                    <a:pt x="6171" y="11443"/>
                  </a:cubicBezTo>
                  <a:cubicBezTo>
                    <a:pt x="6171" y="11589"/>
                    <a:pt x="6290" y="11708"/>
                    <a:pt x="6437" y="11708"/>
                  </a:cubicBezTo>
                  <a:lnTo>
                    <a:pt x="7729" y="11708"/>
                  </a:lnTo>
                  <a:cubicBezTo>
                    <a:pt x="7925" y="11708"/>
                    <a:pt x="8084" y="11549"/>
                    <a:pt x="8084" y="11353"/>
                  </a:cubicBezTo>
                  <a:lnTo>
                    <a:pt x="8084" y="10433"/>
                  </a:lnTo>
                  <a:cubicBezTo>
                    <a:pt x="8084" y="9813"/>
                    <a:pt x="7578" y="9309"/>
                    <a:pt x="6957" y="9309"/>
                  </a:cubicBezTo>
                  <a:lnTo>
                    <a:pt x="5360" y="9309"/>
                  </a:lnTo>
                  <a:lnTo>
                    <a:pt x="5360" y="8968"/>
                  </a:lnTo>
                  <a:cubicBezTo>
                    <a:pt x="6260" y="8579"/>
                    <a:pt x="6946" y="7789"/>
                    <a:pt x="7191" y="6826"/>
                  </a:cubicBezTo>
                  <a:cubicBezTo>
                    <a:pt x="7737" y="6736"/>
                    <a:pt x="8154" y="6263"/>
                    <a:pt x="8154" y="5693"/>
                  </a:cubicBezTo>
                  <a:lnTo>
                    <a:pt x="8154" y="5597"/>
                  </a:lnTo>
                  <a:cubicBezTo>
                    <a:pt x="8154" y="5062"/>
                    <a:pt x="7785" y="4613"/>
                    <a:pt x="7288" y="4485"/>
                  </a:cubicBezTo>
                  <a:lnTo>
                    <a:pt x="7288" y="3710"/>
                  </a:lnTo>
                  <a:lnTo>
                    <a:pt x="7626" y="3710"/>
                  </a:lnTo>
                  <a:cubicBezTo>
                    <a:pt x="7870" y="3710"/>
                    <a:pt x="8069" y="3512"/>
                    <a:pt x="8069" y="3268"/>
                  </a:cubicBezTo>
                  <a:lnTo>
                    <a:pt x="8069" y="3175"/>
                  </a:lnTo>
                  <a:lnTo>
                    <a:pt x="8459" y="3175"/>
                  </a:lnTo>
                  <a:lnTo>
                    <a:pt x="8459" y="7721"/>
                  </a:lnTo>
                  <a:cubicBezTo>
                    <a:pt x="8459" y="7965"/>
                    <a:pt x="8657" y="8163"/>
                    <a:pt x="8901" y="8163"/>
                  </a:cubicBezTo>
                  <a:lnTo>
                    <a:pt x="9277" y="8163"/>
                  </a:lnTo>
                  <a:lnTo>
                    <a:pt x="9277" y="8342"/>
                  </a:lnTo>
                  <a:cubicBezTo>
                    <a:pt x="9277" y="8586"/>
                    <a:pt x="9476" y="8784"/>
                    <a:pt x="9721" y="8784"/>
                  </a:cubicBezTo>
                  <a:lnTo>
                    <a:pt x="10072" y="8784"/>
                  </a:lnTo>
                  <a:lnTo>
                    <a:pt x="10072" y="8800"/>
                  </a:lnTo>
                  <a:cubicBezTo>
                    <a:pt x="9616" y="8881"/>
                    <a:pt x="9268" y="9280"/>
                    <a:pt x="9268" y="9759"/>
                  </a:cubicBezTo>
                  <a:lnTo>
                    <a:pt x="9268" y="10891"/>
                  </a:lnTo>
                  <a:cubicBezTo>
                    <a:pt x="9268" y="11428"/>
                    <a:pt x="9705" y="11866"/>
                    <a:pt x="10243" y="11866"/>
                  </a:cubicBezTo>
                  <a:lnTo>
                    <a:pt x="10275" y="11866"/>
                  </a:lnTo>
                  <a:cubicBezTo>
                    <a:pt x="10607" y="12718"/>
                    <a:pt x="11317" y="13382"/>
                    <a:pt x="12200" y="13652"/>
                  </a:cubicBezTo>
                  <a:lnTo>
                    <a:pt x="12200" y="14163"/>
                  </a:lnTo>
                  <a:lnTo>
                    <a:pt x="10324" y="14163"/>
                  </a:lnTo>
                  <a:cubicBezTo>
                    <a:pt x="9755" y="14163"/>
                    <a:pt x="9291" y="14624"/>
                    <a:pt x="9291" y="15193"/>
                  </a:cubicBezTo>
                  <a:lnTo>
                    <a:pt x="9291" y="16852"/>
                  </a:lnTo>
                  <a:cubicBezTo>
                    <a:pt x="9291" y="17000"/>
                    <a:pt x="9411" y="17118"/>
                    <a:pt x="9557" y="17118"/>
                  </a:cubicBezTo>
                  <a:lnTo>
                    <a:pt x="17860" y="17118"/>
                  </a:lnTo>
                  <a:cubicBezTo>
                    <a:pt x="18008" y="17118"/>
                    <a:pt x="18126" y="16999"/>
                    <a:pt x="18126" y="16852"/>
                  </a:cubicBezTo>
                  <a:lnTo>
                    <a:pt x="18126" y="15193"/>
                  </a:lnTo>
                  <a:cubicBezTo>
                    <a:pt x="18126" y="14625"/>
                    <a:pt x="17663" y="14163"/>
                    <a:pt x="17094" y="14163"/>
                  </a:cubicBezTo>
                  <a:lnTo>
                    <a:pt x="16788" y="14163"/>
                  </a:lnTo>
                  <a:cubicBezTo>
                    <a:pt x="16641" y="14163"/>
                    <a:pt x="16522" y="14281"/>
                    <a:pt x="16522" y="14428"/>
                  </a:cubicBezTo>
                  <a:cubicBezTo>
                    <a:pt x="16522" y="14575"/>
                    <a:pt x="16641" y="14694"/>
                    <a:pt x="16788" y="14694"/>
                  </a:cubicBezTo>
                  <a:lnTo>
                    <a:pt x="17094" y="14694"/>
                  </a:lnTo>
                  <a:cubicBezTo>
                    <a:pt x="17370" y="14694"/>
                    <a:pt x="17594" y="14918"/>
                    <a:pt x="17594" y="15193"/>
                  </a:cubicBezTo>
                  <a:lnTo>
                    <a:pt x="17594" y="16587"/>
                  </a:lnTo>
                  <a:lnTo>
                    <a:pt x="16899" y="16587"/>
                  </a:lnTo>
                  <a:lnTo>
                    <a:pt x="16899" y="16052"/>
                  </a:lnTo>
                  <a:cubicBezTo>
                    <a:pt x="16899" y="15608"/>
                    <a:pt x="16537" y="15248"/>
                    <a:pt x="16094" y="15248"/>
                  </a:cubicBezTo>
                  <a:lnTo>
                    <a:pt x="11324" y="15248"/>
                  </a:lnTo>
                  <a:cubicBezTo>
                    <a:pt x="10880" y="15248"/>
                    <a:pt x="10518" y="15608"/>
                    <a:pt x="10518" y="16052"/>
                  </a:cubicBezTo>
                  <a:lnTo>
                    <a:pt x="10518" y="16587"/>
                  </a:lnTo>
                  <a:lnTo>
                    <a:pt x="9823" y="16587"/>
                  </a:lnTo>
                  <a:lnTo>
                    <a:pt x="9823" y="15193"/>
                  </a:lnTo>
                  <a:cubicBezTo>
                    <a:pt x="9823" y="14918"/>
                    <a:pt x="10048" y="14694"/>
                    <a:pt x="10324" y="14694"/>
                  </a:cubicBezTo>
                  <a:lnTo>
                    <a:pt x="15406" y="14694"/>
                  </a:lnTo>
                  <a:cubicBezTo>
                    <a:pt x="15553" y="14694"/>
                    <a:pt x="15672" y="14575"/>
                    <a:pt x="15672" y="14428"/>
                  </a:cubicBezTo>
                  <a:cubicBezTo>
                    <a:pt x="15672" y="14281"/>
                    <a:pt x="15553" y="14163"/>
                    <a:pt x="15406" y="14163"/>
                  </a:cubicBezTo>
                  <a:lnTo>
                    <a:pt x="15218" y="14163"/>
                  </a:lnTo>
                  <a:lnTo>
                    <a:pt x="15218" y="13652"/>
                  </a:lnTo>
                  <a:cubicBezTo>
                    <a:pt x="16101" y="13383"/>
                    <a:pt x="16811" y="12718"/>
                    <a:pt x="17143" y="11866"/>
                  </a:cubicBezTo>
                  <a:lnTo>
                    <a:pt x="17175" y="11866"/>
                  </a:lnTo>
                  <a:cubicBezTo>
                    <a:pt x="17712" y="11866"/>
                    <a:pt x="18149" y="11428"/>
                    <a:pt x="18149" y="10891"/>
                  </a:cubicBezTo>
                  <a:lnTo>
                    <a:pt x="18149" y="9759"/>
                  </a:lnTo>
                  <a:cubicBezTo>
                    <a:pt x="18149" y="9280"/>
                    <a:pt x="17802" y="8881"/>
                    <a:pt x="17346" y="8800"/>
                  </a:cubicBezTo>
                  <a:lnTo>
                    <a:pt x="17346" y="7826"/>
                  </a:lnTo>
                  <a:cubicBezTo>
                    <a:pt x="17346" y="6173"/>
                    <a:pt x="15997" y="4827"/>
                    <a:pt x="14338" y="4827"/>
                  </a:cubicBezTo>
                  <a:lnTo>
                    <a:pt x="13080" y="4827"/>
                  </a:lnTo>
                  <a:cubicBezTo>
                    <a:pt x="11660" y="4827"/>
                    <a:pt x="10468" y="5813"/>
                    <a:pt x="10153" y="7134"/>
                  </a:cubicBezTo>
                  <a:lnTo>
                    <a:pt x="9721" y="7134"/>
                  </a:lnTo>
                  <a:cubicBezTo>
                    <a:pt x="9476" y="7134"/>
                    <a:pt x="9278" y="7334"/>
                    <a:pt x="9278" y="7578"/>
                  </a:cubicBezTo>
                  <a:lnTo>
                    <a:pt x="9278" y="7631"/>
                  </a:lnTo>
                  <a:lnTo>
                    <a:pt x="8991" y="7631"/>
                  </a:lnTo>
                  <a:lnTo>
                    <a:pt x="8991" y="3087"/>
                  </a:lnTo>
                  <a:cubicBezTo>
                    <a:pt x="8991" y="2843"/>
                    <a:pt x="8791" y="2643"/>
                    <a:pt x="8547" y="2643"/>
                  </a:cubicBezTo>
                  <a:lnTo>
                    <a:pt x="8069" y="2643"/>
                  </a:lnTo>
                  <a:lnTo>
                    <a:pt x="8069" y="2503"/>
                  </a:lnTo>
                  <a:cubicBezTo>
                    <a:pt x="8069" y="2258"/>
                    <a:pt x="7870" y="2060"/>
                    <a:pt x="7626" y="2060"/>
                  </a:cubicBezTo>
                  <a:lnTo>
                    <a:pt x="7287" y="2060"/>
                  </a:lnTo>
                  <a:cubicBezTo>
                    <a:pt x="7275" y="1120"/>
                    <a:pt x="6505" y="359"/>
                    <a:pt x="5558" y="359"/>
                  </a:cubicBezTo>
                  <a:cubicBezTo>
                    <a:pt x="5386" y="359"/>
                    <a:pt x="5214" y="386"/>
                    <a:pt x="5049" y="437"/>
                  </a:cubicBezTo>
                  <a:cubicBezTo>
                    <a:pt x="4849" y="172"/>
                    <a:pt x="4529" y="1"/>
                    <a:pt x="4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1"/>
            <p:cNvSpPr/>
            <p:nvPr/>
          </p:nvSpPr>
          <p:spPr>
            <a:xfrm>
              <a:off x="4384911" y="2616752"/>
              <a:ext cx="63980" cy="42852"/>
            </a:xfrm>
            <a:custGeom>
              <a:avLst/>
              <a:gdLst/>
              <a:ahLst/>
              <a:cxnLst/>
              <a:rect l="l" t="t" r="r" b="b"/>
              <a:pathLst>
                <a:path w="1929" h="1292" extrusionOk="0">
                  <a:moveTo>
                    <a:pt x="1396" y="533"/>
                  </a:moveTo>
                  <a:lnTo>
                    <a:pt x="1396" y="760"/>
                  </a:lnTo>
                  <a:lnTo>
                    <a:pt x="532" y="760"/>
                  </a:lnTo>
                  <a:lnTo>
                    <a:pt x="532" y="533"/>
                  </a:lnTo>
                  <a:close/>
                  <a:moveTo>
                    <a:pt x="373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920"/>
                  </a:lnTo>
                  <a:cubicBezTo>
                    <a:pt x="1" y="1125"/>
                    <a:pt x="167" y="1292"/>
                    <a:pt x="373" y="1292"/>
                  </a:cubicBezTo>
                  <a:lnTo>
                    <a:pt x="1556" y="1292"/>
                  </a:lnTo>
                  <a:cubicBezTo>
                    <a:pt x="1762" y="1292"/>
                    <a:pt x="1928" y="1125"/>
                    <a:pt x="1928" y="920"/>
                  </a:cubicBezTo>
                  <a:lnTo>
                    <a:pt x="1928" y="373"/>
                  </a:lnTo>
                  <a:cubicBezTo>
                    <a:pt x="1928" y="168"/>
                    <a:pt x="1762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1"/>
            <p:cNvSpPr/>
            <p:nvPr/>
          </p:nvSpPr>
          <p:spPr>
            <a:xfrm>
              <a:off x="4465077" y="2616752"/>
              <a:ext cx="64013" cy="42852"/>
            </a:xfrm>
            <a:custGeom>
              <a:avLst/>
              <a:gdLst/>
              <a:ahLst/>
              <a:cxnLst/>
              <a:rect l="l" t="t" r="r" b="b"/>
              <a:pathLst>
                <a:path w="1930" h="1292" extrusionOk="0">
                  <a:moveTo>
                    <a:pt x="1397" y="533"/>
                  </a:moveTo>
                  <a:lnTo>
                    <a:pt x="1397" y="760"/>
                  </a:lnTo>
                  <a:lnTo>
                    <a:pt x="533" y="760"/>
                  </a:lnTo>
                  <a:lnTo>
                    <a:pt x="533" y="533"/>
                  </a:lnTo>
                  <a:close/>
                  <a:moveTo>
                    <a:pt x="373" y="1"/>
                  </a:moveTo>
                  <a:cubicBezTo>
                    <a:pt x="167" y="1"/>
                    <a:pt x="1" y="168"/>
                    <a:pt x="1" y="373"/>
                  </a:cubicBezTo>
                  <a:lnTo>
                    <a:pt x="1" y="920"/>
                  </a:lnTo>
                  <a:cubicBezTo>
                    <a:pt x="1" y="1125"/>
                    <a:pt x="167" y="1292"/>
                    <a:pt x="373" y="1292"/>
                  </a:cubicBezTo>
                  <a:lnTo>
                    <a:pt x="1556" y="1292"/>
                  </a:lnTo>
                  <a:cubicBezTo>
                    <a:pt x="1762" y="1292"/>
                    <a:pt x="1929" y="1125"/>
                    <a:pt x="1929" y="920"/>
                  </a:cubicBezTo>
                  <a:lnTo>
                    <a:pt x="1929" y="373"/>
                  </a:lnTo>
                  <a:cubicBezTo>
                    <a:pt x="1929" y="168"/>
                    <a:pt x="1762" y="1"/>
                    <a:pt x="15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1"/>
            <p:cNvSpPr/>
            <p:nvPr/>
          </p:nvSpPr>
          <p:spPr>
            <a:xfrm>
              <a:off x="4376221" y="2833567"/>
              <a:ext cx="45506" cy="17645"/>
            </a:xfrm>
            <a:custGeom>
              <a:avLst/>
              <a:gdLst/>
              <a:ahLst/>
              <a:cxnLst/>
              <a:rect l="l" t="t" r="r" b="b"/>
              <a:pathLst>
                <a:path w="1372" h="532" extrusionOk="0">
                  <a:moveTo>
                    <a:pt x="266" y="0"/>
                  </a:moveTo>
                  <a:cubicBezTo>
                    <a:pt x="119" y="0"/>
                    <a:pt x="0" y="118"/>
                    <a:pt x="0" y="266"/>
                  </a:cubicBezTo>
                  <a:cubicBezTo>
                    <a:pt x="0" y="413"/>
                    <a:pt x="119" y="531"/>
                    <a:pt x="266" y="531"/>
                  </a:cubicBezTo>
                  <a:lnTo>
                    <a:pt x="1106" y="531"/>
                  </a:lnTo>
                  <a:cubicBezTo>
                    <a:pt x="1253" y="531"/>
                    <a:pt x="1372" y="412"/>
                    <a:pt x="1372" y="266"/>
                  </a:cubicBezTo>
                  <a:cubicBezTo>
                    <a:pt x="1372" y="118"/>
                    <a:pt x="1253" y="0"/>
                    <a:pt x="1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1"/>
            <p:cNvSpPr/>
            <p:nvPr/>
          </p:nvSpPr>
          <p:spPr>
            <a:xfrm>
              <a:off x="4466801" y="2833567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0"/>
                  </a:moveTo>
                  <a:cubicBezTo>
                    <a:pt x="195" y="0"/>
                    <a:pt x="128" y="28"/>
                    <a:pt x="78" y="77"/>
                  </a:cubicBezTo>
                  <a:cubicBezTo>
                    <a:pt x="28" y="128"/>
                    <a:pt x="0" y="195"/>
                    <a:pt x="0" y="265"/>
                  </a:cubicBezTo>
                  <a:cubicBezTo>
                    <a:pt x="0" y="336"/>
                    <a:pt x="28" y="404"/>
                    <a:pt x="78" y="454"/>
                  </a:cubicBezTo>
                  <a:cubicBezTo>
                    <a:pt x="128" y="503"/>
                    <a:pt x="195" y="532"/>
                    <a:pt x="266" y="532"/>
                  </a:cubicBezTo>
                  <a:cubicBezTo>
                    <a:pt x="336" y="532"/>
                    <a:pt x="404" y="503"/>
                    <a:pt x="454" y="454"/>
                  </a:cubicBezTo>
                  <a:cubicBezTo>
                    <a:pt x="503" y="404"/>
                    <a:pt x="532" y="336"/>
                    <a:pt x="532" y="265"/>
                  </a:cubicBezTo>
                  <a:cubicBezTo>
                    <a:pt x="532" y="195"/>
                    <a:pt x="503" y="128"/>
                    <a:pt x="454" y="77"/>
                  </a:cubicBezTo>
                  <a:cubicBezTo>
                    <a:pt x="404" y="28"/>
                    <a:pt x="336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1"/>
            <p:cNvSpPr/>
            <p:nvPr/>
          </p:nvSpPr>
          <p:spPr>
            <a:xfrm>
              <a:off x="4492340" y="2833567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0"/>
                  </a:moveTo>
                  <a:cubicBezTo>
                    <a:pt x="195" y="0"/>
                    <a:pt x="128" y="28"/>
                    <a:pt x="77" y="77"/>
                  </a:cubicBezTo>
                  <a:cubicBezTo>
                    <a:pt x="29" y="128"/>
                    <a:pt x="0" y="195"/>
                    <a:pt x="0" y="265"/>
                  </a:cubicBezTo>
                  <a:cubicBezTo>
                    <a:pt x="0" y="336"/>
                    <a:pt x="29" y="404"/>
                    <a:pt x="77" y="454"/>
                  </a:cubicBezTo>
                  <a:cubicBezTo>
                    <a:pt x="128" y="503"/>
                    <a:pt x="195" y="532"/>
                    <a:pt x="266" y="532"/>
                  </a:cubicBezTo>
                  <a:cubicBezTo>
                    <a:pt x="336" y="532"/>
                    <a:pt x="404" y="503"/>
                    <a:pt x="454" y="454"/>
                  </a:cubicBezTo>
                  <a:cubicBezTo>
                    <a:pt x="503" y="404"/>
                    <a:pt x="532" y="336"/>
                    <a:pt x="532" y="265"/>
                  </a:cubicBezTo>
                  <a:cubicBezTo>
                    <a:pt x="532" y="195"/>
                    <a:pt x="503" y="128"/>
                    <a:pt x="454" y="77"/>
                  </a:cubicBezTo>
                  <a:cubicBezTo>
                    <a:pt x="404" y="28"/>
                    <a:pt x="336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1"/>
            <p:cNvSpPr/>
            <p:nvPr/>
          </p:nvSpPr>
          <p:spPr>
            <a:xfrm>
              <a:off x="4517879" y="2833567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6" y="0"/>
                  </a:moveTo>
                  <a:cubicBezTo>
                    <a:pt x="195" y="0"/>
                    <a:pt x="128" y="28"/>
                    <a:pt x="77" y="77"/>
                  </a:cubicBezTo>
                  <a:cubicBezTo>
                    <a:pt x="29" y="128"/>
                    <a:pt x="0" y="195"/>
                    <a:pt x="0" y="265"/>
                  </a:cubicBezTo>
                  <a:cubicBezTo>
                    <a:pt x="0" y="336"/>
                    <a:pt x="29" y="404"/>
                    <a:pt x="77" y="454"/>
                  </a:cubicBezTo>
                  <a:cubicBezTo>
                    <a:pt x="128" y="503"/>
                    <a:pt x="195" y="532"/>
                    <a:pt x="266" y="532"/>
                  </a:cubicBezTo>
                  <a:cubicBezTo>
                    <a:pt x="336" y="532"/>
                    <a:pt x="405" y="503"/>
                    <a:pt x="454" y="454"/>
                  </a:cubicBezTo>
                  <a:cubicBezTo>
                    <a:pt x="503" y="404"/>
                    <a:pt x="532" y="336"/>
                    <a:pt x="532" y="265"/>
                  </a:cubicBezTo>
                  <a:cubicBezTo>
                    <a:pt x="532" y="195"/>
                    <a:pt x="503" y="128"/>
                    <a:pt x="454" y="77"/>
                  </a:cubicBezTo>
                  <a:cubicBezTo>
                    <a:pt x="405" y="28"/>
                    <a:pt x="336" y="0"/>
                    <a:pt x="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1"/>
            <p:cNvSpPr/>
            <p:nvPr/>
          </p:nvSpPr>
          <p:spPr>
            <a:xfrm>
              <a:off x="4422622" y="2534894"/>
              <a:ext cx="17645" cy="17678"/>
            </a:xfrm>
            <a:custGeom>
              <a:avLst/>
              <a:gdLst/>
              <a:ahLst/>
              <a:cxnLst/>
              <a:rect l="l" t="t" r="r" b="b"/>
              <a:pathLst>
                <a:path w="532" h="533" extrusionOk="0">
                  <a:moveTo>
                    <a:pt x="265" y="1"/>
                  </a:moveTo>
                  <a:cubicBezTo>
                    <a:pt x="197" y="1"/>
                    <a:pt x="127" y="29"/>
                    <a:pt x="79" y="79"/>
                  </a:cubicBezTo>
                  <a:cubicBezTo>
                    <a:pt x="28" y="128"/>
                    <a:pt x="1" y="197"/>
                    <a:pt x="1" y="267"/>
                  </a:cubicBezTo>
                  <a:cubicBezTo>
                    <a:pt x="1" y="336"/>
                    <a:pt x="28" y="405"/>
                    <a:pt x="79" y="455"/>
                  </a:cubicBezTo>
                  <a:cubicBezTo>
                    <a:pt x="127" y="504"/>
                    <a:pt x="196" y="533"/>
                    <a:pt x="265" y="533"/>
                  </a:cubicBezTo>
                  <a:cubicBezTo>
                    <a:pt x="336" y="533"/>
                    <a:pt x="404" y="504"/>
                    <a:pt x="453" y="455"/>
                  </a:cubicBezTo>
                  <a:cubicBezTo>
                    <a:pt x="504" y="405"/>
                    <a:pt x="531" y="336"/>
                    <a:pt x="531" y="267"/>
                  </a:cubicBezTo>
                  <a:cubicBezTo>
                    <a:pt x="531" y="197"/>
                    <a:pt x="504" y="128"/>
                    <a:pt x="453" y="79"/>
                  </a:cubicBezTo>
                  <a:cubicBezTo>
                    <a:pt x="404" y="29"/>
                    <a:pt x="336" y="1"/>
                    <a:pt x="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1"/>
            <p:cNvSpPr/>
            <p:nvPr/>
          </p:nvSpPr>
          <p:spPr>
            <a:xfrm>
              <a:off x="4448161" y="25348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1"/>
                  </a:moveTo>
                  <a:cubicBezTo>
                    <a:pt x="196" y="1"/>
                    <a:pt x="128" y="29"/>
                    <a:pt x="78" y="79"/>
                  </a:cubicBezTo>
                  <a:cubicBezTo>
                    <a:pt x="28" y="128"/>
                    <a:pt x="1" y="197"/>
                    <a:pt x="1" y="267"/>
                  </a:cubicBezTo>
                  <a:cubicBezTo>
                    <a:pt x="1" y="336"/>
                    <a:pt x="28" y="405"/>
                    <a:pt x="78" y="455"/>
                  </a:cubicBezTo>
                  <a:cubicBezTo>
                    <a:pt x="128" y="504"/>
                    <a:pt x="196" y="533"/>
                    <a:pt x="267" y="533"/>
                  </a:cubicBezTo>
                  <a:cubicBezTo>
                    <a:pt x="336" y="533"/>
                    <a:pt x="405" y="504"/>
                    <a:pt x="454" y="455"/>
                  </a:cubicBezTo>
                  <a:cubicBezTo>
                    <a:pt x="504" y="405"/>
                    <a:pt x="532" y="336"/>
                    <a:pt x="532" y="267"/>
                  </a:cubicBezTo>
                  <a:cubicBezTo>
                    <a:pt x="532" y="197"/>
                    <a:pt x="504" y="128"/>
                    <a:pt x="454" y="79"/>
                  </a:cubicBezTo>
                  <a:cubicBezTo>
                    <a:pt x="404" y="29"/>
                    <a:pt x="33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1"/>
            <p:cNvSpPr/>
            <p:nvPr/>
          </p:nvSpPr>
          <p:spPr>
            <a:xfrm>
              <a:off x="4473700" y="2534894"/>
              <a:ext cx="17678" cy="17678"/>
            </a:xfrm>
            <a:custGeom>
              <a:avLst/>
              <a:gdLst/>
              <a:ahLst/>
              <a:cxnLst/>
              <a:rect l="l" t="t" r="r" b="b"/>
              <a:pathLst>
                <a:path w="533" h="533" extrusionOk="0">
                  <a:moveTo>
                    <a:pt x="267" y="1"/>
                  </a:moveTo>
                  <a:cubicBezTo>
                    <a:pt x="197" y="1"/>
                    <a:pt x="128" y="29"/>
                    <a:pt x="79" y="79"/>
                  </a:cubicBezTo>
                  <a:cubicBezTo>
                    <a:pt x="29" y="128"/>
                    <a:pt x="1" y="197"/>
                    <a:pt x="1" y="267"/>
                  </a:cubicBezTo>
                  <a:cubicBezTo>
                    <a:pt x="1" y="336"/>
                    <a:pt x="29" y="405"/>
                    <a:pt x="79" y="455"/>
                  </a:cubicBezTo>
                  <a:cubicBezTo>
                    <a:pt x="128" y="504"/>
                    <a:pt x="197" y="533"/>
                    <a:pt x="267" y="533"/>
                  </a:cubicBezTo>
                  <a:cubicBezTo>
                    <a:pt x="336" y="533"/>
                    <a:pt x="404" y="504"/>
                    <a:pt x="455" y="455"/>
                  </a:cubicBezTo>
                  <a:cubicBezTo>
                    <a:pt x="504" y="405"/>
                    <a:pt x="533" y="336"/>
                    <a:pt x="533" y="267"/>
                  </a:cubicBezTo>
                  <a:cubicBezTo>
                    <a:pt x="533" y="197"/>
                    <a:pt x="504" y="128"/>
                    <a:pt x="455" y="79"/>
                  </a:cubicBezTo>
                  <a:cubicBezTo>
                    <a:pt x="405" y="29"/>
                    <a:pt x="336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1"/>
            <p:cNvSpPr/>
            <p:nvPr/>
          </p:nvSpPr>
          <p:spPr>
            <a:xfrm>
              <a:off x="4418543" y="2700433"/>
              <a:ext cx="76882" cy="17645"/>
            </a:xfrm>
            <a:custGeom>
              <a:avLst/>
              <a:gdLst/>
              <a:ahLst/>
              <a:cxnLst/>
              <a:rect l="l" t="t" r="r" b="b"/>
              <a:pathLst>
                <a:path w="2318" h="532" extrusionOk="0">
                  <a:moveTo>
                    <a:pt x="266" y="1"/>
                  </a:moveTo>
                  <a:cubicBezTo>
                    <a:pt x="119" y="1"/>
                    <a:pt x="0" y="120"/>
                    <a:pt x="0" y="267"/>
                  </a:cubicBezTo>
                  <a:cubicBezTo>
                    <a:pt x="0" y="412"/>
                    <a:pt x="119" y="532"/>
                    <a:pt x="266" y="532"/>
                  </a:cubicBezTo>
                  <a:lnTo>
                    <a:pt x="2052" y="532"/>
                  </a:lnTo>
                  <a:cubicBezTo>
                    <a:pt x="2199" y="532"/>
                    <a:pt x="2318" y="412"/>
                    <a:pt x="2318" y="267"/>
                  </a:cubicBezTo>
                  <a:cubicBezTo>
                    <a:pt x="2318" y="120"/>
                    <a:pt x="2199" y="1"/>
                    <a:pt x="20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1"/>
            <p:cNvSpPr/>
            <p:nvPr/>
          </p:nvSpPr>
          <p:spPr>
            <a:xfrm>
              <a:off x="4418543" y="2721262"/>
              <a:ext cx="76882" cy="17645"/>
            </a:xfrm>
            <a:custGeom>
              <a:avLst/>
              <a:gdLst/>
              <a:ahLst/>
              <a:cxnLst/>
              <a:rect l="l" t="t" r="r" b="b"/>
              <a:pathLst>
                <a:path w="2318" h="532" extrusionOk="0">
                  <a:moveTo>
                    <a:pt x="266" y="0"/>
                  </a:moveTo>
                  <a:cubicBezTo>
                    <a:pt x="119" y="0"/>
                    <a:pt x="0" y="119"/>
                    <a:pt x="0" y="266"/>
                  </a:cubicBezTo>
                  <a:cubicBezTo>
                    <a:pt x="0" y="413"/>
                    <a:pt x="119" y="532"/>
                    <a:pt x="266" y="532"/>
                  </a:cubicBezTo>
                  <a:lnTo>
                    <a:pt x="2052" y="532"/>
                  </a:lnTo>
                  <a:cubicBezTo>
                    <a:pt x="2199" y="532"/>
                    <a:pt x="2318" y="413"/>
                    <a:pt x="2318" y="266"/>
                  </a:cubicBezTo>
                  <a:cubicBezTo>
                    <a:pt x="2318" y="119"/>
                    <a:pt x="2199" y="0"/>
                    <a:pt x="2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816" name="Google Shape;1816;p51"/>
          <p:cNvCxnSpPr>
            <a:stCxn id="1772" idx="2"/>
            <a:endCxn id="1744" idx="3"/>
          </p:cNvCxnSpPr>
          <p:nvPr/>
        </p:nvCxnSpPr>
        <p:spPr>
          <a:xfrm flipH="1">
            <a:off x="1877375" y="1897825"/>
            <a:ext cx="1754400" cy="1959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7" name="Google Shape;1817;p51"/>
          <p:cNvCxnSpPr>
            <a:stCxn id="1744" idx="0"/>
            <a:endCxn id="1774" idx="1"/>
          </p:cNvCxnSpPr>
          <p:nvPr/>
        </p:nvCxnSpPr>
        <p:spPr>
          <a:xfrm rot="-5400000" flipH="1">
            <a:off x="2656688" y="2809000"/>
            <a:ext cx="195900" cy="175440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8" name="Google Shape;1818;p51"/>
          <p:cNvCxnSpPr>
            <a:stCxn id="1773" idx="2"/>
            <a:endCxn id="1744" idx="5"/>
          </p:cNvCxnSpPr>
          <p:nvPr/>
        </p:nvCxnSpPr>
        <p:spPr>
          <a:xfrm flipH="1">
            <a:off x="2525075" y="2666500"/>
            <a:ext cx="1106700" cy="5979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19" name="Google Shape;1819;p51"/>
          <p:cNvGrpSpPr/>
          <p:nvPr/>
        </p:nvGrpSpPr>
        <p:grpSpPr>
          <a:xfrm>
            <a:off x="7106825" y="1312225"/>
            <a:ext cx="76825" cy="76800"/>
            <a:chOff x="3104875" y="1099400"/>
            <a:chExt cx="76825" cy="76800"/>
          </a:xfrm>
        </p:grpSpPr>
        <p:sp>
          <p:nvSpPr>
            <p:cNvPr id="1820" name="Google Shape;1820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2" name="Google Shape;1822;p51"/>
          <p:cNvGrpSpPr/>
          <p:nvPr/>
        </p:nvGrpSpPr>
        <p:grpSpPr>
          <a:xfrm>
            <a:off x="1877450" y="837825"/>
            <a:ext cx="76825" cy="76800"/>
            <a:chOff x="3104875" y="1099400"/>
            <a:chExt cx="76825" cy="76800"/>
          </a:xfrm>
        </p:grpSpPr>
        <p:sp>
          <p:nvSpPr>
            <p:cNvPr id="1823" name="Google Shape;1823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5" name="Google Shape;1825;p51"/>
          <p:cNvGrpSpPr/>
          <p:nvPr/>
        </p:nvGrpSpPr>
        <p:grpSpPr>
          <a:xfrm>
            <a:off x="4870450" y="4197150"/>
            <a:ext cx="76825" cy="76800"/>
            <a:chOff x="3104875" y="1099400"/>
            <a:chExt cx="76825" cy="76800"/>
          </a:xfrm>
        </p:grpSpPr>
        <p:sp>
          <p:nvSpPr>
            <p:cNvPr id="1826" name="Google Shape;1826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1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8" name="Google Shape;1828;p51"/>
          <p:cNvPicPr preferRelativeResize="0"/>
          <p:nvPr/>
        </p:nvPicPr>
        <p:blipFill rotWithShape="1">
          <a:blip r:embed="rId4">
            <a:alphaModFix/>
          </a:blip>
          <a:srcRect l="22009" r="18455"/>
          <a:stretch/>
        </p:blipFill>
        <p:spPr>
          <a:xfrm rot="1203245">
            <a:off x="7517459" y="502025"/>
            <a:ext cx="1272639" cy="120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9" name="Google Shape;1829;p51"/>
          <p:cNvPicPr preferRelativeResize="0"/>
          <p:nvPr/>
        </p:nvPicPr>
        <p:blipFill rotWithShape="1">
          <a:blip r:embed="rId5">
            <a:alphaModFix/>
          </a:blip>
          <a:srcRect l="18647" t="7960" r="8852" b="8336"/>
          <a:stretch/>
        </p:blipFill>
        <p:spPr>
          <a:xfrm rot="-1406513">
            <a:off x="1399635" y="4039437"/>
            <a:ext cx="1175233" cy="763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40"/>
          <p:cNvSpPr txBox="1">
            <a:spLocks noGrp="1"/>
          </p:cNvSpPr>
          <p:nvPr>
            <p:ph type="title" idx="2"/>
          </p:nvPr>
        </p:nvSpPr>
        <p:spPr>
          <a:xfrm>
            <a:off x="719999" y="1496250"/>
            <a:ext cx="1526243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pic>
        <p:nvPicPr>
          <p:cNvPr id="1385" name="Google Shape;1385;p40"/>
          <p:cNvPicPr preferRelativeResize="0"/>
          <p:nvPr/>
        </p:nvPicPr>
        <p:blipFill rotWithShape="1">
          <a:blip r:embed="rId3">
            <a:alphaModFix/>
          </a:blip>
          <a:srcRect l="24331" t="5721" r="23342" b="4591"/>
          <a:stretch/>
        </p:blipFill>
        <p:spPr>
          <a:xfrm rot="2268302">
            <a:off x="7040137" y="2719387"/>
            <a:ext cx="1857374" cy="1790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6" name="Google Shape;1386;p40"/>
          <p:cNvPicPr preferRelativeResize="0"/>
          <p:nvPr/>
        </p:nvPicPr>
        <p:blipFill rotWithShape="1">
          <a:blip r:embed="rId4">
            <a:alphaModFix/>
          </a:blip>
          <a:srcRect l="18647" t="7960" r="8852" b="8336"/>
          <a:stretch/>
        </p:blipFill>
        <p:spPr>
          <a:xfrm rot="-1406513">
            <a:off x="6447085" y="3651950"/>
            <a:ext cx="1175233" cy="7632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7" name="Google Shape;1387;p40"/>
          <p:cNvPicPr preferRelativeResize="0"/>
          <p:nvPr/>
        </p:nvPicPr>
        <p:blipFill rotWithShape="1">
          <a:blip r:embed="rId5">
            <a:alphaModFix/>
          </a:blip>
          <a:srcRect l="25537" t="7152" r="23467" b="5838"/>
          <a:stretch/>
        </p:blipFill>
        <p:spPr>
          <a:xfrm>
            <a:off x="6035249" y="251825"/>
            <a:ext cx="1920000" cy="1842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0"/>
          <p:cNvPicPr preferRelativeResize="0"/>
          <p:nvPr/>
        </p:nvPicPr>
        <p:blipFill rotWithShape="1">
          <a:blip r:embed="rId6">
            <a:alphaModFix/>
          </a:blip>
          <a:srcRect l="15236" r="10474"/>
          <a:stretch/>
        </p:blipFill>
        <p:spPr>
          <a:xfrm rot="1220421">
            <a:off x="4940349" y="553959"/>
            <a:ext cx="1552575" cy="139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389" name="Google Shape;1389;p40"/>
          <p:cNvSpPr txBox="1">
            <a:spLocks noGrp="1"/>
          </p:cNvSpPr>
          <p:nvPr>
            <p:ph type="title"/>
          </p:nvPr>
        </p:nvSpPr>
        <p:spPr>
          <a:xfrm>
            <a:off x="719999" y="2551320"/>
            <a:ext cx="7351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WEB OVERVIEW</a:t>
            </a:r>
            <a:endParaRPr dirty="0"/>
          </a:p>
        </p:txBody>
      </p:sp>
      <p:grpSp>
        <p:nvGrpSpPr>
          <p:cNvPr id="1390" name="Google Shape;1390;p40"/>
          <p:cNvGrpSpPr/>
          <p:nvPr/>
        </p:nvGrpSpPr>
        <p:grpSpPr>
          <a:xfrm>
            <a:off x="8219800" y="2094550"/>
            <a:ext cx="76825" cy="76800"/>
            <a:chOff x="3104875" y="1099400"/>
            <a:chExt cx="76825" cy="76800"/>
          </a:xfrm>
        </p:grpSpPr>
        <p:sp>
          <p:nvSpPr>
            <p:cNvPr id="1391" name="Google Shape;1391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40"/>
          <p:cNvGrpSpPr/>
          <p:nvPr/>
        </p:nvGrpSpPr>
        <p:grpSpPr>
          <a:xfrm rot="1891135">
            <a:off x="4266962" y="4210993"/>
            <a:ext cx="76828" cy="76803"/>
            <a:chOff x="3104875" y="1099400"/>
            <a:chExt cx="76825" cy="76800"/>
          </a:xfrm>
        </p:grpSpPr>
        <p:sp>
          <p:nvSpPr>
            <p:cNvPr id="1394" name="Google Shape;1394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6" name="Google Shape;1396;p40"/>
          <p:cNvGrpSpPr/>
          <p:nvPr/>
        </p:nvGrpSpPr>
        <p:grpSpPr>
          <a:xfrm>
            <a:off x="2400025" y="1210988"/>
            <a:ext cx="76825" cy="76800"/>
            <a:chOff x="3104875" y="1099400"/>
            <a:chExt cx="76825" cy="76800"/>
          </a:xfrm>
        </p:grpSpPr>
        <p:sp>
          <p:nvSpPr>
            <p:cNvPr id="1397" name="Google Shape;1397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3072"/>
                  </a:moveTo>
                  <a:lnTo>
                    <a:pt x="3072" y="0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0"/>
            <p:cNvSpPr/>
            <p:nvPr/>
          </p:nvSpPr>
          <p:spPr>
            <a:xfrm>
              <a:off x="3104875" y="1099400"/>
              <a:ext cx="76825" cy="76800"/>
            </a:xfrm>
            <a:custGeom>
              <a:avLst/>
              <a:gdLst/>
              <a:ahLst/>
              <a:cxnLst/>
              <a:rect l="l" t="t" r="r" b="b"/>
              <a:pathLst>
                <a:path w="3073" h="3072" fill="none" extrusionOk="0">
                  <a:moveTo>
                    <a:pt x="1" y="0"/>
                  </a:moveTo>
                  <a:lnTo>
                    <a:pt x="3072" y="3072"/>
                  </a:lnTo>
                </a:path>
              </a:pathLst>
            </a:custGeom>
            <a:noFill/>
            <a:ln w="23350" cap="flat" cmpd="sng">
              <a:solidFill>
                <a:schemeClr val="dk1"/>
              </a:solidFill>
              <a:prstDash val="solid"/>
              <a:miter lim="10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99" name="Google Shape;1399;p40"/>
          <p:cNvPicPr preferRelativeResize="0"/>
          <p:nvPr/>
        </p:nvPicPr>
        <p:blipFill rotWithShape="1">
          <a:blip r:embed="rId7">
            <a:alphaModFix/>
          </a:blip>
          <a:srcRect l="22009" r="18455"/>
          <a:stretch/>
        </p:blipFill>
        <p:spPr>
          <a:xfrm rot="1203247">
            <a:off x="1610593" y="3989833"/>
            <a:ext cx="1045651" cy="86143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" name="Google Shape;2447;p64">
            <a:extLst>
              <a:ext uri="{FF2B5EF4-FFF2-40B4-BE49-F238E27FC236}">
                <a16:creationId xmlns:a16="http://schemas.microsoft.com/office/drawing/2014/main" id="{0CE0ECA7-F8E4-4D77-9627-BDB9D586A4A9}"/>
              </a:ext>
            </a:extLst>
          </p:cNvPr>
          <p:cNvGrpSpPr/>
          <p:nvPr/>
        </p:nvGrpSpPr>
        <p:grpSpPr>
          <a:xfrm>
            <a:off x="720000" y="450536"/>
            <a:ext cx="526621" cy="536645"/>
            <a:chOff x="1230449" y="2288393"/>
            <a:chExt cx="590713" cy="601957"/>
          </a:xfrm>
        </p:grpSpPr>
        <p:sp>
          <p:nvSpPr>
            <p:cNvPr id="31" name="Google Shape;2448;p64">
              <a:extLst>
                <a:ext uri="{FF2B5EF4-FFF2-40B4-BE49-F238E27FC236}">
                  <a16:creationId xmlns:a16="http://schemas.microsoft.com/office/drawing/2014/main" id="{6F841F4A-0B9A-4F66-B875-06AA64FCFF1B}"/>
                </a:ext>
              </a:extLst>
            </p:cNvPr>
            <p:cNvSpPr/>
            <p:nvPr/>
          </p:nvSpPr>
          <p:spPr>
            <a:xfrm>
              <a:off x="1293202" y="2564645"/>
              <a:ext cx="80995" cy="55556"/>
            </a:xfrm>
            <a:custGeom>
              <a:avLst/>
              <a:gdLst/>
              <a:ahLst/>
              <a:cxnLst/>
              <a:rect l="l" t="t" r="r" b="b"/>
              <a:pathLst>
                <a:path w="2442" h="1675" extrusionOk="0">
                  <a:moveTo>
                    <a:pt x="265" y="0"/>
                  </a:moveTo>
                  <a:cubicBezTo>
                    <a:pt x="118" y="0"/>
                    <a:pt x="0" y="119"/>
                    <a:pt x="0" y="266"/>
                  </a:cubicBezTo>
                  <a:cubicBezTo>
                    <a:pt x="0" y="1042"/>
                    <a:pt x="635" y="1675"/>
                    <a:pt x="1414" y="1675"/>
                  </a:cubicBezTo>
                  <a:lnTo>
                    <a:pt x="2177" y="1675"/>
                  </a:lnTo>
                  <a:cubicBezTo>
                    <a:pt x="2324" y="1675"/>
                    <a:pt x="2442" y="1556"/>
                    <a:pt x="2442" y="1409"/>
                  </a:cubicBezTo>
                  <a:cubicBezTo>
                    <a:pt x="2442" y="1262"/>
                    <a:pt x="2324" y="1143"/>
                    <a:pt x="2176" y="1143"/>
                  </a:cubicBezTo>
                  <a:lnTo>
                    <a:pt x="1414" y="1143"/>
                  </a:lnTo>
                  <a:cubicBezTo>
                    <a:pt x="927" y="1143"/>
                    <a:pt x="531" y="750"/>
                    <a:pt x="531" y="266"/>
                  </a:cubicBezTo>
                  <a:cubicBezTo>
                    <a:pt x="531" y="119"/>
                    <a:pt x="412" y="0"/>
                    <a:pt x="2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449;p64">
              <a:extLst>
                <a:ext uri="{FF2B5EF4-FFF2-40B4-BE49-F238E27FC236}">
                  <a16:creationId xmlns:a16="http://schemas.microsoft.com/office/drawing/2014/main" id="{04A9FECE-C740-45DD-AD52-F548E27ED1D9}"/>
                </a:ext>
              </a:extLst>
            </p:cNvPr>
            <p:cNvSpPr/>
            <p:nvPr/>
          </p:nvSpPr>
          <p:spPr>
            <a:xfrm>
              <a:off x="1327796" y="2667796"/>
              <a:ext cx="129287" cy="53798"/>
            </a:xfrm>
            <a:custGeom>
              <a:avLst/>
              <a:gdLst/>
              <a:ahLst/>
              <a:cxnLst/>
              <a:rect l="l" t="t" r="r" b="b"/>
              <a:pathLst>
                <a:path w="3898" h="1622" extrusionOk="0">
                  <a:moveTo>
                    <a:pt x="1361" y="0"/>
                  </a:moveTo>
                  <a:cubicBezTo>
                    <a:pt x="610" y="0"/>
                    <a:pt x="0" y="608"/>
                    <a:pt x="0" y="1355"/>
                  </a:cubicBezTo>
                  <a:cubicBezTo>
                    <a:pt x="0" y="1502"/>
                    <a:pt x="118" y="1621"/>
                    <a:pt x="266" y="1621"/>
                  </a:cubicBezTo>
                  <a:cubicBezTo>
                    <a:pt x="412" y="1621"/>
                    <a:pt x="531" y="1502"/>
                    <a:pt x="531" y="1355"/>
                  </a:cubicBezTo>
                  <a:cubicBezTo>
                    <a:pt x="531" y="902"/>
                    <a:pt x="903" y="532"/>
                    <a:pt x="1361" y="532"/>
                  </a:cubicBezTo>
                  <a:lnTo>
                    <a:pt x="3631" y="532"/>
                  </a:lnTo>
                  <a:cubicBezTo>
                    <a:pt x="3779" y="532"/>
                    <a:pt x="3897" y="413"/>
                    <a:pt x="3897" y="266"/>
                  </a:cubicBezTo>
                  <a:cubicBezTo>
                    <a:pt x="3898" y="119"/>
                    <a:pt x="3779" y="0"/>
                    <a:pt x="3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450;p64">
              <a:extLst>
                <a:ext uri="{FF2B5EF4-FFF2-40B4-BE49-F238E27FC236}">
                  <a16:creationId xmlns:a16="http://schemas.microsoft.com/office/drawing/2014/main" id="{F8225101-20E7-413E-82AF-5EA353564511}"/>
                </a:ext>
              </a:extLst>
            </p:cNvPr>
            <p:cNvSpPr/>
            <p:nvPr/>
          </p:nvSpPr>
          <p:spPr>
            <a:xfrm>
              <a:off x="1474695" y="2667796"/>
              <a:ext cx="54229" cy="17645"/>
            </a:xfrm>
            <a:custGeom>
              <a:avLst/>
              <a:gdLst/>
              <a:ahLst/>
              <a:cxnLst/>
              <a:rect l="l" t="t" r="r" b="b"/>
              <a:pathLst>
                <a:path w="1635" h="532" extrusionOk="0">
                  <a:moveTo>
                    <a:pt x="266" y="0"/>
                  </a:moveTo>
                  <a:cubicBezTo>
                    <a:pt x="119" y="0"/>
                    <a:pt x="1" y="119"/>
                    <a:pt x="1" y="266"/>
                  </a:cubicBezTo>
                  <a:cubicBezTo>
                    <a:pt x="1" y="413"/>
                    <a:pt x="119" y="532"/>
                    <a:pt x="266" y="532"/>
                  </a:cubicBezTo>
                  <a:lnTo>
                    <a:pt x="1368" y="532"/>
                  </a:lnTo>
                  <a:cubicBezTo>
                    <a:pt x="1515" y="532"/>
                    <a:pt x="1634" y="413"/>
                    <a:pt x="1634" y="266"/>
                  </a:cubicBezTo>
                  <a:cubicBezTo>
                    <a:pt x="1634" y="119"/>
                    <a:pt x="1515" y="0"/>
                    <a:pt x="13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451;p64">
              <a:extLst>
                <a:ext uri="{FF2B5EF4-FFF2-40B4-BE49-F238E27FC236}">
                  <a16:creationId xmlns:a16="http://schemas.microsoft.com/office/drawing/2014/main" id="{73144292-505C-4512-8FA6-2E3FDF5DEECA}"/>
                </a:ext>
              </a:extLst>
            </p:cNvPr>
            <p:cNvSpPr/>
            <p:nvPr/>
          </p:nvSpPr>
          <p:spPr>
            <a:xfrm>
              <a:off x="1394429" y="2496453"/>
              <a:ext cx="72504" cy="72206"/>
            </a:xfrm>
            <a:custGeom>
              <a:avLst/>
              <a:gdLst/>
              <a:ahLst/>
              <a:cxnLst/>
              <a:rect l="l" t="t" r="r" b="b"/>
              <a:pathLst>
                <a:path w="2186" h="2177" extrusionOk="0">
                  <a:moveTo>
                    <a:pt x="1920" y="1"/>
                  </a:moveTo>
                  <a:cubicBezTo>
                    <a:pt x="1773" y="1"/>
                    <a:pt x="1654" y="120"/>
                    <a:pt x="1654" y="266"/>
                  </a:cubicBezTo>
                  <a:cubicBezTo>
                    <a:pt x="1654" y="1026"/>
                    <a:pt x="1031" y="1645"/>
                    <a:pt x="267" y="1645"/>
                  </a:cubicBezTo>
                  <a:cubicBezTo>
                    <a:pt x="120" y="1645"/>
                    <a:pt x="1" y="1763"/>
                    <a:pt x="1" y="1910"/>
                  </a:cubicBezTo>
                  <a:cubicBezTo>
                    <a:pt x="1" y="2058"/>
                    <a:pt x="120" y="2176"/>
                    <a:pt x="267" y="2176"/>
                  </a:cubicBezTo>
                  <a:cubicBezTo>
                    <a:pt x="1324" y="2176"/>
                    <a:pt x="2186" y="1320"/>
                    <a:pt x="2186" y="266"/>
                  </a:cubicBezTo>
                  <a:cubicBezTo>
                    <a:pt x="2186" y="120"/>
                    <a:pt x="2066" y="1"/>
                    <a:pt x="1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452;p64">
              <a:extLst>
                <a:ext uri="{FF2B5EF4-FFF2-40B4-BE49-F238E27FC236}">
                  <a16:creationId xmlns:a16="http://schemas.microsoft.com/office/drawing/2014/main" id="{1B16558B-CBD9-4544-A8CE-2417FA94D8D9}"/>
                </a:ext>
              </a:extLst>
            </p:cNvPr>
            <p:cNvSpPr/>
            <p:nvPr/>
          </p:nvSpPr>
          <p:spPr>
            <a:xfrm>
              <a:off x="1400798" y="2363053"/>
              <a:ext cx="49585" cy="45141"/>
            </a:xfrm>
            <a:custGeom>
              <a:avLst/>
              <a:gdLst/>
              <a:ahLst/>
              <a:cxnLst/>
              <a:rect l="l" t="t" r="r" b="b"/>
              <a:pathLst>
                <a:path w="1495" h="1361" extrusionOk="0">
                  <a:moveTo>
                    <a:pt x="1163" y="0"/>
                  </a:moveTo>
                  <a:cubicBezTo>
                    <a:pt x="560" y="0"/>
                    <a:pt x="50" y="469"/>
                    <a:pt x="11" y="1077"/>
                  </a:cubicBezTo>
                  <a:cubicBezTo>
                    <a:pt x="1" y="1224"/>
                    <a:pt x="112" y="1350"/>
                    <a:pt x="258" y="1359"/>
                  </a:cubicBezTo>
                  <a:cubicBezTo>
                    <a:pt x="264" y="1360"/>
                    <a:pt x="271" y="1360"/>
                    <a:pt x="276" y="1360"/>
                  </a:cubicBezTo>
                  <a:cubicBezTo>
                    <a:pt x="414" y="1360"/>
                    <a:pt x="531" y="1252"/>
                    <a:pt x="541" y="1112"/>
                  </a:cubicBezTo>
                  <a:cubicBezTo>
                    <a:pt x="562" y="784"/>
                    <a:pt x="837" y="532"/>
                    <a:pt x="1163" y="532"/>
                  </a:cubicBezTo>
                  <a:cubicBezTo>
                    <a:pt x="1176" y="532"/>
                    <a:pt x="1190" y="533"/>
                    <a:pt x="1203" y="534"/>
                  </a:cubicBezTo>
                  <a:cubicBezTo>
                    <a:pt x="1209" y="534"/>
                    <a:pt x="1215" y="534"/>
                    <a:pt x="1222" y="534"/>
                  </a:cubicBezTo>
                  <a:cubicBezTo>
                    <a:pt x="1360" y="534"/>
                    <a:pt x="1476" y="426"/>
                    <a:pt x="1485" y="286"/>
                  </a:cubicBezTo>
                  <a:cubicBezTo>
                    <a:pt x="1495" y="139"/>
                    <a:pt x="1384" y="13"/>
                    <a:pt x="1237" y="3"/>
                  </a:cubicBezTo>
                  <a:cubicBezTo>
                    <a:pt x="1212" y="1"/>
                    <a:pt x="1188" y="0"/>
                    <a:pt x="1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453;p64">
              <a:extLst>
                <a:ext uri="{FF2B5EF4-FFF2-40B4-BE49-F238E27FC236}">
                  <a16:creationId xmlns:a16="http://schemas.microsoft.com/office/drawing/2014/main" id="{4CD53B38-583E-4C23-82F1-4147D85CBDE7}"/>
                </a:ext>
              </a:extLst>
            </p:cNvPr>
            <p:cNvSpPr/>
            <p:nvPr/>
          </p:nvSpPr>
          <p:spPr>
            <a:xfrm>
              <a:off x="1403351" y="2707033"/>
              <a:ext cx="52902" cy="87761"/>
            </a:xfrm>
            <a:custGeom>
              <a:avLst/>
              <a:gdLst/>
              <a:ahLst/>
              <a:cxnLst/>
              <a:rect l="l" t="t" r="r" b="b"/>
              <a:pathLst>
                <a:path w="1595" h="2646" extrusionOk="0">
                  <a:moveTo>
                    <a:pt x="267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7" y="533"/>
                  </a:cubicBezTo>
                  <a:cubicBezTo>
                    <a:pt x="705" y="533"/>
                    <a:pt x="1062" y="888"/>
                    <a:pt x="1062" y="1323"/>
                  </a:cubicBezTo>
                  <a:cubicBezTo>
                    <a:pt x="1062" y="1760"/>
                    <a:pt x="705" y="2115"/>
                    <a:pt x="267" y="2115"/>
                  </a:cubicBezTo>
                  <a:cubicBezTo>
                    <a:pt x="120" y="2115"/>
                    <a:pt x="1" y="2234"/>
                    <a:pt x="1" y="2380"/>
                  </a:cubicBezTo>
                  <a:cubicBezTo>
                    <a:pt x="1" y="2528"/>
                    <a:pt x="120" y="2646"/>
                    <a:pt x="267" y="2646"/>
                  </a:cubicBezTo>
                  <a:cubicBezTo>
                    <a:pt x="999" y="2646"/>
                    <a:pt x="1594" y="2052"/>
                    <a:pt x="1594" y="1323"/>
                  </a:cubicBezTo>
                  <a:cubicBezTo>
                    <a:pt x="1594" y="594"/>
                    <a:pt x="999" y="1"/>
                    <a:pt x="2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454;p64">
              <a:extLst>
                <a:ext uri="{FF2B5EF4-FFF2-40B4-BE49-F238E27FC236}">
                  <a16:creationId xmlns:a16="http://schemas.microsoft.com/office/drawing/2014/main" id="{BE4206A1-2B2F-410D-A0C6-F9E413C6E693}"/>
                </a:ext>
              </a:extLst>
            </p:cNvPr>
            <p:cNvSpPr/>
            <p:nvPr/>
          </p:nvSpPr>
          <p:spPr>
            <a:xfrm>
              <a:off x="1493600" y="2499405"/>
              <a:ext cx="47695" cy="77413"/>
            </a:xfrm>
            <a:custGeom>
              <a:avLst/>
              <a:gdLst/>
              <a:ahLst/>
              <a:cxnLst/>
              <a:rect l="l" t="t" r="r" b="b"/>
              <a:pathLst>
                <a:path w="1438" h="2334" extrusionOk="0">
                  <a:moveTo>
                    <a:pt x="266" y="1"/>
                  </a:moveTo>
                  <a:cubicBezTo>
                    <a:pt x="120" y="1"/>
                    <a:pt x="0" y="120"/>
                    <a:pt x="0" y="267"/>
                  </a:cubicBezTo>
                  <a:cubicBezTo>
                    <a:pt x="0" y="414"/>
                    <a:pt x="120" y="533"/>
                    <a:pt x="266" y="533"/>
                  </a:cubicBezTo>
                  <a:cubicBezTo>
                    <a:pt x="619" y="533"/>
                    <a:pt x="906" y="817"/>
                    <a:pt x="906" y="1167"/>
                  </a:cubicBezTo>
                  <a:cubicBezTo>
                    <a:pt x="906" y="1517"/>
                    <a:pt x="619" y="1803"/>
                    <a:pt x="266" y="1803"/>
                  </a:cubicBezTo>
                  <a:cubicBezTo>
                    <a:pt x="120" y="1803"/>
                    <a:pt x="0" y="1922"/>
                    <a:pt x="0" y="2069"/>
                  </a:cubicBezTo>
                  <a:cubicBezTo>
                    <a:pt x="0" y="2216"/>
                    <a:pt x="120" y="2334"/>
                    <a:pt x="266" y="2334"/>
                  </a:cubicBezTo>
                  <a:cubicBezTo>
                    <a:pt x="912" y="2334"/>
                    <a:pt x="1437" y="1811"/>
                    <a:pt x="1437" y="1167"/>
                  </a:cubicBezTo>
                  <a:cubicBezTo>
                    <a:pt x="1438" y="524"/>
                    <a:pt x="912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455;p64">
              <a:extLst>
                <a:ext uri="{FF2B5EF4-FFF2-40B4-BE49-F238E27FC236}">
                  <a16:creationId xmlns:a16="http://schemas.microsoft.com/office/drawing/2014/main" id="{432D3DD5-C494-4107-821A-40BD69E133EB}"/>
                </a:ext>
              </a:extLst>
            </p:cNvPr>
            <p:cNvSpPr/>
            <p:nvPr/>
          </p:nvSpPr>
          <p:spPr>
            <a:xfrm>
              <a:off x="1338244" y="2443319"/>
              <a:ext cx="62919" cy="107761"/>
            </a:xfrm>
            <a:custGeom>
              <a:avLst/>
              <a:gdLst/>
              <a:ahLst/>
              <a:cxnLst/>
              <a:rect l="l" t="t" r="r" b="b"/>
              <a:pathLst>
                <a:path w="1897" h="3249" extrusionOk="0">
                  <a:moveTo>
                    <a:pt x="266" y="1"/>
                  </a:moveTo>
                  <a:cubicBezTo>
                    <a:pt x="120" y="1"/>
                    <a:pt x="1" y="120"/>
                    <a:pt x="1" y="267"/>
                  </a:cubicBezTo>
                  <a:cubicBezTo>
                    <a:pt x="1" y="414"/>
                    <a:pt x="120" y="533"/>
                    <a:pt x="266" y="533"/>
                  </a:cubicBezTo>
                  <a:cubicBezTo>
                    <a:pt x="872" y="533"/>
                    <a:pt x="1365" y="1022"/>
                    <a:pt x="1365" y="1625"/>
                  </a:cubicBezTo>
                  <a:cubicBezTo>
                    <a:pt x="1365" y="2228"/>
                    <a:pt x="872" y="2718"/>
                    <a:pt x="266" y="2718"/>
                  </a:cubicBezTo>
                  <a:cubicBezTo>
                    <a:pt x="120" y="2718"/>
                    <a:pt x="1" y="2837"/>
                    <a:pt x="1" y="2982"/>
                  </a:cubicBezTo>
                  <a:cubicBezTo>
                    <a:pt x="1" y="3130"/>
                    <a:pt x="120" y="3248"/>
                    <a:pt x="266" y="3248"/>
                  </a:cubicBezTo>
                  <a:cubicBezTo>
                    <a:pt x="1166" y="3248"/>
                    <a:pt x="1897" y="2520"/>
                    <a:pt x="1897" y="1625"/>
                  </a:cubicBezTo>
                  <a:cubicBezTo>
                    <a:pt x="1897" y="730"/>
                    <a:pt x="1166" y="1"/>
                    <a:pt x="2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456;p64">
              <a:extLst>
                <a:ext uri="{FF2B5EF4-FFF2-40B4-BE49-F238E27FC236}">
                  <a16:creationId xmlns:a16="http://schemas.microsoft.com/office/drawing/2014/main" id="{F85719C4-5298-4607-B5DE-D4FB09C178CA}"/>
                </a:ext>
              </a:extLst>
            </p:cNvPr>
            <p:cNvSpPr/>
            <p:nvPr/>
          </p:nvSpPr>
          <p:spPr>
            <a:xfrm>
              <a:off x="1731544" y="2442954"/>
              <a:ext cx="60166" cy="59934"/>
            </a:xfrm>
            <a:custGeom>
              <a:avLst/>
              <a:gdLst/>
              <a:ahLst/>
              <a:cxnLst/>
              <a:rect l="l" t="t" r="r" b="b"/>
              <a:pathLst>
                <a:path w="1814" h="1807" extrusionOk="0">
                  <a:moveTo>
                    <a:pt x="907" y="532"/>
                  </a:moveTo>
                  <a:cubicBezTo>
                    <a:pt x="1113" y="532"/>
                    <a:pt x="1282" y="699"/>
                    <a:pt x="1282" y="903"/>
                  </a:cubicBezTo>
                  <a:cubicBezTo>
                    <a:pt x="1282" y="1108"/>
                    <a:pt x="1113" y="1275"/>
                    <a:pt x="907" y="1275"/>
                  </a:cubicBezTo>
                  <a:cubicBezTo>
                    <a:pt x="701" y="1275"/>
                    <a:pt x="532" y="1108"/>
                    <a:pt x="532" y="903"/>
                  </a:cubicBezTo>
                  <a:cubicBezTo>
                    <a:pt x="532" y="699"/>
                    <a:pt x="701" y="532"/>
                    <a:pt x="907" y="532"/>
                  </a:cubicBezTo>
                  <a:close/>
                  <a:moveTo>
                    <a:pt x="907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1"/>
                    <a:pt x="407" y="1807"/>
                    <a:pt x="907" y="1807"/>
                  </a:cubicBezTo>
                  <a:cubicBezTo>
                    <a:pt x="1407" y="1807"/>
                    <a:pt x="1814" y="1401"/>
                    <a:pt x="1814" y="903"/>
                  </a:cubicBezTo>
                  <a:cubicBezTo>
                    <a:pt x="1814" y="405"/>
                    <a:pt x="1407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457;p64">
              <a:extLst>
                <a:ext uri="{FF2B5EF4-FFF2-40B4-BE49-F238E27FC236}">
                  <a16:creationId xmlns:a16="http://schemas.microsoft.com/office/drawing/2014/main" id="{5D7F3E4E-B87F-43A3-B853-679E2146E65E}"/>
                </a:ext>
              </a:extLst>
            </p:cNvPr>
            <p:cNvSpPr/>
            <p:nvPr/>
          </p:nvSpPr>
          <p:spPr>
            <a:xfrm>
              <a:off x="1761030" y="2668626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3"/>
                  </a:moveTo>
                  <a:cubicBezTo>
                    <a:pt x="1112" y="533"/>
                    <a:pt x="1281" y="699"/>
                    <a:pt x="1281" y="903"/>
                  </a:cubicBezTo>
                  <a:cubicBezTo>
                    <a:pt x="1281" y="1109"/>
                    <a:pt x="1112" y="1275"/>
                    <a:pt x="906" y="1275"/>
                  </a:cubicBezTo>
                  <a:cubicBezTo>
                    <a:pt x="700" y="1275"/>
                    <a:pt x="531" y="1109"/>
                    <a:pt x="531" y="903"/>
                  </a:cubicBezTo>
                  <a:cubicBezTo>
                    <a:pt x="531" y="699"/>
                    <a:pt x="700" y="533"/>
                    <a:pt x="906" y="533"/>
                  </a:cubicBezTo>
                  <a:close/>
                  <a:moveTo>
                    <a:pt x="906" y="1"/>
                  </a:moveTo>
                  <a:cubicBezTo>
                    <a:pt x="407" y="1"/>
                    <a:pt x="1" y="405"/>
                    <a:pt x="1" y="903"/>
                  </a:cubicBezTo>
                  <a:cubicBezTo>
                    <a:pt x="1" y="1401"/>
                    <a:pt x="407" y="1807"/>
                    <a:pt x="906" y="1807"/>
                  </a:cubicBezTo>
                  <a:cubicBezTo>
                    <a:pt x="1406" y="1807"/>
                    <a:pt x="1813" y="1401"/>
                    <a:pt x="1813" y="903"/>
                  </a:cubicBezTo>
                  <a:cubicBezTo>
                    <a:pt x="1813" y="405"/>
                    <a:pt x="1406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2458;p64">
              <a:extLst>
                <a:ext uri="{FF2B5EF4-FFF2-40B4-BE49-F238E27FC236}">
                  <a16:creationId xmlns:a16="http://schemas.microsoft.com/office/drawing/2014/main" id="{B5F3F6FE-D5F2-4DE3-B552-B6E58834ABD4}"/>
                </a:ext>
              </a:extLst>
            </p:cNvPr>
            <p:cNvSpPr/>
            <p:nvPr/>
          </p:nvSpPr>
          <p:spPr>
            <a:xfrm>
              <a:off x="1725408" y="2546768"/>
              <a:ext cx="77280" cy="76119"/>
            </a:xfrm>
            <a:custGeom>
              <a:avLst/>
              <a:gdLst/>
              <a:ahLst/>
              <a:cxnLst/>
              <a:rect l="l" t="t" r="r" b="b"/>
              <a:pathLst>
                <a:path w="2330" h="2295" extrusionOk="0">
                  <a:moveTo>
                    <a:pt x="1423" y="1020"/>
                  </a:moveTo>
                  <a:cubicBezTo>
                    <a:pt x="1629" y="1020"/>
                    <a:pt x="1797" y="1187"/>
                    <a:pt x="1797" y="1391"/>
                  </a:cubicBezTo>
                  <a:cubicBezTo>
                    <a:pt x="1797" y="1596"/>
                    <a:pt x="1629" y="1763"/>
                    <a:pt x="1423" y="1763"/>
                  </a:cubicBezTo>
                  <a:cubicBezTo>
                    <a:pt x="1216" y="1763"/>
                    <a:pt x="1048" y="1596"/>
                    <a:pt x="1048" y="1391"/>
                  </a:cubicBezTo>
                  <a:cubicBezTo>
                    <a:pt x="1048" y="1187"/>
                    <a:pt x="1216" y="1020"/>
                    <a:pt x="1423" y="1020"/>
                  </a:cubicBezTo>
                  <a:close/>
                  <a:moveTo>
                    <a:pt x="292" y="0"/>
                  </a:moveTo>
                  <a:cubicBezTo>
                    <a:pt x="224" y="0"/>
                    <a:pt x="156" y="27"/>
                    <a:pt x="104" y="79"/>
                  </a:cubicBezTo>
                  <a:cubicBezTo>
                    <a:pt x="1" y="183"/>
                    <a:pt x="1" y="351"/>
                    <a:pt x="104" y="455"/>
                  </a:cubicBezTo>
                  <a:lnTo>
                    <a:pt x="622" y="969"/>
                  </a:lnTo>
                  <a:cubicBezTo>
                    <a:pt x="555" y="1096"/>
                    <a:pt x="516" y="1239"/>
                    <a:pt x="516" y="1391"/>
                  </a:cubicBezTo>
                  <a:cubicBezTo>
                    <a:pt x="516" y="1889"/>
                    <a:pt x="923" y="2295"/>
                    <a:pt x="1423" y="2295"/>
                  </a:cubicBezTo>
                  <a:cubicBezTo>
                    <a:pt x="1923" y="2295"/>
                    <a:pt x="2328" y="1889"/>
                    <a:pt x="2328" y="1391"/>
                  </a:cubicBezTo>
                  <a:cubicBezTo>
                    <a:pt x="2329" y="893"/>
                    <a:pt x="1923" y="488"/>
                    <a:pt x="1423" y="488"/>
                  </a:cubicBezTo>
                  <a:cubicBezTo>
                    <a:pt x="1270" y="488"/>
                    <a:pt x="1125" y="527"/>
                    <a:pt x="997" y="593"/>
                  </a:cubicBezTo>
                  <a:lnTo>
                    <a:pt x="480" y="78"/>
                  </a:lnTo>
                  <a:cubicBezTo>
                    <a:pt x="428" y="26"/>
                    <a:pt x="360" y="0"/>
                    <a:pt x="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2459;p64">
              <a:extLst>
                <a:ext uri="{FF2B5EF4-FFF2-40B4-BE49-F238E27FC236}">
                  <a16:creationId xmlns:a16="http://schemas.microsoft.com/office/drawing/2014/main" id="{7764C581-1DAD-4B7E-B001-33EE4330CE48}"/>
                </a:ext>
              </a:extLst>
            </p:cNvPr>
            <p:cNvSpPr/>
            <p:nvPr/>
          </p:nvSpPr>
          <p:spPr>
            <a:xfrm>
              <a:off x="1722655" y="2760698"/>
              <a:ext cx="60133" cy="59934"/>
            </a:xfrm>
            <a:custGeom>
              <a:avLst/>
              <a:gdLst/>
              <a:ahLst/>
              <a:cxnLst/>
              <a:rect l="l" t="t" r="r" b="b"/>
              <a:pathLst>
                <a:path w="1813" h="1807" extrusionOk="0">
                  <a:moveTo>
                    <a:pt x="906" y="532"/>
                  </a:moveTo>
                  <a:cubicBezTo>
                    <a:pt x="1113" y="532"/>
                    <a:pt x="1281" y="698"/>
                    <a:pt x="1281" y="903"/>
                  </a:cubicBezTo>
                  <a:cubicBezTo>
                    <a:pt x="1281" y="1108"/>
                    <a:pt x="1113" y="1274"/>
                    <a:pt x="906" y="1274"/>
                  </a:cubicBezTo>
                  <a:cubicBezTo>
                    <a:pt x="700" y="1274"/>
                    <a:pt x="532" y="1108"/>
                    <a:pt x="532" y="903"/>
                  </a:cubicBezTo>
                  <a:cubicBezTo>
                    <a:pt x="532" y="698"/>
                    <a:pt x="700" y="532"/>
                    <a:pt x="906" y="532"/>
                  </a:cubicBezTo>
                  <a:close/>
                  <a:moveTo>
                    <a:pt x="906" y="0"/>
                  </a:moveTo>
                  <a:cubicBezTo>
                    <a:pt x="407" y="0"/>
                    <a:pt x="0" y="405"/>
                    <a:pt x="0" y="903"/>
                  </a:cubicBezTo>
                  <a:cubicBezTo>
                    <a:pt x="0" y="1400"/>
                    <a:pt x="407" y="1806"/>
                    <a:pt x="906" y="1806"/>
                  </a:cubicBezTo>
                  <a:cubicBezTo>
                    <a:pt x="1406" y="1806"/>
                    <a:pt x="1813" y="1400"/>
                    <a:pt x="1813" y="903"/>
                  </a:cubicBezTo>
                  <a:cubicBezTo>
                    <a:pt x="1813" y="405"/>
                    <a:pt x="1406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460;p64">
              <a:extLst>
                <a:ext uri="{FF2B5EF4-FFF2-40B4-BE49-F238E27FC236}">
                  <a16:creationId xmlns:a16="http://schemas.microsoft.com/office/drawing/2014/main" id="{D282CEF4-2888-4294-A5DE-625160460466}"/>
                </a:ext>
              </a:extLst>
            </p:cNvPr>
            <p:cNvSpPr/>
            <p:nvPr/>
          </p:nvSpPr>
          <p:spPr>
            <a:xfrm>
              <a:off x="1230449" y="2288393"/>
              <a:ext cx="510547" cy="601957"/>
            </a:xfrm>
            <a:custGeom>
              <a:avLst/>
              <a:gdLst/>
              <a:ahLst/>
              <a:cxnLst/>
              <a:rect l="l" t="t" r="r" b="b"/>
              <a:pathLst>
                <a:path w="15393" h="18149" extrusionOk="0">
                  <a:moveTo>
                    <a:pt x="11924" y="2067"/>
                  </a:moveTo>
                  <a:cubicBezTo>
                    <a:pt x="12131" y="2067"/>
                    <a:pt x="12299" y="2234"/>
                    <a:pt x="12299" y="2439"/>
                  </a:cubicBezTo>
                  <a:cubicBezTo>
                    <a:pt x="12299" y="2643"/>
                    <a:pt x="12131" y="2810"/>
                    <a:pt x="11924" y="2810"/>
                  </a:cubicBezTo>
                  <a:cubicBezTo>
                    <a:pt x="11718" y="2810"/>
                    <a:pt x="11550" y="2643"/>
                    <a:pt x="11550" y="2439"/>
                  </a:cubicBezTo>
                  <a:cubicBezTo>
                    <a:pt x="11550" y="2234"/>
                    <a:pt x="11718" y="2067"/>
                    <a:pt x="11924" y="2067"/>
                  </a:cubicBezTo>
                  <a:close/>
                  <a:moveTo>
                    <a:pt x="14486" y="2561"/>
                  </a:moveTo>
                  <a:cubicBezTo>
                    <a:pt x="14693" y="2561"/>
                    <a:pt x="14861" y="2727"/>
                    <a:pt x="14861" y="2932"/>
                  </a:cubicBezTo>
                  <a:cubicBezTo>
                    <a:pt x="14861" y="3137"/>
                    <a:pt x="14693" y="3303"/>
                    <a:pt x="14486" y="3303"/>
                  </a:cubicBezTo>
                  <a:cubicBezTo>
                    <a:pt x="14280" y="3303"/>
                    <a:pt x="14111" y="3137"/>
                    <a:pt x="14111" y="2932"/>
                  </a:cubicBezTo>
                  <a:cubicBezTo>
                    <a:pt x="14111" y="2727"/>
                    <a:pt x="14280" y="2561"/>
                    <a:pt x="14486" y="2561"/>
                  </a:cubicBezTo>
                  <a:close/>
                  <a:moveTo>
                    <a:pt x="11967" y="8060"/>
                  </a:moveTo>
                  <a:cubicBezTo>
                    <a:pt x="12173" y="8060"/>
                    <a:pt x="12340" y="8226"/>
                    <a:pt x="12340" y="8431"/>
                  </a:cubicBezTo>
                  <a:cubicBezTo>
                    <a:pt x="12340" y="8636"/>
                    <a:pt x="12173" y="8802"/>
                    <a:pt x="11967" y="8802"/>
                  </a:cubicBezTo>
                  <a:cubicBezTo>
                    <a:pt x="11759" y="8802"/>
                    <a:pt x="11592" y="8636"/>
                    <a:pt x="11592" y="8431"/>
                  </a:cubicBezTo>
                  <a:cubicBezTo>
                    <a:pt x="11592" y="8226"/>
                    <a:pt x="11759" y="8060"/>
                    <a:pt x="11967" y="8060"/>
                  </a:cubicBezTo>
                  <a:close/>
                  <a:moveTo>
                    <a:pt x="14073" y="10526"/>
                  </a:moveTo>
                  <a:cubicBezTo>
                    <a:pt x="14280" y="10526"/>
                    <a:pt x="14448" y="10693"/>
                    <a:pt x="14448" y="10898"/>
                  </a:cubicBezTo>
                  <a:cubicBezTo>
                    <a:pt x="14448" y="11102"/>
                    <a:pt x="14280" y="11269"/>
                    <a:pt x="14073" y="11269"/>
                  </a:cubicBezTo>
                  <a:cubicBezTo>
                    <a:pt x="13867" y="11269"/>
                    <a:pt x="13699" y="11102"/>
                    <a:pt x="13699" y="10898"/>
                  </a:cubicBezTo>
                  <a:cubicBezTo>
                    <a:pt x="13699" y="10693"/>
                    <a:pt x="13867" y="10526"/>
                    <a:pt x="14073" y="10526"/>
                  </a:cubicBezTo>
                  <a:close/>
                  <a:moveTo>
                    <a:pt x="13619" y="12838"/>
                  </a:moveTo>
                  <a:cubicBezTo>
                    <a:pt x="13825" y="12838"/>
                    <a:pt x="13993" y="13006"/>
                    <a:pt x="13993" y="13210"/>
                  </a:cubicBezTo>
                  <a:cubicBezTo>
                    <a:pt x="13993" y="13416"/>
                    <a:pt x="13825" y="13582"/>
                    <a:pt x="13619" y="13582"/>
                  </a:cubicBezTo>
                  <a:cubicBezTo>
                    <a:pt x="13412" y="13582"/>
                    <a:pt x="13244" y="13416"/>
                    <a:pt x="13244" y="13210"/>
                  </a:cubicBezTo>
                  <a:cubicBezTo>
                    <a:pt x="13244" y="13006"/>
                    <a:pt x="13412" y="12838"/>
                    <a:pt x="13619" y="12838"/>
                  </a:cubicBezTo>
                  <a:close/>
                  <a:moveTo>
                    <a:pt x="13371" y="16210"/>
                  </a:moveTo>
                  <a:cubicBezTo>
                    <a:pt x="13577" y="16210"/>
                    <a:pt x="13745" y="16377"/>
                    <a:pt x="13745" y="16582"/>
                  </a:cubicBezTo>
                  <a:cubicBezTo>
                    <a:pt x="13745" y="16786"/>
                    <a:pt x="13577" y="16953"/>
                    <a:pt x="13371" y="16953"/>
                  </a:cubicBezTo>
                  <a:cubicBezTo>
                    <a:pt x="13165" y="16953"/>
                    <a:pt x="12996" y="16786"/>
                    <a:pt x="12996" y="16582"/>
                  </a:cubicBezTo>
                  <a:cubicBezTo>
                    <a:pt x="12996" y="16377"/>
                    <a:pt x="13165" y="16210"/>
                    <a:pt x="13371" y="16210"/>
                  </a:cubicBezTo>
                  <a:close/>
                  <a:moveTo>
                    <a:pt x="8299" y="0"/>
                  </a:moveTo>
                  <a:cubicBezTo>
                    <a:pt x="7455" y="0"/>
                    <a:pt x="6697" y="492"/>
                    <a:pt x="6352" y="1245"/>
                  </a:cubicBezTo>
                  <a:cubicBezTo>
                    <a:pt x="6299" y="1240"/>
                    <a:pt x="6246" y="1238"/>
                    <a:pt x="6193" y="1238"/>
                  </a:cubicBezTo>
                  <a:cubicBezTo>
                    <a:pt x="4966" y="1238"/>
                    <a:pt x="3964" y="2219"/>
                    <a:pt x="3935" y="3435"/>
                  </a:cubicBezTo>
                  <a:cubicBezTo>
                    <a:pt x="3830" y="3419"/>
                    <a:pt x="3722" y="3411"/>
                    <a:pt x="3615" y="3411"/>
                  </a:cubicBezTo>
                  <a:cubicBezTo>
                    <a:pt x="2370" y="3411"/>
                    <a:pt x="1356" y="4420"/>
                    <a:pt x="1356" y="5660"/>
                  </a:cubicBezTo>
                  <a:cubicBezTo>
                    <a:pt x="1356" y="5933"/>
                    <a:pt x="1403" y="6195"/>
                    <a:pt x="1498" y="6446"/>
                  </a:cubicBezTo>
                  <a:cubicBezTo>
                    <a:pt x="569" y="6997"/>
                    <a:pt x="1" y="7983"/>
                    <a:pt x="1" y="9074"/>
                  </a:cubicBezTo>
                  <a:cubicBezTo>
                    <a:pt x="1" y="9661"/>
                    <a:pt x="168" y="10231"/>
                    <a:pt x="483" y="10721"/>
                  </a:cubicBezTo>
                  <a:cubicBezTo>
                    <a:pt x="744" y="11127"/>
                    <a:pt x="1094" y="11464"/>
                    <a:pt x="1507" y="11708"/>
                  </a:cubicBezTo>
                  <a:cubicBezTo>
                    <a:pt x="1408" y="11965"/>
                    <a:pt x="1356" y="12239"/>
                    <a:pt x="1356" y="12515"/>
                  </a:cubicBezTo>
                  <a:cubicBezTo>
                    <a:pt x="1356" y="13062"/>
                    <a:pt x="1555" y="13590"/>
                    <a:pt x="1919" y="14001"/>
                  </a:cubicBezTo>
                  <a:cubicBezTo>
                    <a:pt x="1971" y="14060"/>
                    <a:pt x="2044" y="14090"/>
                    <a:pt x="2118" y="14090"/>
                  </a:cubicBezTo>
                  <a:cubicBezTo>
                    <a:pt x="2180" y="14090"/>
                    <a:pt x="2243" y="14068"/>
                    <a:pt x="2294" y="14023"/>
                  </a:cubicBezTo>
                  <a:cubicBezTo>
                    <a:pt x="2404" y="13926"/>
                    <a:pt x="2415" y="13758"/>
                    <a:pt x="2317" y="13649"/>
                  </a:cubicBezTo>
                  <a:cubicBezTo>
                    <a:pt x="2040" y="13335"/>
                    <a:pt x="1888" y="12933"/>
                    <a:pt x="1888" y="12515"/>
                  </a:cubicBezTo>
                  <a:cubicBezTo>
                    <a:pt x="1888" y="12234"/>
                    <a:pt x="1954" y="11966"/>
                    <a:pt x="2085" y="11718"/>
                  </a:cubicBezTo>
                  <a:cubicBezTo>
                    <a:pt x="2241" y="11423"/>
                    <a:pt x="2484" y="11172"/>
                    <a:pt x="2791" y="11006"/>
                  </a:cubicBezTo>
                  <a:cubicBezTo>
                    <a:pt x="2919" y="10936"/>
                    <a:pt x="2967" y="10775"/>
                    <a:pt x="2897" y="10645"/>
                  </a:cubicBezTo>
                  <a:cubicBezTo>
                    <a:pt x="2849" y="10557"/>
                    <a:pt x="2758" y="10507"/>
                    <a:pt x="2663" y="10507"/>
                  </a:cubicBezTo>
                  <a:cubicBezTo>
                    <a:pt x="2621" y="10507"/>
                    <a:pt x="2577" y="10517"/>
                    <a:pt x="2537" y="10539"/>
                  </a:cubicBezTo>
                  <a:cubicBezTo>
                    <a:pt x="2220" y="10711"/>
                    <a:pt x="1955" y="10952"/>
                    <a:pt x="1757" y="11238"/>
                  </a:cubicBezTo>
                  <a:cubicBezTo>
                    <a:pt x="997" y="10780"/>
                    <a:pt x="533" y="9972"/>
                    <a:pt x="533" y="9074"/>
                  </a:cubicBezTo>
                  <a:cubicBezTo>
                    <a:pt x="533" y="8115"/>
                    <a:pt x="1065" y="7255"/>
                    <a:pt x="1922" y="6820"/>
                  </a:cubicBezTo>
                  <a:cubicBezTo>
                    <a:pt x="1922" y="6820"/>
                    <a:pt x="2419" y="6544"/>
                    <a:pt x="3077" y="6544"/>
                  </a:cubicBezTo>
                  <a:cubicBezTo>
                    <a:pt x="3225" y="6544"/>
                    <a:pt x="3343" y="6424"/>
                    <a:pt x="3343" y="6278"/>
                  </a:cubicBezTo>
                  <a:cubicBezTo>
                    <a:pt x="3343" y="6131"/>
                    <a:pt x="3224" y="6013"/>
                    <a:pt x="3077" y="6013"/>
                  </a:cubicBezTo>
                  <a:cubicBezTo>
                    <a:pt x="2691" y="6013"/>
                    <a:pt x="2321" y="6084"/>
                    <a:pt x="1980" y="6214"/>
                  </a:cubicBezTo>
                  <a:cubicBezTo>
                    <a:pt x="1920" y="6036"/>
                    <a:pt x="1888" y="5852"/>
                    <a:pt x="1888" y="5661"/>
                  </a:cubicBezTo>
                  <a:cubicBezTo>
                    <a:pt x="1888" y="4714"/>
                    <a:pt x="2662" y="3943"/>
                    <a:pt x="3615" y="3943"/>
                  </a:cubicBezTo>
                  <a:cubicBezTo>
                    <a:pt x="3794" y="3943"/>
                    <a:pt x="3971" y="3971"/>
                    <a:pt x="4141" y="4025"/>
                  </a:cubicBezTo>
                  <a:cubicBezTo>
                    <a:pt x="4167" y="4033"/>
                    <a:pt x="4194" y="4037"/>
                    <a:pt x="4221" y="4037"/>
                  </a:cubicBezTo>
                  <a:cubicBezTo>
                    <a:pt x="4283" y="4037"/>
                    <a:pt x="4344" y="4015"/>
                    <a:pt x="4393" y="3974"/>
                  </a:cubicBezTo>
                  <a:cubicBezTo>
                    <a:pt x="4463" y="3915"/>
                    <a:pt x="4498" y="3824"/>
                    <a:pt x="4485" y="3733"/>
                  </a:cubicBezTo>
                  <a:cubicBezTo>
                    <a:pt x="4472" y="3651"/>
                    <a:pt x="4467" y="3568"/>
                    <a:pt x="4467" y="3487"/>
                  </a:cubicBezTo>
                  <a:cubicBezTo>
                    <a:pt x="4467" y="2540"/>
                    <a:pt x="5241" y="1770"/>
                    <a:pt x="6193" y="1770"/>
                  </a:cubicBezTo>
                  <a:cubicBezTo>
                    <a:pt x="6287" y="1770"/>
                    <a:pt x="6383" y="1778"/>
                    <a:pt x="6478" y="1794"/>
                  </a:cubicBezTo>
                  <a:cubicBezTo>
                    <a:pt x="7295" y="1929"/>
                    <a:pt x="7920" y="2637"/>
                    <a:pt x="7920" y="3487"/>
                  </a:cubicBezTo>
                  <a:cubicBezTo>
                    <a:pt x="7920" y="3635"/>
                    <a:pt x="8039" y="3753"/>
                    <a:pt x="8186" y="3753"/>
                  </a:cubicBezTo>
                  <a:cubicBezTo>
                    <a:pt x="8333" y="3753"/>
                    <a:pt x="8452" y="3634"/>
                    <a:pt x="8452" y="3487"/>
                  </a:cubicBezTo>
                  <a:cubicBezTo>
                    <a:pt x="8452" y="2491"/>
                    <a:pt x="7798" y="1645"/>
                    <a:pt x="6894" y="1350"/>
                  </a:cubicBezTo>
                  <a:cubicBezTo>
                    <a:pt x="7176" y="851"/>
                    <a:pt x="7709" y="532"/>
                    <a:pt x="8299" y="532"/>
                  </a:cubicBezTo>
                  <a:cubicBezTo>
                    <a:pt x="9187" y="532"/>
                    <a:pt x="9910" y="1250"/>
                    <a:pt x="9910" y="2133"/>
                  </a:cubicBezTo>
                  <a:lnTo>
                    <a:pt x="9910" y="2162"/>
                  </a:lnTo>
                  <a:lnTo>
                    <a:pt x="9399" y="2162"/>
                  </a:lnTo>
                  <a:cubicBezTo>
                    <a:pt x="9251" y="2162"/>
                    <a:pt x="9133" y="2281"/>
                    <a:pt x="9133" y="2428"/>
                  </a:cubicBezTo>
                  <a:cubicBezTo>
                    <a:pt x="9133" y="2575"/>
                    <a:pt x="9251" y="2694"/>
                    <a:pt x="9399" y="2694"/>
                  </a:cubicBezTo>
                  <a:lnTo>
                    <a:pt x="9910" y="2694"/>
                  </a:lnTo>
                  <a:lnTo>
                    <a:pt x="9910" y="4464"/>
                  </a:lnTo>
                  <a:lnTo>
                    <a:pt x="7759" y="4464"/>
                  </a:lnTo>
                  <a:cubicBezTo>
                    <a:pt x="7273" y="4464"/>
                    <a:pt x="6877" y="4071"/>
                    <a:pt x="6877" y="3588"/>
                  </a:cubicBezTo>
                  <a:cubicBezTo>
                    <a:pt x="6877" y="3441"/>
                    <a:pt x="6758" y="3322"/>
                    <a:pt x="6611" y="3322"/>
                  </a:cubicBezTo>
                  <a:cubicBezTo>
                    <a:pt x="6464" y="3322"/>
                    <a:pt x="6345" y="3441"/>
                    <a:pt x="6345" y="3588"/>
                  </a:cubicBezTo>
                  <a:cubicBezTo>
                    <a:pt x="6345" y="4365"/>
                    <a:pt x="6980" y="4996"/>
                    <a:pt x="7760" y="4996"/>
                  </a:cubicBezTo>
                  <a:lnTo>
                    <a:pt x="9910" y="4996"/>
                  </a:lnTo>
                  <a:lnTo>
                    <a:pt x="9910" y="9472"/>
                  </a:lnTo>
                  <a:lnTo>
                    <a:pt x="5597" y="9472"/>
                  </a:lnTo>
                  <a:cubicBezTo>
                    <a:pt x="5450" y="9472"/>
                    <a:pt x="5331" y="9591"/>
                    <a:pt x="5331" y="9738"/>
                  </a:cubicBezTo>
                  <a:cubicBezTo>
                    <a:pt x="5331" y="9885"/>
                    <a:pt x="5450" y="10004"/>
                    <a:pt x="5597" y="10004"/>
                  </a:cubicBezTo>
                  <a:lnTo>
                    <a:pt x="9910" y="10004"/>
                  </a:lnTo>
                  <a:lnTo>
                    <a:pt x="9910" y="13654"/>
                  </a:lnTo>
                  <a:lnTo>
                    <a:pt x="9088" y="13654"/>
                  </a:lnTo>
                  <a:cubicBezTo>
                    <a:pt x="8338" y="13654"/>
                    <a:pt x="7727" y="14262"/>
                    <a:pt x="7727" y="15009"/>
                  </a:cubicBezTo>
                  <a:cubicBezTo>
                    <a:pt x="7727" y="15156"/>
                    <a:pt x="7846" y="15275"/>
                    <a:pt x="7993" y="15275"/>
                  </a:cubicBezTo>
                  <a:cubicBezTo>
                    <a:pt x="8140" y="15275"/>
                    <a:pt x="8259" y="15156"/>
                    <a:pt x="8259" y="15009"/>
                  </a:cubicBezTo>
                  <a:cubicBezTo>
                    <a:pt x="8259" y="14555"/>
                    <a:pt x="8631" y="14186"/>
                    <a:pt x="9088" y="14186"/>
                  </a:cubicBezTo>
                  <a:lnTo>
                    <a:pt x="9909" y="14186"/>
                  </a:lnTo>
                  <a:lnTo>
                    <a:pt x="9909" y="16016"/>
                  </a:lnTo>
                  <a:cubicBezTo>
                    <a:pt x="9909" y="16058"/>
                    <a:pt x="9907" y="16099"/>
                    <a:pt x="9904" y="16141"/>
                  </a:cubicBezTo>
                  <a:lnTo>
                    <a:pt x="9398" y="16141"/>
                  </a:lnTo>
                  <a:cubicBezTo>
                    <a:pt x="9251" y="16141"/>
                    <a:pt x="9133" y="16260"/>
                    <a:pt x="9133" y="16406"/>
                  </a:cubicBezTo>
                  <a:cubicBezTo>
                    <a:pt x="9133" y="16553"/>
                    <a:pt x="9251" y="16672"/>
                    <a:pt x="9398" y="16672"/>
                  </a:cubicBezTo>
                  <a:lnTo>
                    <a:pt x="9767" y="16672"/>
                  </a:lnTo>
                  <a:cubicBezTo>
                    <a:pt x="9515" y="17229"/>
                    <a:pt x="8952" y="17618"/>
                    <a:pt x="8299" y="17618"/>
                  </a:cubicBezTo>
                  <a:cubicBezTo>
                    <a:pt x="7713" y="17618"/>
                    <a:pt x="7181" y="17302"/>
                    <a:pt x="6899" y="16807"/>
                  </a:cubicBezTo>
                  <a:cubicBezTo>
                    <a:pt x="7220" y="16702"/>
                    <a:pt x="7516" y="16526"/>
                    <a:pt x="7765" y="16285"/>
                  </a:cubicBezTo>
                  <a:cubicBezTo>
                    <a:pt x="7871" y="16184"/>
                    <a:pt x="7873" y="16015"/>
                    <a:pt x="7771" y="15909"/>
                  </a:cubicBezTo>
                  <a:cubicBezTo>
                    <a:pt x="7719" y="15855"/>
                    <a:pt x="7650" y="15828"/>
                    <a:pt x="7580" y="15828"/>
                  </a:cubicBezTo>
                  <a:cubicBezTo>
                    <a:pt x="7513" y="15828"/>
                    <a:pt x="7447" y="15853"/>
                    <a:pt x="7395" y="15902"/>
                  </a:cubicBezTo>
                  <a:cubicBezTo>
                    <a:pt x="7142" y="16148"/>
                    <a:pt x="6825" y="16306"/>
                    <a:pt x="6482" y="16363"/>
                  </a:cubicBezTo>
                  <a:cubicBezTo>
                    <a:pt x="6385" y="16379"/>
                    <a:pt x="6288" y="16387"/>
                    <a:pt x="6193" y="16387"/>
                  </a:cubicBezTo>
                  <a:cubicBezTo>
                    <a:pt x="5241" y="16387"/>
                    <a:pt x="4466" y="15617"/>
                    <a:pt x="4466" y="14670"/>
                  </a:cubicBezTo>
                  <a:cubicBezTo>
                    <a:pt x="4466" y="14647"/>
                    <a:pt x="4468" y="14621"/>
                    <a:pt x="4469" y="14596"/>
                  </a:cubicBezTo>
                  <a:cubicBezTo>
                    <a:pt x="4684" y="14509"/>
                    <a:pt x="4885" y="14389"/>
                    <a:pt x="5065" y="14239"/>
                  </a:cubicBezTo>
                  <a:cubicBezTo>
                    <a:pt x="5178" y="14145"/>
                    <a:pt x="5193" y="13977"/>
                    <a:pt x="5099" y="13864"/>
                  </a:cubicBezTo>
                  <a:cubicBezTo>
                    <a:pt x="5046" y="13802"/>
                    <a:pt x="4972" y="13771"/>
                    <a:pt x="4897" y="13771"/>
                  </a:cubicBezTo>
                  <a:cubicBezTo>
                    <a:pt x="4837" y="13771"/>
                    <a:pt x="4775" y="13791"/>
                    <a:pt x="4724" y="13831"/>
                  </a:cubicBezTo>
                  <a:cubicBezTo>
                    <a:pt x="4286" y="14176"/>
                    <a:pt x="3858" y="14232"/>
                    <a:pt x="3606" y="14232"/>
                  </a:cubicBezTo>
                  <a:cubicBezTo>
                    <a:pt x="3551" y="14232"/>
                    <a:pt x="3505" y="14230"/>
                    <a:pt x="3468" y="14227"/>
                  </a:cubicBezTo>
                  <a:cubicBezTo>
                    <a:pt x="3461" y="14226"/>
                    <a:pt x="3453" y="14226"/>
                    <a:pt x="3446" y="14226"/>
                  </a:cubicBezTo>
                  <a:cubicBezTo>
                    <a:pt x="3308" y="14226"/>
                    <a:pt x="3192" y="14331"/>
                    <a:pt x="3182" y="14469"/>
                  </a:cubicBezTo>
                  <a:cubicBezTo>
                    <a:pt x="3169" y="14616"/>
                    <a:pt x="3278" y="14744"/>
                    <a:pt x="3424" y="14756"/>
                  </a:cubicBezTo>
                  <a:cubicBezTo>
                    <a:pt x="3487" y="14761"/>
                    <a:pt x="3551" y="14764"/>
                    <a:pt x="3614" y="14764"/>
                  </a:cubicBezTo>
                  <a:cubicBezTo>
                    <a:pt x="3722" y="14764"/>
                    <a:pt x="3829" y="14757"/>
                    <a:pt x="3935" y="14741"/>
                  </a:cubicBezTo>
                  <a:cubicBezTo>
                    <a:pt x="3973" y="15949"/>
                    <a:pt x="4971" y="16919"/>
                    <a:pt x="6193" y="16919"/>
                  </a:cubicBezTo>
                  <a:cubicBezTo>
                    <a:pt x="6247" y="16919"/>
                    <a:pt x="6301" y="16917"/>
                    <a:pt x="6355" y="16913"/>
                  </a:cubicBezTo>
                  <a:cubicBezTo>
                    <a:pt x="6703" y="17660"/>
                    <a:pt x="7459" y="18149"/>
                    <a:pt x="8299" y="18149"/>
                  </a:cubicBezTo>
                  <a:cubicBezTo>
                    <a:pt x="9480" y="18149"/>
                    <a:pt x="10441" y="17193"/>
                    <a:pt x="10441" y="16016"/>
                  </a:cubicBezTo>
                  <a:lnTo>
                    <a:pt x="10441" y="15429"/>
                  </a:lnTo>
                  <a:lnTo>
                    <a:pt x="11850" y="15429"/>
                  </a:lnTo>
                  <a:cubicBezTo>
                    <a:pt x="11879" y="15430"/>
                    <a:pt x="11945" y="15457"/>
                    <a:pt x="11965" y="15476"/>
                  </a:cubicBezTo>
                  <a:lnTo>
                    <a:pt x="12600" y="16108"/>
                  </a:lnTo>
                  <a:cubicBezTo>
                    <a:pt x="12514" y="16245"/>
                    <a:pt x="12464" y="16407"/>
                    <a:pt x="12464" y="16582"/>
                  </a:cubicBezTo>
                  <a:cubicBezTo>
                    <a:pt x="12464" y="17080"/>
                    <a:pt x="12871" y="17485"/>
                    <a:pt x="13370" y="17485"/>
                  </a:cubicBezTo>
                  <a:cubicBezTo>
                    <a:pt x="13870" y="17485"/>
                    <a:pt x="14277" y="17080"/>
                    <a:pt x="14277" y="16582"/>
                  </a:cubicBezTo>
                  <a:cubicBezTo>
                    <a:pt x="14277" y="16084"/>
                    <a:pt x="13870" y="15678"/>
                    <a:pt x="13370" y="15678"/>
                  </a:cubicBezTo>
                  <a:cubicBezTo>
                    <a:pt x="13239" y="15678"/>
                    <a:pt x="13114" y="15707"/>
                    <a:pt x="13001" y="15758"/>
                  </a:cubicBezTo>
                  <a:lnTo>
                    <a:pt x="12340" y="15099"/>
                  </a:lnTo>
                  <a:cubicBezTo>
                    <a:pt x="12221" y="14980"/>
                    <a:pt x="12019" y="14897"/>
                    <a:pt x="11850" y="14897"/>
                  </a:cubicBezTo>
                  <a:lnTo>
                    <a:pt x="10442" y="14897"/>
                  </a:lnTo>
                  <a:lnTo>
                    <a:pt x="10442" y="13476"/>
                  </a:lnTo>
                  <a:lnTo>
                    <a:pt x="12753" y="13476"/>
                  </a:lnTo>
                  <a:cubicBezTo>
                    <a:pt x="12867" y="13845"/>
                    <a:pt x="13212" y="14114"/>
                    <a:pt x="13619" y="14114"/>
                  </a:cubicBezTo>
                  <a:cubicBezTo>
                    <a:pt x="14119" y="14114"/>
                    <a:pt x="14525" y="13708"/>
                    <a:pt x="14525" y="13210"/>
                  </a:cubicBezTo>
                  <a:cubicBezTo>
                    <a:pt x="14525" y="12712"/>
                    <a:pt x="14119" y="12308"/>
                    <a:pt x="13619" y="12308"/>
                  </a:cubicBezTo>
                  <a:cubicBezTo>
                    <a:pt x="13212" y="12308"/>
                    <a:pt x="12867" y="12576"/>
                    <a:pt x="12753" y="12944"/>
                  </a:cubicBezTo>
                  <a:lnTo>
                    <a:pt x="10442" y="12944"/>
                  </a:lnTo>
                  <a:lnTo>
                    <a:pt x="10442" y="11164"/>
                  </a:lnTo>
                  <a:lnTo>
                    <a:pt x="13207" y="11164"/>
                  </a:lnTo>
                  <a:cubicBezTo>
                    <a:pt x="13321" y="11532"/>
                    <a:pt x="13667" y="11801"/>
                    <a:pt x="14073" y="11801"/>
                  </a:cubicBezTo>
                  <a:cubicBezTo>
                    <a:pt x="14573" y="11801"/>
                    <a:pt x="14980" y="11396"/>
                    <a:pt x="14980" y="10898"/>
                  </a:cubicBezTo>
                  <a:cubicBezTo>
                    <a:pt x="14980" y="10400"/>
                    <a:pt x="14572" y="9994"/>
                    <a:pt x="14073" y="9994"/>
                  </a:cubicBezTo>
                  <a:cubicBezTo>
                    <a:pt x="13667" y="9994"/>
                    <a:pt x="13321" y="10263"/>
                    <a:pt x="13207" y="10632"/>
                  </a:cubicBezTo>
                  <a:lnTo>
                    <a:pt x="10442" y="10632"/>
                  </a:lnTo>
                  <a:lnTo>
                    <a:pt x="10442" y="8697"/>
                  </a:lnTo>
                  <a:lnTo>
                    <a:pt x="11100" y="8697"/>
                  </a:lnTo>
                  <a:cubicBezTo>
                    <a:pt x="11214" y="9065"/>
                    <a:pt x="11559" y="9334"/>
                    <a:pt x="11967" y="9334"/>
                  </a:cubicBezTo>
                  <a:cubicBezTo>
                    <a:pt x="12466" y="9334"/>
                    <a:pt x="12872" y="8929"/>
                    <a:pt x="12872" y="8431"/>
                  </a:cubicBezTo>
                  <a:cubicBezTo>
                    <a:pt x="12872" y="7933"/>
                    <a:pt x="12466" y="7528"/>
                    <a:pt x="11967" y="7528"/>
                  </a:cubicBezTo>
                  <a:cubicBezTo>
                    <a:pt x="11559" y="7528"/>
                    <a:pt x="11214" y="7796"/>
                    <a:pt x="11100" y="8165"/>
                  </a:cubicBezTo>
                  <a:lnTo>
                    <a:pt x="10442" y="8165"/>
                  </a:lnTo>
                  <a:lnTo>
                    <a:pt x="10442" y="6631"/>
                  </a:lnTo>
                  <a:lnTo>
                    <a:pt x="13338" y="6631"/>
                  </a:lnTo>
                  <a:cubicBezTo>
                    <a:pt x="13367" y="6632"/>
                    <a:pt x="13433" y="6659"/>
                    <a:pt x="13453" y="6679"/>
                  </a:cubicBezTo>
                  <a:lnTo>
                    <a:pt x="13999" y="7222"/>
                  </a:lnTo>
                  <a:cubicBezTo>
                    <a:pt x="14052" y="7274"/>
                    <a:pt x="14120" y="7299"/>
                    <a:pt x="14187" y="7299"/>
                  </a:cubicBezTo>
                  <a:cubicBezTo>
                    <a:pt x="14255" y="7299"/>
                    <a:pt x="14324" y="7274"/>
                    <a:pt x="14375" y="7221"/>
                  </a:cubicBezTo>
                  <a:cubicBezTo>
                    <a:pt x="14479" y="7117"/>
                    <a:pt x="14479" y="6949"/>
                    <a:pt x="14374" y="6845"/>
                  </a:cubicBezTo>
                  <a:lnTo>
                    <a:pt x="13828" y="6302"/>
                  </a:lnTo>
                  <a:cubicBezTo>
                    <a:pt x="13709" y="6182"/>
                    <a:pt x="13508" y="6099"/>
                    <a:pt x="13338" y="6099"/>
                  </a:cubicBezTo>
                  <a:lnTo>
                    <a:pt x="10442" y="6099"/>
                  </a:lnTo>
                  <a:lnTo>
                    <a:pt x="10442" y="4996"/>
                  </a:lnTo>
                  <a:lnTo>
                    <a:pt x="12636" y="4996"/>
                  </a:lnTo>
                  <a:cubicBezTo>
                    <a:pt x="12804" y="4996"/>
                    <a:pt x="13007" y="4913"/>
                    <a:pt x="13126" y="4794"/>
                  </a:cubicBezTo>
                  <a:lnTo>
                    <a:pt x="14153" y="3771"/>
                  </a:lnTo>
                  <a:cubicBezTo>
                    <a:pt x="14256" y="3812"/>
                    <a:pt x="14369" y="3835"/>
                    <a:pt x="14486" y="3835"/>
                  </a:cubicBezTo>
                  <a:cubicBezTo>
                    <a:pt x="14986" y="3835"/>
                    <a:pt x="15393" y="3429"/>
                    <a:pt x="15393" y="2931"/>
                  </a:cubicBezTo>
                  <a:cubicBezTo>
                    <a:pt x="15393" y="2433"/>
                    <a:pt x="14986" y="2029"/>
                    <a:pt x="14486" y="2029"/>
                  </a:cubicBezTo>
                  <a:cubicBezTo>
                    <a:pt x="13987" y="2029"/>
                    <a:pt x="13581" y="2433"/>
                    <a:pt x="13581" y="2931"/>
                  </a:cubicBezTo>
                  <a:cubicBezTo>
                    <a:pt x="13581" y="3119"/>
                    <a:pt x="13637" y="3293"/>
                    <a:pt x="13736" y="3438"/>
                  </a:cubicBezTo>
                  <a:lnTo>
                    <a:pt x="12751" y="4416"/>
                  </a:lnTo>
                  <a:cubicBezTo>
                    <a:pt x="12730" y="4437"/>
                    <a:pt x="12665" y="4464"/>
                    <a:pt x="12636" y="4464"/>
                  </a:cubicBezTo>
                  <a:lnTo>
                    <a:pt x="10442" y="4464"/>
                  </a:lnTo>
                  <a:lnTo>
                    <a:pt x="10442" y="2705"/>
                  </a:lnTo>
                  <a:lnTo>
                    <a:pt x="11059" y="2705"/>
                  </a:lnTo>
                  <a:cubicBezTo>
                    <a:pt x="11173" y="3073"/>
                    <a:pt x="11518" y="3342"/>
                    <a:pt x="11924" y="3342"/>
                  </a:cubicBezTo>
                  <a:cubicBezTo>
                    <a:pt x="12424" y="3342"/>
                    <a:pt x="12831" y="2937"/>
                    <a:pt x="12831" y="2439"/>
                  </a:cubicBezTo>
                  <a:cubicBezTo>
                    <a:pt x="12831" y="1941"/>
                    <a:pt x="12424" y="1535"/>
                    <a:pt x="11924" y="1535"/>
                  </a:cubicBezTo>
                  <a:cubicBezTo>
                    <a:pt x="11518" y="1535"/>
                    <a:pt x="11173" y="1804"/>
                    <a:pt x="11059" y="2173"/>
                  </a:cubicBezTo>
                  <a:lnTo>
                    <a:pt x="10441" y="2173"/>
                  </a:lnTo>
                  <a:lnTo>
                    <a:pt x="10441" y="2133"/>
                  </a:lnTo>
                  <a:cubicBezTo>
                    <a:pt x="10441" y="956"/>
                    <a:pt x="9481" y="0"/>
                    <a:pt x="8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917020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3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rtificial Intelligence (AI) Technology Consulting by Slidesgo">
  <a:themeElements>
    <a:clrScheme name="Simple Light">
      <a:dk1>
        <a:srgbClr val="FFFFFF"/>
      </a:dk1>
      <a:lt1>
        <a:srgbClr val="032138"/>
      </a:lt1>
      <a:dk2>
        <a:srgbClr val="6995D9"/>
      </a:dk2>
      <a:lt2>
        <a:srgbClr val="002E8A"/>
      </a:lt2>
      <a:accent1>
        <a:srgbClr val="00FB87"/>
      </a:accent1>
      <a:accent2>
        <a:srgbClr val="00CCA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205</Words>
  <Application>Microsoft Office PowerPoint</Application>
  <PresentationFormat>On-screen Show (16:9)</PresentationFormat>
  <Paragraphs>49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Montserrat Black</vt:lpstr>
      <vt:lpstr>Montserrat</vt:lpstr>
      <vt:lpstr>Anaheim</vt:lpstr>
      <vt:lpstr>Arial</vt:lpstr>
      <vt:lpstr>PT Sans</vt:lpstr>
      <vt:lpstr>Bebas Neue</vt:lpstr>
      <vt:lpstr>Artificial Intelligence (AI) Technology Consulting by Slidesgo</vt:lpstr>
      <vt:lpstr>Network Anomaly Detection</vt:lpstr>
      <vt:lpstr>TABLE OF CONTENTS</vt:lpstr>
      <vt:lpstr>01</vt:lpstr>
      <vt:lpstr>Anomalous Network Traffic Detection </vt:lpstr>
      <vt:lpstr>02</vt:lpstr>
      <vt:lpstr>WHAT ARE WE WORKING ON?</vt:lpstr>
      <vt:lpstr>03</vt:lpstr>
      <vt:lpstr>PROJECT GOALS</vt:lpstr>
      <vt:lpstr>04</vt:lpstr>
      <vt:lpstr>WEB OVERVIEW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Anomaly Detection</dc:title>
  <dc:creator>Shravan KN</dc:creator>
  <cp:lastModifiedBy>RP DIGIPRESS</cp:lastModifiedBy>
  <cp:revision>13</cp:revision>
  <dcterms:modified xsi:type="dcterms:W3CDTF">2024-07-14T07:55:40Z</dcterms:modified>
</cp:coreProperties>
</file>