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sldIdLst>
    <p:sldId id="256" r:id="rId3"/>
    <p:sldId id="258" r:id="rId4"/>
    <p:sldId id="277" r:id="rId5"/>
    <p:sldId id="266" r:id="rId6"/>
    <p:sldId id="267" r:id="rId7"/>
    <p:sldId id="268" r:id="rId8"/>
    <p:sldId id="269" r:id="rId9"/>
    <p:sldId id="272" r:id="rId10"/>
    <p:sldId id="273" r:id="rId11"/>
    <p:sldId id="281" r:id="rId12"/>
    <p:sldId id="280" r:id="rId13"/>
    <p:sldId id="274" r:id="rId14"/>
    <p:sldId id="278" r:id="rId15"/>
    <p:sldId id="275" r:id="rId16"/>
    <p:sldId id="279" r:id="rId17"/>
    <p:sldId id="276" r:id="rId18"/>
    <p:sldId id="260" r:id="rId19"/>
    <p:sldId id="271"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9161"/>
    <a:srgbClr val="FFC432"/>
    <a:srgbClr val="FFCA21"/>
    <a:srgbClr val="5F5AC2"/>
    <a:srgbClr val="F6BB00"/>
    <a:srgbClr val="00E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130" autoAdjust="0"/>
    <p:restoredTop sz="87621" autoAdjust="0"/>
  </p:normalViewPr>
  <p:slideViewPr>
    <p:cSldViewPr>
      <p:cViewPr varScale="1">
        <p:scale>
          <a:sx n="103" d="100"/>
          <a:sy n="103" d="100"/>
        </p:scale>
        <p:origin x="-706" y="-1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6229760"/>
        <c:axId val="86231296"/>
      </c:barChart>
      <c:catAx>
        <c:axId val="86229760"/>
        <c:scaling>
          <c:orientation val="minMax"/>
        </c:scaling>
        <c:delete val="1"/>
        <c:axPos val="b"/>
        <c:majorTickMark val="none"/>
        <c:minorTickMark val="cross"/>
        <c:tickLblPos val="nextTo"/>
        <c:crossAx val="86231296"/>
        <c:crosses val="autoZero"/>
        <c:auto val="1"/>
        <c:lblAlgn val="ctr"/>
        <c:lblOffset val="100"/>
        <c:noMultiLvlLbl val="1"/>
      </c:catAx>
      <c:valAx>
        <c:axId val="86231296"/>
        <c:scaling>
          <c:orientation val="minMax"/>
        </c:scaling>
        <c:delete val="1"/>
        <c:axPos val="l"/>
        <c:numFmt formatCode="General" sourceLinked="1"/>
        <c:majorTickMark val="cross"/>
        <c:minorTickMark val="cross"/>
        <c:tickLblPos val="nextTo"/>
        <c:crossAx val="86229760"/>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6545536"/>
        <c:axId val="86547072"/>
      </c:barChart>
      <c:catAx>
        <c:axId val="86545536"/>
        <c:scaling>
          <c:orientation val="minMax"/>
        </c:scaling>
        <c:delete val="1"/>
        <c:axPos val="b"/>
        <c:majorTickMark val="none"/>
        <c:minorTickMark val="cross"/>
        <c:tickLblPos val="nextTo"/>
        <c:crossAx val="86547072"/>
        <c:crosses val="autoZero"/>
        <c:auto val="1"/>
        <c:lblAlgn val="ctr"/>
        <c:lblOffset val="100"/>
        <c:noMultiLvlLbl val="1"/>
      </c:catAx>
      <c:valAx>
        <c:axId val="86547072"/>
        <c:scaling>
          <c:orientation val="minMax"/>
        </c:scaling>
        <c:delete val="1"/>
        <c:axPos val="l"/>
        <c:numFmt formatCode="General" sourceLinked="1"/>
        <c:majorTickMark val="cross"/>
        <c:minorTickMark val="cross"/>
        <c:tickLblPos val="nextTo"/>
        <c:crossAx val="86545536"/>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6615936"/>
        <c:axId val="86617472"/>
      </c:barChart>
      <c:catAx>
        <c:axId val="86615936"/>
        <c:scaling>
          <c:orientation val="minMax"/>
        </c:scaling>
        <c:delete val="1"/>
        <c:axPos val="b"/>
        <c:majorTickMark val="none"/>
        <c:minorTickMark val="cross"/>
        <c:tickLblPos val="nextTo"/>
        <c:crossAx val="86617472"/>
        <c:crosses val="autoZero"/>
        <c:auto val="1"/>
        <c:lblAlgn val="ctr"/>
        <c:lblOffset val="100"/>
        <c:noMultiLvlLbl val="1"/>
      </c:catAx>
      <c:valAx>
        <c:axId val="86617472"/>
        <c:scaling>
          <c:orientation val="minMax"/>
        </c:scaling>
        <c:delete val="1"/>
        <c:axPos val="l"/>
        <c:numFmt formatCode="General" sourceLinked="1"/>
        <c:majorTickMark val="cross"/>
        <c:minorTickMark val="cross"/>
        <c:tickLblPos val="nextTo"/>
        <c:crossAx val="86615936"/>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6644992"/>
        <c:axId val="86646784"/>
      </c:barChart>
      <c:catAx>
        <c:axId val="86644992"/>
        <c:scaling>
          <c:orientation val="minMax"/>
        </c:scaling>
        <c:delete val="1"/>
        <c:axPos val="b"/>
        <c:majorTickMark val="none"/>
        <c:minorTickMark val="cross"/>
        <c:tickLblPos val="nextTo"/>
        <c:crossAx val="86646784"/>
        <c:crosses val="autoZero"/>
        <c:auto val="1"/>
        <c:lblAlgn val="ctr"/>
        <c:lblOffset val="100"/>
        <c:noMultiLvlLbl val="1"/>
      </c:catAx>
      <c:valAx>
        <c:axId val="86646784"/>
        <c:scaling>
          <c:orientation val="minMax"/>
        </c:scaling>
        <c:delete val="1"/>
        <c:axPos val="l"/>
        <c:numFmt formatCode="General" sourceLinked="1"/>
        <c:majorTickMark val="cross"/>
        <c:minorTickMark val="cross"/>
        <c:tickLblPos val="nextTo"/>
        <c:crossAx val="86644992"/>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1"/>
  <c:style val="1"/>
  <c:chart>
    <c:autoTitleDeleted val="1"/>
    <c:plotArea>
      <c:layout/>
      <c:barChart>
        <c:barDir val="col"/>
        <c:grouping val="clustered"/>
        <c:varyColors val="1"/>
        <c:dLbls>
          <c:showLegendKey val="0"/>
          <c:showVal val="0"/>
          <c:showCatName val="0"/>
          <c:showSerName val="0"/>
          <c:showPercent val="0"/>
          <c:showBubbleSize val="0"/>
        </c:dLbls>
        <c:gapWidth val="150"/>
        <c:overlap val="-25"/>
        <c:axId val="86706816"/>
        <c:axId val="86724992"/>
      </c:barChart>
      <c:catAx>
        <c:axId val="86706816"/>
        <c:scaling>
          <c:orientation val="minMax"/>
        </c:scaling>
        <c:delete val="1"/>
        <c:axPos val="b"/>
        <c:majorTickMark val="none"/>
        <c:minorTickMark val="cross"/>
        <c:tickLblPos val="nextTo"/>
        <c:crossAx val="86724992"/>
        <c:crosses val="autoZero"/>
        <c:auto val="1"/>
        <c:lblAlgn val="ctr"/>
        <c:lblOffset val="100"/>
        <c:noMultiLvlLbl val="1"/>
      </c:catAx>
      <c:valAx>
        <c:axId val="86724992"/>
        <c:scaling>
          <c:orientation val="minMax"/>
        </c:scaling>
        <c:delete val="1"/>
        <c:axPos val="l"/>
        <c:numFmt formatCode="General" sourceLinked="1"/>
        <c:majorTickMark val="cross"/>
        <c:minorTickMark val="cross"/>
        <c:tickLblPos val="nextTo"/>
        <c:crossAx val="86706816"/>
        <c:crosses val="autoZero"/>
        <c:crossBetween val="between"/>
      </c:valAx>
    </c:plotArea>
    <c:legend>
      <c:legendPos val="t"/>
      <c:layout/>
      <c:overlay val="0"/>
    </c:legend>
    <c:plotVisOnly val="1"/>
    <c:dispBlanksAs val="zero"/>
    <c:showDLblsOverMax val="1"/>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D66AF-B058-428D-B25E-9390CC1F4B96}" type="doc">
      <dgm:prSet loTypeId="urn:microsoft.com/office/officeart/2005/8/layout/gear1" loCatId="relationship" qsTypeId="urn:microsoft.com/office/officeart/2005/8/quickstyle/simple1" qsCatId="simple" csTypeId="urn:microsoft.com/office/officeart/2005/8/colors/accent1_2" csCatId="accent1" phldr="1"/>
      <dgm:spPr/>
    </dgm:pt>
    <dgm:pt modelId="{04B05C78-672C-42DD-ACB2-9C647BC95187}">
      <dgm:prSet phldrT="[Text]"/>
      <dgm:spPr/>
      <dgm:t>
        <a:bodyPr/>
        <a:lstStyle/>
        <a:p>
          <a:r>
            <a:rPr lang="en-US" dirty="0" smtClean="0"/>
            <a:t>banks+financial institutions</a:t>
          </a:r>
          <a:endParaRPr lang="en-US" dirty="0"/>
        </a:p>
      </dgm:t>
    </dgm:pt>
    <dgm:pt modelId="{0CA9D4E9-70C6-49A2-BB3C-2FF34A85060E}" type="parTrans" cxnId="{9978D2CC-1D8C-41AD-BE50-C493F4762767}">
      <dgm:prSet/>
      <dgm:spPr/>
      <dgm:t>
        <a:bodyPr/>
        <a:lstStyle/>
        <a:p>
          <a:endParaRPr lang="en-US"/>
        </a:p>
      </dgm:t>
    </dgm:pt>
    <dgm:pt modelId="{4B8C319B-7D92-46C8-AF91-E908136DFCAE}" type="sibTrans" cxnId="{9978D2CC-1D8C-41AD-BE50-C493F4762767}">
      <dgm:prSet/>
      <dgm:spPr/>
      <dgm:t>
        <a:bodyPr/>
        <a:lstStyle/>
        <a:p>
          <a:endParaRPr lang="en-US"/>
        </a:p>
      </dgm:t>
    </dgm:pt>
    <dgm:pt modelId="{D5BD783F-678F-49C6-8EC1-FC33E439B72A}">
      <dgm:prSet phldrT="[Text]"/>
      <dgm:spPr/>
      <dgm:t>
        <a:bodyPr/>
        <a:lstStyle/>
        <a:p>
          <a:r>
            <a:rPr lang="en-US" dirty="0" smtClean="0"/>
            <a:t>customers</a:t>
          </a:r>
          <a:endParaRPr lang="en-US" dirty="0"/>
        </a:p>
      </dgm:t>
    </dgm:pt>
    <dgm:pt modelId="{D3DEFE47-29EE-4505-BC14-315F15457A78}" type="parTrans" cxnId="{0D36AF69-7E79-49EB-86AE-481D4FF4DA90}">
      <dgm:prSet/>
      <dgm:spPr/>
      <dgm:t>
        <a:bodyPr/>
        <a:lstStyle/>
        <a:p>
          <a:endParaRPr lang="en-US"/>
        </a:p>
      </dgm:t>
    </dgm:pt>
    <dgm:pt modelId="{80E8F0CF-5913-4DDB-ACFE-E29D0C6A1E1C}" type="sibTrans" cxnId="{0D36AF69-7E79-49EB-86AE-481D4FF4DA90}">
      <dgm:prSet/>
      <dgm:spPr/>
      <dgm:t>
        <a:bodyPr/>
        <a:lstStyle/>
        <a:p>
          <a:endParaRPr lang="en-US"/>
        </a:p>
      </dgm:t>
    </dgm:pt>
    <dgm:pt modelId="{BABECC3A-E8DF-4876-A2EA-39F61DBC276F}">
      <dgm:prSet phldrT="[Text]"/>
      <dgm:spPr/>
      <dgm:t>
        <a:bodyPr/>
        <a:lstStyle/>
        <a:p>
          <a:r>
            <a:rPr lang="en-US" dirty="0" smtClean="0"/>
            <a:t>loans</a:t>
          </a:r>
          <a:endParaRPr lang="en-US" dirty="0"/>
        </a:p>
      </dgm:t>
    </dgm:pt>
    <dgm:pt modelId="{A524F469-A778-434B-B754-D94DC10888B1}" type="parTrans" cxnId="{759FFA01-8378-4856-9330-D1E7308CAE42}">
      <dgm:prSet/>
      <dgm:spPr/>
      <dgm:t>
        <a:bodyPr/>
        <a:lstStyle/>
        <a:p>
          <a:endParaRPr lang="en-US"/>
        </a:p>
      </dgm:t>
    </dgm:pt>
    <dgm:pt modelId="{CF93C1ED-F7EA-4B8B-9A3C-73CBA27BEDCA}" type="sibTrans" cxnId="{759FFA01-8378-4856-9330-D1E7308CAE42}">
      <dgm:prSet/>
      <dgm:spPr/>
      <dgm:t>
        <a:bodyPr/>
        <a:lstStyle/>
        <a:p>
          <a:endParaRPr lang="en-US"/>
        </a:p>
      </dgm:t>
    </dgm:pt>
    <dgm:pt modelId="{871AA3CC-2149-4E87-852E-CFEBE58465BF}" type="pres">
      <dgm:prSet presAssocID="{917D66AF-B058-428D-B25E-9390CC1F4B96}" presName="composite" presStyleCnt="0">
        <dgm:presLayoutVars>
          <dgm:chMax val="3"/>
          <dgm:animLvl val="lvl"/>
          <dgm:resizeHandles val="exact"/>
        </dgm:presLayoutVars>
      </dgm:prSet>
      <dgm:spPr/>
    </dgm:pt>
    <dgm:pt modelId="{7E6FA731-72D6-483F-A27C-72869D04E5B7}" type="pres">
      <dgm:prSet presAssocID="{04B05C78-672C-42DD-ACB2-9C647BC95187}" presName="gear1" presStyleLbl="node1" presStyleIdx="0" presStyleCnt="3">
        <dgm:presLayoutVars>
          <dgm:chMax val="1"/>
          <dgm:bulletEnabled val="1"/>
        </dgm:presLayoutVars>
      </dgm:prSet>
      <dgm:spPr/>
      <dgm:t>
        <a:bodyPr/>
        <a:lstStyle/>
        <a:p>
          <a:endParaRPr lang="en-US"/>
        </a:p>
      </dgm:t>
    </dgm:pt>
    <dgm:pt modelId="{54FBCB86-DD73-4379-97E7-16A4A4206761}" type="pres">
      <dgm:prSet presAssocID="{04B05C78-672C-42DD-ACB2-9C647BC95187}" presName="gear1srcNode" presStyleLbl="node1" presStyleIdx="0" presStyleCnt="3"/>
      <dgm:spPr/>
      <dgm:t>
        <a:bodyPr/>
        <a:lstStyle/>
        <a:p>
          <a:endParaRPr lang="en-US"/>
        </a:p>
      </dgm:t>
    </dgm:pt>
    <dgm:pt modelId="{3E7CBF95-7224-44B9-9B7D-704898F7E150}" type="pres">
      <dgm:prSet presAssocID="{04B05C78-672C-42DD-ACB2-9C647BC95187}" presName="gear1dstNode" presStyleLbl="node1" presStyleIdx="0" presStyleCnt="3"/>
      <dgm:spPr/>
      <dgm:t>
        <a:bodyPr/>
        <a:lstStyle/>
        <a:p>
          <a:endParaRPr lang="en-US"/>
        </a:p>
      </dgm:t>
    </dgm:pt>
    <dgm:pt modelId="{B5D8F8AF-8B86-4EAD-9894-C9A07A33D67E}" type="pres">
      <dgm:prSet presAssocID="{D5BD783F-678F-49C6-8EC1-FC33E439B72A}" presName="gear2" presStyleLbl="node1" presStyleIdx="1" presStyleCnt="3">
        <dgm:presLayoutVars>
          <dgm:chMax val="1"/>
          <dgm:bulletEnabled val="1"/>
        </dgm:presLayoutVars>
      </dgm:prSet>
      <dgm:spPr/>
      <dgm:t>
        <a:bodyPr/>
        <a:lstStyle/>
        <a:p>
          <a:endParaRPr lang="en-US"/>
        </a:p>
      </dgm:t>
    </dgm:pt>
    <dgm:pt modelId="{8DA09CFE-A039-4A4B-8B8A-CD80763BEA25}" type="pres">
      <dgm:prSet presAssocID="{D5BD783F-678F-49C6-8EC1-FC33E439B72A}" presName="gear2srcNode" presStyleLbl="node1" presStyleIdx="1" presStyleCnt="3"/>
      <dgm:spPr/>
      <dgm:t>
        <a:bodyPr/>
        <a:lstStyle/>
        <a:p>
          <a:endParaRPr lang="en-US"/>
        </a:p>
      </dgm:t>
    </dgm:pt>
    <dgm:pt modelId="{0735440F-BE97-45A1-B0D8-A81E6465841E}" type="pres">
      <dgm:prSet presAssocID="{D5BD783F-678F-49C6-8EC1-FC33E439B72A}" presName="gear2dstNode" presStyleLbl="node1" presStyleIdx="1" presStyleCnt="3"/>
      <dgm:spPr/>
      <dgm:t>
        <a:bodyPr/>
        <a:lstStyle/>
        <a:p>
          <a:endParaRPr lang="en-US"/>
        </a:p>
      </dgm:t>
    </dgm:pt>
    <dgm:pt modelId="{97F7C075-B074-4BF7-8BFC-AB7B9C77581B}" type="pres">
      <dgm:prSet presAssocID="{BABECC3A-E8DF-4876-A2EA-39F61DBC276F}" presName="gear3" presStyleLbl="node1" presStyleIdx="2" presStyleCnt="3"/>
      <dgm:spPr/>
      <dgm:t>
        <a:bodyPr/>
        <a:lstStyle/>
        <a:p>
          <a:endParaRPr lang="en-US"/>
        </a:p>
      </dgm:t>
    </dgm:pt>
    <dgm:pt modelId="{64585C84-C0AD-40D6-8E13-D84EBDC66E1F}" type="pres">
      <dgm:prSet presAssocID="{BABECC3A-E8DF-4876-A2EA-39F61DBC276F}" presName="gear3tx" presStyleLbl="node1" presStyleIdx="2" presStyleCnt="3">
        <dgm:presLayoutVars>
          <dgm:chMax val="1"/>
          <dgm:bulletEnabled val="1"/>
        </dgm:presLayoutVars>
      </dgm:prSet>
      <dgm:spPr/>
      <dgm:t>
        <a:bodyPr/>
        <a:lstStyle/>
        <a:p>
          <a:endParaRPr lang="en-US"/>
        </a:p>
      </dgm:t>
    </dgm:pt>
    <dgm:pt modelId="{B815F2C8-D81F-47FD-B285-F662465B2318}" type="pres">
      <dgm:prSet presAssocID="{BABECC3A-E8DF-4876-A2EA-39F61DBC276F}" presName="gear3srcNode" presStyleLbl="node1" presStyleIdx="2" presStyleCnt="3"/>
      <dgm:spPr/>
      <dgm:t>
        <a:bodyPr/>
        <a:lstStyle/>
        <a:p>
          <a:endParaRPr lang="en-US"/>
        </a:p>
      </dgm:t>
    </dgm:pt>
    <dgm:pt modelId="{C4AA391B-EEB7-4FEA-B116-16E6F4D07799}" type="pres">
      <dgm:prSet presAssocID="{BABECC3A-E8DF-4876-A2EA-39F61DBC276F}" presName="gear3dstNode" presStyleLbl="node1" presStyleIdx="2" presStyleCnt="3"/>
      <dgm:spPr/>
      <dgm:t>
        <a:bodyPr/>
        <a:lstStyle/>
        <a:p>
          <a:endParaRPr lang="en-US"/>
        </a:p>
      </dgm:t>
    </dgm:pt>
    <dgm:pt modelId="{9C1E36FD-3B0D-42A4-8385-8F86DA8FB3F1}" type="pres">
      <dgm:prSet presAssocID="{4B8C319B-7D92-46C8-AF91-E908136DFCAE}" presName="connector1" presStyleLbl="sibTrans2D1" presStyleIdx="0" presStyleCnt="3"/>
      <dgm:spPr/>
      <dgm:t>
        <a:bodyPr/>
        <a:lstStyle/>
        <a:p>
          <a:endParaRPr lang="en-US"/>
        </a:p>
      </dgm:t>
    </dgm:pt>
    <dgm:pt modelId="{58AFF9A3-125C-47B9-AD89-2ED4CE40EFBF}" type="pres">
      <dgm:prSet presAssocID="{80E8F0CF-5913-4DDB-ACFE-E29D0C6A1E1C}" presName="connector2" presStyleLbl="sibTrans2D1" presStyleIdx="1" presStyleCnt="3"/>
      <dgm:spPr/>
      <dgm:t>
        <a:bodyPr/>
        <a:lstStyle/>
        <a:p>
          <a:endParaRPr lang="en-US"/>
        </a:p>
      </dgm:t>
    </dgm:pt>
    <dgm:pt modelId="{A2AD4F9B-C8D2-433D-BDE6-5B09AB7ED0F2}" type="pres">
      <dgm:prSet presAssocID="{CF93C1ED-F7EA-4B8B-9A3C-73CBA27BEDCA}" presName="connector3" presStyleLbl="sibTrans2D1" presStyleIdx="2" presStyleCnt="3"/>
      <dgm:spPr/>
      <dgm:t>
        <a:bodyPr/>
        <a:lstStyle/>
        <a:p>
          <a:endParaRPr lang="en-US"/>
        </a:p>
      </dgm:t>
    </dgm:pt>
  </dgm:ptLst>
  <dgm:cxnLst>
    <dgm:cxn modelId="{6E554D06-3308-442A-88E6-197F9A3F674E}" type="presOf" srcId="{CF93C1ED-F7EA-4B8B-9A3C-73CBA27BEDCA}" destId="{A2AD4F9B-C8D2-433D-BDE6-5B09AB7ED0F2}" srcOrd="0" destOrd="0" presId="urn:microsoft.com/office/officeart/2005/8/layout/gear1"/>
    <dgm:cxn modelId="{50157310-BF05-464D-92EF-6C276BE5B8EC}" type="presOf" srcId="{917D66AF-B058-428D-B25E-9390CC1F4B96}" destId="{871AA3CC-2149-4E87-852E-CFEBE58465BF}" srcOrd="0" destOrd="0" presId="urn:microsoft.com/office/officeart/2005/8/layout/gear1"/>
    <dgm:cxn modelId="{719625FE-A767-46C8-B55C-8770704E11E7}" type="presOf" srcId="{BABECC3A-E8DF-4876-A2EA-39F61DBC276F}" destId="{B815F2C8-D81F-47FD-B285-F662465B2318}" srcOrd="2" destOrd="0" presId="urn:microsoft.com/office/officeart/2005/8/layout/gear1"/>
    <dgm:cxn modelId="{77743020-D5E8-43EF-9CCC-EFD2B319A551}" type="presOf" srcId="{BABECC3A-E8DF-4876-A2EA-39F61DBC276F}" destId="{64585C84-C0AD-40D6-8E13-D84EBDC66E1F}" srcOrd="1" destOrd="0" presId="urn:microsoft.com/office/officeart/2005/8/layout/gear1"/>
    <dgm:cxn modelId="{01035259-9046-4A15-ABAC-72D0C1CD14FA}" type="presOf" srcId="{04B05C78-672C-42DD-ACB2-9C647BC95187}" destId="{3E7CBF95-7224-44B9-9B7D-704898F7E150}" srcOrd="2" destOrd="0" presId="urn:microsoft.com/office/officeart/2005/8/layout/gear1"/>
    <dgm:cxn modelId="{33924060-EA18-4EF5-A05C-FCD3482CD192}" type="presOf" srcId="{D5BD783F-678F-49C6-8EC1-FC33E439B72A}" destId="{B5D8F8AF-8B86-4EAD-9894-C9A07A33D67E}" srcOrd="0" destOrd="0" presId="urn:microsoft.com/office/officeart/2005/8/layout/gear1"/>
    <dgm:cxn modelId="{8E23FD8F-32D1-4BEE-8F77-3A2546188DB9}" type="presOf" srcId="{BABECC3A-E8DF-4876-A2EA-39F61DBC276F}" destId="{97F7C075-B074-4BF7-8BFC-AB7B9C77581B}" srcOrd="0" destOrd="0" presId="urn:microsoft.com/office/officeart/2005/8/layout/gear1"/>
    <dgm:cxn modelId="{C336E25E-A744-403B-B928-8E0E342981FC}" type="presOf" srcId="{04B05C78-672C-42DD-ACB2-9C647BC95187}" destId="{54FBCB86-DD73-4379-97E7-16A4A4206761}" srcOrd="1" destOrd="0" presId="urn:microsoft.com/office/officeart/2005/8/layout/gear1"/>
    <dgm:cxn modelId="{759FFA01-8378-4856-9330-D1E7308CAE42}" srcId="{917D66AF-B058-428D-B25E-9390CC1F4B96}" destId="{BABECC3A-E8DF-4876-A2EA-39F61DBC276F}" srcOrd="2" destOrd="0" parTransId="{A524F469-A778-434B-B754-D94DC10888B1}" sibTransId="{CF93C1ED-F7EA-4B8B-9A3C-73CBA27BEDCA}"/>
    <dgm:cxn modelId="{23947ED8-830E-4E73-99B1-E3D2914135A5}" type="presOf" srcId="{04B05C78-672C-42DD-ACB2-9C647BC95187}" destId="{7E6FA731-72D6-483F-A27C-72869D04E5B7}" srcOrd="0" destOrd="0" presId="urn:microsoft.com/office/officeart/2005/8/layout/gear1"/>
    <dgm:cxn modelId="{AE79F600-2558-4E88-99B6-6FE0E101082F}" type="presOf" srcId="{4B8C319B-7D92-46C8-AF91-E908136DFCAE}" destId="{9C1E36FD-3B0D-42A4-8385-8F86DA8FB3F1}" srcOrd="0" destOrd="0" presId="urn:microsoft.com/office/officeart/2005/8/layout/gear1"/>
    <dgm:cxn modelId="{24B5A8B3-5EB2-42DA-AE67-839615EC61EE}" type="presOf" srcId="{D5BD783F-678F-49C6-8EC1-FC33E439B72A}" destId="{8DA09CFE-A039-4A4B-8B8A-CD80763BEA25}" srcOrd="1" destOrd="0" presId="urn:microsoft.com/office/officeart/2005/8/layout/gear1"/>
    <dgm:cxn modelId="{3DDE6883-062D-4F38-8D0C-D7862D8B09EA}" type="presOf" srcId="{BABECC3A-E8DF-4876-A2EA-39F61DBC276F}" destId="{C4AA391B-EEB7-4FEA-B116-16E6F4D07799}" srcOrd="3" destOrd="0" presId="urn:microsoft.com/office/officeart/2005/8/layout/gear1"/>
    <dgm:cxn modelId="{D9388C63-04C7-40A1-A21E-FAB9FE670BFF}" type="presOf" srcId="{D5BD783F-678F-49C6-8EC1-FC33E439B72A}" destId="{0735440F-BE97-45A1-B0D8-A81E6465841E}" srcOrd="2" destOrd="0" presId="urn:microsoft.com/office/officeart/2005/8/layout/gear1"/>
    <dgm:cxn modelId="{9978D2CC-1D8C-41AD-BE50-C493F4762767}" srcId="{917D66AF-B058-428D-B25E-9390CC1F4B96}" destId="{04B05C78-672C-42DD-ACB2-9C647BC95187}" srcOrd="0" destOrd="0" parTransId="{0CA9D4E9-70C6-49A2-BB3C-2FF34A85060E}" sibTransId="{4B8C319B-7D92-46C8-AF91-E908136DFCAE}"/>
    <dgm:cxn modelId="{493AC2AD-4232-4BA4-A69D-083613B67320}" type="presOf" srcId="{80E8F0CF-5913-4DDB-ACFE-E29D0C6A1E1C}" destId="{58AFF9A3-125C-47B9-AD89-2ED4CE40EFBF}" srcOrd="0" destOrd="0" presId="urn:microsoft.com/office/officeart/2005/8/layout/gear1"/>
    <dgm:cxn modelId="{0D36AF69-7E79-49EB-86AE-481D4FF4DA90}" srcId="{917D66AF-B058-428D-B25E-9390CC1F4B96}" destId="{D5BD783F-678F-49C6-8EC1-FC33E439B72A}" srcOrd="1" destOrd="0" parTransId="{D3DEFE47-29EE-4505-BC14-315F15457A78}" sibTransId="{80E8F0CF-5913-4DDB-ACFE-E29D0C6A1E1C}"/>
    <dgm:cxn modelId="{909167AF-8851-435B-8990-3F907A8ED0E1}" type="presParOf" srcId="{871AA3CC-2149-4E87-852E-CFEBE58465BF}" destId="{7E6FA731-72D6-483F-A27C-72869D04E5B7}" srcOrd="0" destOrd="0" presId="urn:microsoft.com/office/officeart/2005/8/layout/gear1"/>
    <dgm:cxn modelId="{34CED363-8ACA-44B8-B82E-FC5E102B4235}" type="presParOf" srcId="{871AA3CC-2149-4E87-852E-CFEBE58465BF}" destId="{54FBCB86-DD73-4379-97E7-16A4A4206761}" srcOrd="1" destOrd="0" presId="urn:microsoft.com/office/officeart/2005/8/layout/gear1"/>
    <dgm:cxn modelId="{B993EE55-82B7-4443-A885-28334DB8A42C}" type="presParOf" srcId="{871AA3CC-2149-4E87-852E-CFEBE58465BF}" destId="{3E7CBF95-7224-44B9-9B7D-704898F7E150}" srcOrd="2" destOrd="0" presId="urn:microsoft.com/office/officeart/2005/8/layout/gear1"/>
    <dgm:cxn modelId="{DFD88D82-984A-45E7-9585-15F80114A673}" type="presParOf" srcId="{871AA3CC-2149-4E87-852E-CFEBE58465BF}" destId="{B5D8F8AF-8B86-4EAD-9894-C9A07A33D67E}" srcOrd="3" destOrd="0" presId="urn:microsoft.com/office/officeart/2005/8/layout/gear1"/>
    <dgm:cxn modelId="{855CC099-76B3-420B-944E-021EA6BE6FC2}" type="presParOf" srcId="{871AA3CC-2149-4E87-852E-CFEBE58465BF}" destId="{8DA09CFE-A039-4A4B-8B8A-CD80763BEA25}" srcOrd="4" destOrd="0" presId="urn:microsoft.com/office/officeart/2005/8/layout/gear1"/>
    <dgm:cxn modelId="{59357939-C035-4251-A2DA-BBEEC793F3ED}" type="presParOf" srcId="{871AA3CC-2149-4E87-852E-CFEBE58465BF}" destId="{0735440F-BE97-45A1-B0D8-A81E6465841E}" srcOrd="5" destOrd="0" presId="urn:microsoft.com/office/officeart/2005/8/layout/gear1"/>
    <dgm:cxn modelId="{6F967AD1-0A1B-4720-AF23-F62205F1093E}" type="presParOf" srcId="{871AA3CC-2149-4E87-852E-CFEBE58465BF}" destId="{97F7C075-B074-4BF7-8BFC-AB7B9C77581B}" srcOrd="6" destOrd="0" presId="urn:microsoft.com/office/officeart/2005/8/layout/gear1"/>
    <dgm:cxn modelId="{93E0614A-6E52-465F-BB3F-9FBFF6E7B7EE}" type="presParOf" srcId="{871AA3CC-2149-4E87-852E-CFEBE58465BF}" destId="{64585C84-C0AD-40D6-8E13-D84EBDC66E1F}" srcOrd="7" destOrd="0" presId="urn:microsoft.com/office/officeart/2005/8/layout/gear1"/>
    <dgm:cxn modelId="{AAE8FDDE-41D5-446E-9C3D-848719AA6C5B}" type="presParOf" srcId="{871AA3CC-2149-4E87-852E-CFEBE58465BF}" destId="{B815F2C8-D81F-47FD-B285-F662465B2318}" srcOrd="8" destOrd="0" presId="urn:microsoft.com/office/officeart/2005/8/layout/gear1"/>
    <dgm:cxn modelId="{734AEE6C-08DA-4F71-9870-52C4D2F8D4C0}" type="presParOf" srcId="{871AA3CC-2149-4E87-852E-CFEBE58465BF}" destId="{C4AA391B-EEB7-4FEA-B116-16E6F4D07799}" srcOrd="9" destOrd="0" presId="urn:microsoft.com/office/officeart/2005/8/layout/gear1"/>
    <dgm:cxn modelId="{15CA2F3A-5938-4323-B0BF-1C2D1654E2BE}" type="presParOf" srcId="{871AA3CC-2149-4E87-852E-CFEBE58465BF}" destId="{9C1E36FD-3B0D-42A4-8385-8F86DA8FB3F1}" srcOrd="10" destOrd="0" presId="urn:microsoft.com/office/officeart/2005/8/layout/gear1"/>
    <dgm:cxn modelId="{B04D239E-46F0-437A-A0E9-72D619D64C80}" type="presParOf" srcId="{871AA3CC-2149-4E87-852E-CFEBE58465BF}" destId="{58AFF9A3-125C-47B9-AD89-2ED4CE40EFBF}" srcOrd="11" destOrd="0" presId="urn:microsoft.com/office/officeart/2005/8/layout/gear1"/>
    <dgm:cxn modelId="{6F18683F-F79C-4175-8258-144C0762D54E}" type="presParOf" srcId="{871AA3CC-2149-4E87-852E-CFEBE58465BF}" destId="{A2AD4F9B-C8D2-433D-BDE6-5B09AB7ED0F2}"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34F09B05-01AF-44E3-BE75-EAB0A4B63C8B}"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9E928200-B8C7-4DF8-B53A-7C9D348AF819}" type="presOf" srcId="{A56A58AD-763E-4763-9616-A8B9BBC89CB2}" destId="{2E9F47FD-96F5-4822-BD10-AD6BCB2950C1}" srcOrd="0" destOrd="0" presId="urn:microsoft.com/office/officeart/2005/8/layout/hProcess6"/>
    <dgm:cxn modelId="{F03A6052-8168-44EA-8468-DBD5E68F3552}" type="presParOf" srcId="{C4480EAE-1071-4481-92BA-52621C7F0F6A}" destId="{5F458B0E-D59A-43B8-B3DF-A012D00D8451}" srcOrd="0" destOrd="0" presId="urn:microsoft.com/office/officeart/2005/8/layout/hProcess6"/>
    <dgm:cxn modelId="{81FB6EA4-9D56-48CD-8A3B-C99B612C0548}" type="presParOf" srcId="{5F458B0E-D59A-43B8-B3DF-A012D00D8451}" destId="{3034B961-3E60-41E8-9A60-22DEED0D8010}" srcOrd="0" destOrd="0" presId="urn:microsoft.com/office/officeart/2005/8/layout/hProcess6"/>
    <dgm:cxn modelId="{AC3F31F4-D4CF-4DCC-9B60-AB52B5F723C0}" type="presParOf" srcId="{5F458B0E-D59A-43B8-B3DF-A012D00D8451}" destId="{BC94FC00-6106-4FA7-BA0A-E836CBA929DC}" srcOrd="1" destOrd="0" presId="urn:microsoft.com/office/officeart/2005/8/layout/hProcess6"/>
    <dgm:cxn modelId="{4731D105-C7EF-46A1-8C6B-864B49E4F18C}" type="presParOf" srcId="{5F458B0E-D59A-43B8-B3DF-A012D00D8451}" destId="{7536A57C-3A31-4911-90BB-A41FE612BFAD}" srcOrd="2" destOrd="0" presId="urn:microsoft.com/office/officeart/2005/8/layout/hProcess6"/>
    <dgm:cxn modelId="{44F89DBB-AFE2-4733-BE31-2D43DC3AA0B5}"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28F758A-2AB6-4773-A013-D745743CDAA0}"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0A87648-2F9F-490A-9D8B-EDC7DEA92146}" type="presOf" srcId="{A56A58AD-763E-4763-9616-A8B9BBC89CB2}" destId="{2E9F47FD-96F5-4822-BD10-AD6BCB2950C1}" srcOrd="0" destOrd="0" presId="urn:microsoft.com/office/officeart/2005/8/layout/hProcess6"/>
    <dgm:cxn modelId="{9BD1E173-42DF-44C7-9F20-768FE97301C6}" type="presParOf" srcId="{C4480EAE-1071-4481-92BA-52621C7F0F6A}" destId="{5F458B0E-D59A-43B8-B3DF-A012D00D8451}" srcOrd="0" destOrd="0" presId="urn:microsoft.com/office/officeart/2005/8/layout/hProcess6"/>
    <dgm:cxn modelId="{F92227E3-5845-410C-A49E-5EDAC72E8E74}" type="presParOf" srcId="{5F458B0E-D59A-43B8-B3DF-A012D00D8451}" destId="{3034B961-3E60-41E8-9A60-22DEED0D8010}" srcOrd="0" destOrd="0" presId="urn:microsoft.com/office/officeart/2005/8/layout/hProcess6"/>
    <dgm:cxn modelId="{801194D3-3258-4B3D-8134-072C484B917A}" type="presParOf" srcId="{5F458B0E-D59A-43B8-B3DF-A012D00D8451}" destId="{BC94FC00-6106-4FA7-BA0A-E836CBA929DC}" srcOrd="1" destOrd="0" presId="urn:microsoft.com/office/officeart/2005/8/layout/hProcess6"/>
    <dgm:cxn modelId="{16B95DA2-9E74-432F-81D1-E31F4FB265DF}" type="presParOf" srcId="{5F458B0E-D59A-43B8-B3DF-A012D00D8451}" destId="{7536A57C-3A31-4911-90BB-A41FE612BFAD}" srcOrd="2" destOrd="0" presId="urn:microsoft.com/office/officeart/2005/8/layout/hProcess6"/>
    <dgm:cxn modelId="{6B28CE6E-0255-4406-B84C-9F18112C37B8}"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B355515-E5DE-4FAD-9F4A-9C7FCA0AB140}" type="presOf" srcId="{A56A58AD-763E-4763-9616-A8B9BBC89CB2}" destId="{2E9F47FD-96F5-4822-BD10-AD6BCB2950C1}" srcOrd="0" destOrd="0" presId="urn:microsoft.com/office/officeart/2005/8/layout/hProcess6"/>
    <dgm:cxn modelId="{1F945569-053B-42AC-B665-3FFA101942F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62EC84A9-7820-4A57-9568-69E05CFF95E3}" type="presParOf" srcId="{C4480EAE-1071-4481-92BA-52621C7F0F6A}" destId="{5F458B0E-D59A-43B8-B3DF-A012D00D8451}" srcOrd="0" destOrd="0" presId="urn:microsoft.com/office/officeart/2005/8/layout/hProcess6"/>
    <dgm:cxn modelId="{EFDD511B-F56D-4FCE-9F25-7AFC2CA0405F}" type="presParOf" srcId="{5F458B0E-D59A-43B8-B3DF-A012D00D8451}" destId="{3034B961-3E60-41E8-9A60-22DEED0D8010}" srcOrd="0" destOrd="0" presId="urn:microsoft.com/office/officeart/2005/8/layout/hProcess6"/>
    <dgm:cxn modelId="{1DD3333D-1B2C-482B-8E3B-E8AAF3684910}" type="presParOf" srcId="{5F458B0E-D59A-43B8-B3DF-A012D00D8451}" destId="{BC94FC00-6106-4FA7-BA0A-E836CBA929DC}" srcOrd="1" destOrd="0" presId="urn:microsoft.com/office/officeart/2005/8/layout/hProcess6"/>
    <dgm:cxn modelId="{07F4DDC4-F48D-4F66-BDE1-BD8B732051BB}" type="presParOf" srcId="{5F458B0E-D59A-43B8-B3DF-A012D00D8451}" destId="{7536A57C-3A31-4911-90BB-A41FE612BFAD}" srcOrd="2" destOrd="0" presId="urn:microsoft.com/office/officeart/2005/8/layout/hProcess6"/>
    <dgm:cxn modelId="{AEF2B182-2F10-47DC-87DA-A1ACE73A3A27}"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E75A0-EFA1-46CB-84AA-E7F5DE593D8F}"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AB76179A-C989-4C69-AFD5-6DFE777666C9}">
      <dgm:prSet phldrT="[Text]"/>
      <dgm:spPr/>
      <dgm:t>
        <a:bodyPr/>
        <a:lstStyle/>
        <a:p>
          <a:r>
            <a:rPr lang="en-US" dirty="0" smtClean="0"/>
            <a:t>Define Problem</a:t>
          </a:r>
          <a:endParaRPr lang="en-US" dirty="0"/>
        </a:p>
      </dgm:t>
    </dgm:pt>
    <dgm:pt modelId="{392B0389-E6BC-426D-8D91-1FA9C9739821}" type="parTrans" cxnId="{4E1047E1-3720-4CA8-9FAA-FB6857F8D745}">
      <dgm:prSet/>
      <dgm:spPr/>
      <dgm:t>
        <a:bodyPr/>
        <a:lstStyle/>
        <a:p>
          <a:endParaRPr lang="en-US"/>
        </a:p>
      </dgm:t>
    </dgm:pt>
    <dgm:pt modelId="{EEB0712F-3DF1-4211-84A2-B0551CB5712C}" type="sibTrans" cxnId="{4E1047E1-3720-4CA8-9FAA-FB6857F8D745}">
      <dgm:prSet/>
      <dgm:spPr/>
      <dgm:t>
        <a:bodyPr/>
        <a:lstStyle/>
        <a:p>
          <a:endParaRPr lang="en-US"/>
        </a:p>
      </dgm:t>
    </dgm:pt>
    <dgm:pt modelId="{A1817178-AFEE-45D5-A159-1A427E1C9D93}">
      <dgm:prSet phldrT="[Text]"/>
      <dgm:spPr/>
      <dgm:t>
        <a:bodyPr/>
        <a:lstStyle/>
        <a:p>
          <a:r>
            <a:rPr lang="en-US" dirty="0" smtClean="0"/>
            <a:t>Load Required Packages</a:t>
          </a:r>
          <a:endParaRPr lang="en-US" dirty="0"/>
        </a:p>
      </dgm:t>
    </dgm:pt>
    <dgm:pt modelId="{C0C0BA0D-2A0C-49AE-81DB-1B46D0A346B8}" type="parTrans" cxnId="{98BD6D20-E3E7-4491-A495-9356A16B2055}">
      <dgm:prSet/>
      <dgm:spPr/>
      <dgm:t>
        <a:bodyPr/>
        <a:lstStyle/>
        <a:p>
          <a:endParaRPr lang="en-US"/>
        </a:p>
      </dgm:t>
    </dgm:pt>
    <dgm:pt modelId="{09424564-9769-43E6-8A8F-D8CB0346FD72}" type="sibTrans" cxnId="{98BD6D20-E3E7-4491-A495-9356A16B2055}">
      <dgm:prSet/>
      <dgm:spPr/>
      <dgm:t>
        <a:bodyPr/>
        <a:lstStyle/>
        <a:p>
          <a:endParaRPr lang="en-US"/>
        </a:p>
      </dgm:t>
    </dgm:pt>
    <dgm:pt modelId="{4130D010-440F-4375-BFB5-455FDCADD32D}">
      <dgm:prSet phldrT="[Text]"/>
      <dgm:spPr/>
      <dgm:t>
        <a:bodyPr/>
        <a:lstStyle/>
        <a:p>
          <a:r>
            <a:rPr lang="en-US" dirty="0" smtClean="0"/>
            <a:t>Data Collection</a:t>
          </a:r>
          <a:endParaRPr lang="en-US" dirty="0"/>
        </a:p>
      </dgm:t>
    </dgm:pt>
    <dgm:pt modelId="{60EA1CE4-DF8E-4E48-A3BC-6E67374AEE71}" type="parTrans" cxnId="{F1F4FAB4-A4BC-4E39-9B42-0036CE074E33}">
      <dgm:prSet/>
      <dgm:spPr/>
      <dgm:t>
        <a:bodyPr/>
        <a:lstStyle/>
        <a:p>
          <a:endParaRPr lang="en-US"/>
        </a:p>
      </dgm:t>
    </dgm:pt>
    <dgm:pt modelId="{2F59672C-DB62-44F0-97F9-481140CB7B23}" type="sibTrans" cxnId="{F1F4FAB4-A4BC-4E39-9B42-0036CE074E33}">
      <dgm:prSet/>
      <dgm:spPr/>
      <dgm:t>
        <a:bodyPr/>
        <a:lstStyle/>
        <a:p>
          <a:endParaRPr lang="en-US"/>
        </a:p>
      </dgm:t>
    </dgm:pt>
    <dgm:pt modelId="{DEA28B07-1EF6-40A2-B56A-F280EC3B0A06}">
      <dgm:prSet/>
      <dgm:spPr/>
      <dgm:t>
        <a:bodyPr/>
        <a:lstStyle/>
        <a:p>
          <a:r>
            <a:rPr lang="en-US" dirty="0" smtClean="0"/>
            <a:t>Preliminary Housekeeping / Data Preparation</a:t>
          </a:r>
          <a:endParaRPr lang="en-US" dirty="0"/>
        </a:p>
      </dgm:t>
    </dgm:pt>
    <dgm:pt modelId="{57F7E22D-DE1C-49C5-86AD-10140D813B65}" type="parTrans" cxnId="{44E0B6BB-86A7-4B08-8199-276FEDD36741}">
      <dgm:prSet/>
      <dgm:spPr/>
      <dgm:t>
        <a:bodyPr/>
        <a:lstStyle/>
        <a:p>
          <a:endParaRPr lang="en-US"/>
        </a:p>
      </dgm:t>
    </dgm:pt>
    <dgm:pt modelId="{071526D7-0B28-4821-8A72-D2A37942F6A3}" type="sibTrans" cxnId="{44E0B6BB-86A7-4B08-8199-276FEDD36741}">
      <dgm:prSet/>
      <dgm:spPr/>
      <dgm:t>
        <a:bodyPr/>
        <a:lstStyle/>
        <a:p>
          <a:endParaRPr lang="en-US"/>
        </a:p>
      </dgm:t>
    </dgm:pt>
    <dgm:pt modelId="{6DB27DF8-C163-435F-9774-F532BCBDC8DC}">
      <dgm:prSet/>
      <dgm:spPr/>
      <dgm:t>
        <a:bodyPr/>
        <a:lstStyle/>
        <a:p>
          <a:r>
            <a:rPr lang="en-US" dirty="0" smtClean="0"/>
            <a:t>Feature Engineering</a:t>
          </a:r>
          <a:endParaRPr lang="en-US" dirty="0"/>
        </a:p>
      </dgm:t>
    </dgm:pt>
    <dgm:pt modelId="{233CAD07-7AFD-4E0E-8109-15064908460E}" type="parTrans" cxnId="{56C0C9A8-D986-46E3-84DA-893CDFEA233D}">
      <dgm:prSet/>
      <dgm:spPr/>
      <dgm:t>
        <a:bodyPr/>
        <a:lstStyle/>
        <a:p>
          <a:endParaRPr lang="en-US"/>
        </a:p>
      </dgm:t>
    </dgm:pt>
    <dgm:pt modelId="{925FA834-B90D-40EB-9D0A-CA1C7B1639EA}" type="sibTrans" cxnId="{56C0C9A8-D986-46E3-84DA-893CDFEA233D}">
      <dgm:prSet/>
      <dgm:spPr/>
      <dgm:t>
        <a:bodyPr/>
        <a:lstStyle/>
        <a:p>
          <a:endParaRPr lang="en-US"/>
        </a:p>
      </dgm:t>
    </dgm:pt>
    <dgm:pt modelId="{CD6F4418-7BBD-41E0-AFCB-53A6C6745698}">
      <dgm:prSet/>
      <dgm:spPr/>
      <dgm:t>
        <a:bodyPr/>
        <a:lstStyle/>
        <a:p>
          <a:r>
            <a:rPr lang="en-US" dirty="0" smtClean="0"/>
            <a:t>Perform EDA</a:t>
          </a:r>
          <a:endParaRPr lang="en-US" dirty="0"/>
        </a:p>
      </dgm:t>
    </dgm:pt>
    <dgm:pt modelId="{7DE117AC-203E-47A6-B55D-C1C3201516DC}" type="parTrans" cxnId="{F2D4461A-808C-4A6B-ACC7-915086A0E793}">
      <dgm:prSet/>
      <dgm:spPr/>
      <dgm:t>
        <a:bodyPr/>
        <a:lstStyle/>
        <a:p>
          <a:endParaRPr lang="en-US"/>
        </a:p>
      </dgm:t>
    </dgm:pt>
    <dgm:pt modelId="{D9CE37F3-77AA-43A4-8FE4-727BA9BDC709}" type="sibTrans" cxnId="{F2D4461A-808C-4A6B-ACC7-915086A0E793}">
      <dgm:prSet/>
      <dgm:spPr/>
      <dgm:t>
        <a:bodyPr/>
        <a:lstStyle/>
        <a:p>
          <a:endParaRPr lang="en-US"/>
        </a:p>
      </dgm:t>
    </dgm:pt>
    <dgm:pt modelId="{31DBF2FA-C6AA-4204-8BBB-93AB709F6852}">
      <dgm:prSet/>
      <dgm:spPr/>
      <dgm:t>
        <a:bodyPr/>
        <a:lstStyle/>
        <a:p>
          <a:r>
            <a:rPr lang="en-US" dirty="0" smtClean="0"/>
            <a:t>Feature Selection</a:t>
          </a:r>
          <a:endParaRPr lang="en-US" dirty="0"/>
        </a:p>
      </dgm:t>
    </dgm:pt>
    <dgm:pt modelId="{3124FA6A-A8C3-45D3-A366-A3DF0B40959B}" type="parTrans" cxnId="{1A3CC4E8-4B2B-4BDC-B3B1-E48F2AF79966}">
      <dgm:prSet/>
      <dgm:spPr/>
      <dgm:t>
        <a:bodyPr/>
        <a:lstStyle/>
        <a:p>
          <a:endParaRPr lang="en-US"/>
        </a:p>
      </dgm:t>
    </dgm:pt>
    <dgm:pt modelId="{37807A94-7DC6-43B8-AC24-CECB438A4787}" type="sibTrans" cxnId="{1A3CC4E8-4B2B-4BDC-B3B1-E48F2AF79966}">
      <dgm:prSet/>
      <dgm:spPr/>
      <dgm:t>
        <a:bodyPr/>
        <a:lstStyle/>
        <a:p>
          <a:endParaRPr lang="en-US"/>
        </a:p>
      </dgm:t>
    </dgm:pt>
    <dgm:pt modelId="{BFA444AB-E867-4BE7-90F7-174BAF6FBB95}">
      <dgm:prSet/>
      <dgm:spPr/>
      <dgm:t>
        <a:bodyPr/>
        <a:lstStyle/>
        <a:p>
          <a:r>
            <a:rPr lang="en-US" dirty="0" smtClean="0"/>
            <a:t>Build Model</a:t>
          </a:r>
          <a:endParaRPr lang="en-US" dirty="0"/>
        </a:p>
      </dgm:t>
    </dgm:pt>
    <dgm:pt modelId="{17E78B8D-9A82-4816-97FF-40D1195F47D2}" type="parTrans" cxnId="{B47EEE60-7957-4374-A68B-EDCE1EDC31EA}">
      <dgm:prSet/>
      <dgm:spPr/>
      <dgm:t>
        <a:bodyPr/>
        <a:lstStyle/>
        <a:p>
          <a:endParaRPr lang="en-US"/>
        </a:p>
      </dgm:t>
    </dgm:pt>
    <dgm:pt modelId="{0EACC71C-FF59-43A2-8EE2-AEC551A30AB2}" type="sibTrans" cxnId="{B47EEE60-7957-4374-A68B-EDCE1EDC31EA}">
      <dgm:prSet/>
      <dgm:spPr/>
      <dgm:t>
        <a:bodyPr/>
        <a:lstStyle/>
        <a:p>
          <a:endParaRPr lang="en-US"/>
        </a:p>
      </dgm:t>
    </dgm:pt>
    <dgm:pt modelId="{7226D601-2442-4B5C-8A14-1908CAF4E428}">
      <dgm:prSet/>
      <dgm:spPr/>
      <dgm:t>
        <a:bodyPr/>
        <a:lstStyle/>
        <a:p>
          <a:r>
            <a:rPr lang="en-US" dirty="0" smtClean="0"/>
            <a:t>Validate Model</a:t>
          </a:r>
          <a:endParaRPr lang="en-US" dirty="0"/>
        </a:p>
      </dgm:t>
    </dgm:pt>
    <dgm:pt modelId="{385D8DB3-3DC4-4B3C-8D65-C7911CF805D5}" type="parTrans" cxnId="{3B82304D-6183-4F79-9507-15DDD855F313}">
      <dgm:prSet/>
      <dgm:spPr/>
      <dgm:t>
        <a:bodyPr/>
        <a:lstStyle/>
        <a:p>
          <a:endParaRPr lang="en-US"/>
        </a:p>
      </dgm:t>
    </dgm:pt>
    <dgm:pt modelId="{24C1C81D-B0AB-4C15-922F-38CC702E4169}" type="sibTrans" cxnId="{3B82304D-6183-4F79-9507-15DDD855F313}">
      <dgm:prSet/>
      <dgm:spPr/>
      <dgm:t>
        <a:bodyPr/>
        <a:lstStyle/>
        <a:p>
          <a:endParaRPr lang="en-US"/>
        </a:p>
      </dgm:t>
    </dgm:pt>
    <dgm:pt modelId="{CD87BC3C-E94B-4482-A69B-1AFE116F915B}">
      <dgm:prSet/>
      <dgm:spPr/>
      <dgm:t>
        <a:bodyPr/>
        <a:lstStyle/>
        <a:p>
          <a:r>
            <a:rPr lang="en-US" dirty="0" smtClean="0"/>
            <a:t>Measure Performance</a:t>
          </a:r>
          <a:endParaRPr lang="en-US" dirty="0"/>
        </a:p>
      </dgm:t>
    </dgm:pt>
    <dgm:pt modelId="{9193F8EB-D900-44BF-90DD-DD5D58C85D65}" type="parTrans" cxnId="{EA5C346E-9B9A-4B5D-BF36-E75B350586B3}">
      <dgm:prSet/>
      <dgm:spPr/>
      <dgm:t>
        <a:bodyPr/>
        <a:lstStyle/>
        <a:p>
          <a:endParaRPr lang="en-US"/>
        </a:p>
      </dgm:t>
    </dgm:pt>
    <dgm:pt modelId="{FBC5EC5F-6198-4F92-9EE2-3A9C29EE3622}" type="sibTrans" cxnId="{EA5C346E-9B9A-4B5D-BF36-E75B350586B3}">
      <dgm:prSet/>
      <dgm:spPr/>
      <dgm:t>
        <a:bodyPr/>
        <a:lstStyle/>
        <a:p>
          <a:endParaRPr lang="en-US"/>
        </a:p>
      </dgm:t>
    </dgm:pt>
    <dgm:pt modelId="{B5DE5632-D9E8-4487-A161-FFAE5D6276DF}">
      <dgm:prSet/>
      <dgm:spPr/>
      <dgm:t>
        <a:bodyPr/>
        <a:lstStyle/>
        <a:p>
          <a:r>
            <a:rPr lang="en-US" dirty="0" smtClean="0"/>
            <a:t>Test Model for Prediction</a:t>
          </a:r>
          <a:endParaRPr lang="en-US" dirty="0"/>
        </a:p>
      </dgm:t>
    </dgm:pt>
    <dgm:pt modelId="{B9F83380-CAA7-418E-B75B-9389876F2BDC}" type="parTrans" cxnId="{56870EE0-5866-4F01-A99B-2925B9738BFA}">
      <dgm:prSet/>
      <dgm:spPr/>
      <dgm:t>
        <a:bodyPr/>
        <a:lstStyle/>
        <a:p>
          <a:endParaRPr lang="en-US"/>
        </a:p>
      </dgm:t>
    </dgm:pt>
    <dgm:pt modelId="{C679B199-596B-46B0-823C-E365008A0B6A}" type="sibTrans" cxnId="{56870EE0-5866-4F01-A99B-2925B9738BFA}">
      <dgm:prSet/>
      <dgm:spPr/>
      <dgm:t>
        <a:bodyPr/>
        <a:lstStyle/>
        <a:p>
          <a:endParaRPr lang="en-US"/>
        </a:p>
      </dgm:t>
    </dgm:pt>
    <dgm:pt modelId="{442F8E05-BF90-4518-A498-217845CCACC1}">
      <dgm:prSet/>
      <dgm:spPr/>
      <dgm:t>
        <a:bodyPr/>
        <a:lstStyle/>
        <a:p>
          <a:r>
            <a:rPr lang="en-US" dirty="0" smtClean="0"/>
            <a:t>Present Results</a:t>
          </a:r>
          <a:endParaRPr lang="en-US" dirty="0"/>
        </a:p>
      </dgm:t>
    </dgm:pt>
    <dgm:pt modelId="{DD4D10BE-1E27-48ED-8009-4FDB3512CD7C}" type="parTrans" cxnId="{A1F08EDB-F506-475F-A10C-B368A1B0C925}">
      <dgm:prSet/>
      <dgm:spPr/>
      <dgm:t>
        <a:bodyPr/>
        <a:lstStyle/>
        <a:p>
          <a:endParaRPr lang="en-US"/>
        </a:p>
      </dgm:t>
    </dgm:pt>
    <dgm:pt modelId="{1962EC78-F812-4459-BB10-93910552D715}" type="sibTrans" cxnId="{A1F08EDB-F506-475F-A10C-B368A1B0C925}">
      <dgm:prSet/>
      <dgm:spPr/>
      <dgm:t>
        <a:bodyPr/>
        <a:lstStyle/>
        <a:p>
          <a:endParaRPr lang="en-US"/>
        </a:p>
      </dgm:t>
    </dgm:pt>
    <dgm:pt modelId="{244DD333-A0E2-437D-88C8-B4418B74070A}" type="pres">
      <dgm:prSet presAssocID="{771E75A0-EFA1-46CB-84AA-E7F5DE593D8F}" presName="Name0" presStyleCnt="0">
        <dgm:presLayoutVars>
          <dgm:dir/>
          <dgm:resizeHandles val="exact"/>
        </dgm:presLayoutVars>
      </dgm:prSet>
      <dgm:spPr/>
      <dgm:t>
        <a:bodyPr/>
        <a:lstStyle/>
        <a:p>
          <a:endParaRPr lang="en-US"/>
        </a:p>
      </dgm:t>
    </dgm:pt>
    <dgm:pt modelId="{1920735B-77FB-4F32-BC7B-BFE505076BD5}" type="pres">
      <dgm:prSet presAssocID="{AB76179A-C989-4C69-AFD5-6DFE777666C9}" presName="node" presStyleLbl="node1" presStyleIdx="0" presStyleCnt="12">
        <dgm:presLayoutVars>
          <dgm:bulletEnabled val="1"/>
        </dgm:presLayoutVars>
      </dgm:prSet>
      <dgm:spPr/>
      <dgm:t>
        <a:bodyPr/>
        <a:lstStyle/>
        <a:p>
          <a:endParaRPr lang="en-US"/>
        </a:p>
      </dgm:t>
    </dgm:pt>
    <dgm:pt modelId="{0222CB37-994D-4D4E-BAD6-65216085724D}" type="pres">
      <dgm:prSet presAssocID="{EEB0712F-3DF1-4211-84A2-B0551CB5712C}" presName="sibTrans" presStyleLbl="sibTrans1D1" presStyleIdx="0" presStyleCnt="11"/>
      <dgm:spPr/>
      <dgm:t>
        <a:bodyPr/>
        <a:lstStyle/>
        <a:p>
          <a:endParaRPr lang="en-US"/>
        </a:p>
      </dgm:t>
    </dgm:pt>
    <dgm:pt modelId="{85C1D773-C41C-4543-BB2E-FA4D68A1939F}" type="pres">
      <dgm:prSet presAssocID="{EEB0712F-3DF1-4211-84A2-B0551CB5712C}" presName="connectorText" presStyleLbl="sibTrans1D1" presStyleIdx="0" presStyleCnt="11"/>
      <dgm:spPr/>
      <dgm:t>
        <a:bodyPr/>
        <a:lstStyle/>
        <a:p>
          <a:endParaRPr lang="en-US"/>
        </a:p>
      </dgm:t>
    </dgm:pt>
    <dgm:pt modelId="{B4DE3D4A-3851-4908-80A2-F0678E81F397}" type="pres">
      <dgm:prSet presAssocID="{A1817178-AFEE-45D5-A159-1A427E1C9D93}" presName="node" presStyleLbl="node1" presStyleIdx="1" presStyleCnt="12">
        <dgm:presLayoutVars>
          <dgm:bulletEnabled val="1"/>
        </dgm:presLayoutVars>
      </dgm:prSet>
      <dgm:spPr/>
      <dgm:t>
        <a:bodyPr/>
        <a:lstStyle/>
        <a:p>
          <a:endParaRPr lang="en-US"/>
        </a:p>
      </dgm:t>
    </dgm:pt>
    <dgm:pt modelId="{8387C89F-731C-43FD-99C7-22F6D893DEE8}" type="pres">
      <dgm:prSet presAssocID="{09424564-9769-43E6-8A8F-D8CB0346FD72}" presName="sibTrans" presStyleLbl="sibTrans1D1" presStyleIdx="1" presStyleCnt="11"/>
      <dgm:spPr/>
      <dgm:t>
        <a:bodyPr/>
        <a:lstStyle/>
        <a:p>
          <a:endParaRPr lang="en-US"/>
        </a:p>
      </dgm:t>
    </dgm:pt>
    <dgm:pt modelId="{A2767746-2951-46F1-A1E1-193F08640737}" type="pres">
      <dgm:prSet presAssocID="{09424564-9769-43E6-8A8F-D8CB0346FD72}" presName="connectorText" presStyleLbl="sibTrans1D1" presStyleIdx="1" presStyleCnt="11"/>
      <dgm:spPr/>
      <dgm:t>
        <a:bodyPr/>
        <a:lstStyle/>
        <a:p>
          <a:endParaRPr lang="en-US"/>
        </a:p>
      </dgm:t>
    </dgm:pt>
    <dgm:pt modelId="{EFD53C74-7842-4AA9-A407-5B04FD5EA592}" type="pres">
      <dgm:prSet presAssocID="{4130D010-440F-4375-BFB5-455FDCADD32D}" presName="node" presStyleLbl="node1" presStyleIdx="2" presStyleCnt="12">
        <dgm:presLayoutVars>
          <dgm:bulletEnabled val="1"/>
        </dgm:presLayoutVars>
      </dgm:prSet>
      <dgm:spPr/>
      <dgm:t>
        <a:bodyPr/>
        <a:lstStyle/>
        <a:p>
          <a:endParaRPr lang="en-US"/>
        </a:p>
      </dgm:t>
    </dgm:pt>
    <dgm:pt modelId="{D7BE134D-A35D-4D3E-954D-B0BC46545358}" type="pres">
      <dgm:prSet presAssocID="{2F59672C-DB62-44F0-97F9-481140CB7B23}" presName="sibTrans" presStyleLbl="sibTrans1D1" presStyleIdx="2" presStyleCnt="11"/>
      <dgm:spPr/>
      <dgm:t>
        <a:bodyPr/>
        <a:lstStyle/>
        <a:p>
          <a:endParaRPr lang="en-US"/>
        </a:p>
      </dgm:t>
    </dgm:pt>
    <dgm:pt modelId="{EF7F3C8B-28A4-4785-AB45-D16E111309C8}" type="pres">
      <dgm:prSet presAssocID="{2F59672C-DB62-44F0-97F9-481140CB7B23}" presName="connectorText" presStyleLbl="sibTrans1D1" presStyleIdx="2" presStyleCnt="11"/>
      <dgm:spPr/>
      <dgm:t>
        <a:bodyPr/>
        <a:lstStyle/>
        <a:p>
          <a:endParaRPr lang="en-US"/>
        </a:p>
      </dgm:t>
    </dgm:pt>
    <dgm:pt modelId="{D8AAC712-DA7E-4048-B743-1F5B6400DBB4}" type="pres">
      <dgm:prSet presAssocID="{DEA28B07-1EF6-40A2-B56A-F280EC3B0A06}" presName="node" presStyleLbl="node1" presStyleIdx="3" presStyleCnt="12">
        <dgm:presLayoutVars>
          <dgm:bulletEnabled val="1"/>
        </dgm:presLayoutVars>
      </dgm:prSet>
      <dgm:spPr/>
      <dgm:t>
        <a:bodyPr/>
        <a:lstStyle/>
        <a:p>
          <a:endParaRPr lang="en-US"/>
        </a:p>
      </dgm:t>
    </dgm:pt>
    <dgm:pt modelId="{83F2D73A-DF7A-4916-A0D7-083BEF11F3FC}" type="pres">
      <dgm:prSet presAssocID="{071526D7-0B28-4821-8A72-D2A37942F6A3}" presName="sibTrans" presStyleLbl="sibTrans1D1" presStyleIdx="3" presStyleCnt="11"/>
      <dgm:spPr/>
      <dgm:t>
        <a:bodyPr/>
        <a:lstStyle/>
        <a:p>
          <a:endParaRPr lang="en-US"/>
        </a:p>
      </dgm:t>
    </dgm:pt>
    <dgm:pt modelId="{A823AE2A-663C-432B-8ACE-714C13E33F73}" type="pres">
      <dgm:prSet presAssocID="{071526D7-0B28-4821-8A72-D2A37942F6A3}" presName="connectorText" presStyleLbl="sibTrans1D1" presStyleIdx="3" presStyleCnt="11"/>
      <dgm:spPr/>
      <dgm:t>
        <a:bodyPr/>
        <a:lstStyle/>
        <a:p>
          <a:endParaRPr lang="en-US"/>
        </a:p>
      </dgm:t>
    </dgm:pt>
    <dgm:pt modelId="{468E1BD8-4F19-4F3F-B195-71CF6908808D}" type="pres">
      <dgm:prSet presAssocID="{6DB27DF8-C163-435F-9774-F532BCBDC8DC}" presName="node" presStyleLbl="node1" presStyleIdx="4" presStyleCnt="12">
        <dgm:presLayoutVars>
          <dgm:bulletEnabled val="1"/>
        </dgm:presLayoutVars>
      </dgm:prSet>
      <dgm:spPr/>
      <dgm:t>
        <a:bodyPr/>
        <a:lstStyle/>
        <a:p>
          <a:endParaRPr lang="en-US"/>
        </a:p>
      </dgm:t>
    </dgm:pt>
    <dgm:pt modelId="{D4955F71-DE23-4AE5-B3BD-942F5B41DAFE}" type="pres">
      <dgm:prSet presAssocID="{925FA834-B90D-40EB-9D0A-CA1C7B1639EA}" presName="sibTrans" presStyleLbl="sibTrans1D1" presStyleIdx="4" presStyleCnt="11"/>
      <dgm:spPr/>
      <dgm:t>
        <a:bodyPr/>
        <a:lstStyle/>
        <a:p>
          <a:endParaRPr lang="en-US"/>
        </a:p>
      </dgm:t>
    </dgm:pt>
    <dgm:pt modelId="{54BAEA4D-1F87-4BA0-AA09-4AFACB50EA84}" type="pres">
      <dgm:prSet presAssocID="{925FA834-B90D-40EB-9D0A-CA1C7B1639EA}" presName="connectorText" presStyleLbl="sibTrans1D1" presStyleIdx="4" presStyleCnt="11"/>
      <dgm:spPr/>
      <dgm:t>
        <a:bodyPr/>
        <a:lstStyle/>
        <a:p>
          <a:endParaRPr lang="en-US"/>
        </a:p>
      </dgm:t>
    </dgm:pt>
    <dgm:pt modelId="{3BBFEAF0-5F36-48B5-A10A-285168AA4B12}" type="pres">
      <dgm:prSet presAssocID="{CD6F4418-7BBD-41E0-AFCB-53A6C6745698}" presName="node" presStyleLbl="node1" presStyleIdx="5" presStyleCnt="12">
        <dgm:presLayoutVars>
          <dgm:bulletEnabled val="1"/>
        </dgm:presLayoutVars>
      </dgm:prSet>
      <dgm:spPr/>
      <dgm:t>
        <a:bodyPr/>
        <a:lstStyle/>
        <a:p>
          <a:endParaRPr lang="en-US"/>
        </a:p>
      </dgm:t>
    </dgm:pt>
    <dgm:pt modelId="{3208060F-2CD4-43FF-8DC8-9326A47D1045}" type="pres">
      <dgm:prSet presAssocID="{D9CE37F3-77AA-43A4-8FE4-727BA9BDC709}" presName="sibTrans" presStyleLbl="sibTrans1D1" presStyleIdx="5" presStyleCnt="11"/>
      <dgm:spPr/>
      <dgm:t>
        <a:bodyPr/>
        <a:lstStyle/>
        <a:p>
          <a:endParaRPr lang="en-US"/>
        </a:p>
      </dgm:t>
    </dgm:pt>
    <dgm:pt modelId="{1A509682-0000-4975-B114-9AA45715AAB5}" type="pres">
      <dgm:prSet presAssocID="{D9CE37F3-77AA-43A4-8FE4-727BA9BDC709}" presName="connectorText" presStyleLbl="sibTrans1D1" presStyleIdx="5" presStyleCnt="11"/>
      <dgm:spPr/>
      <dgm:t>
        <a:bodyPr/>
        <a:lstStyle/>
        <a:p>
          <a:endParaRPr lang="en-US"/>
        </a:p>
      </dgm:t>
    </dgm:pt>
    <dgm:pt modelId="{89659AFA-3A53-4330-89E2-4ECDF8987E2A}" type="pres">
      <dgm:prSet presAssocID="{31DBF2FA-C6AA-4204-8BBB-93AB709F6852}" presName="node" presStyleLbl="node1" presStyleIdx="6" presStyleCnt="12">
        <dgm:presLayoutVars>
          <dgm:bulletEnabled val="1"/>
        </dgm:presLayoutVars>
      </dgm:prSet>
      <dgm:spPr/>
      <dgm:t>
        <a:bodyPr/>
        <a:lstStyle/>
        <a:p>
          <a:endParaRPr lang="en-US"/>
        </a:p>
      </dgm:t>
    </dgm:pt>
    <dgm:pt modelId="{93E8474F-CD80-4331-A9DD-66779C01DACE}" type="pres">
      <dgm:prSet presAssocID="{37807A94-7DC6-43B8-AC24-CECB438A4787}" presName="sibTrans" presStyleLbl="sibTrans1D1" presStyleIdx="6" presStyleCnt="11"/>
      <dgm:spPr/>
      <dgm:t>
        <a:bodyPr/>
        <a:lstStyle/>
        <a:p>
          <a:endParaRPr lang="en-US"/>
        </a:p>
      </dgm:t>
    </dgm:pt>
    <dgm:pt modelId="{8A980EBF-FF99-4ACC-8518-CFFF281BC3C3}" type="pres">
      <dgm:prSet presAssocID="{37807A94-7DC6-43B8-AC24-CECB438A4787}" presName="connectorText" presStyleLbl="sibTrans1D1" presStyleIdx="6" presStyleCnt="11"/>
      <dgm:spPr/>
      <dgm:t>
        <a:bodyPr/>
        <a:lstStyle/>
        <a:p>
          <a:endParaRPr lang="en-US"/>
        </a:p>
      </dgm:t>
    </dgm:pt>
    <dgm:pt modelId="{0A89C903-C8A1-4A5B-88D9-DA9BC16C4842}" type="pres">
      <dgm:prSet presAssocID="{BFA444AB-E867-4BE7-90F7-174BAF6FBB95}" presName="node" presStyleLbl="node1" presStyleIdx="7" presStyleCnt="12">
        <dgm:presLayoutVars>
          <dgm:bulletEnabled val="1"/>
        </dgm:presLayoutVars>
      </dgm:prSet>
      <dgm:spPr/>
      <dgm:t>
        <a:bodyPr/>
        <a:lstStyle/>
        <a:p>
          <a:endParaRPr lang="en-US"/>
        </a:p>
      </dgm:t>
    </dgm:pt>
    <dgm:pt modelId="{947356AD-2427-4584-A9F1-BD4807B875BF}" type="pres">
      <dgm:prSet presAssocID="{0EACC71C-FF59-43A2-8EE2-AEC551A30AB2}" presName="sibTrans" presStyleLbl="sibTrans1D1" presStyleIdx="7" presStyleCnt="11"/>
      <dgm:spPr/>
      <dgm:t>
        <a:bodyPr/>
        <a:lstStyle/>
        <a:p>
          <a:endParaRPr lang="en-US"/>
        </a:p>
      </dgm:t>
    </dgm:pt>
    <dgm:pt modelId="{C05BC1EE-2DB5-4B0F-BC34-4E82B71A9083}" type="pres">
      <dgm:prSet presAssocID="{0EACC71C-FF59-43A2-8EE2-AEC551A30AB2}" presName="connectorText" presStyleLbl="sibTrans1D1" presStyleIdx="7" presStyleCnt="11"/>
      <dgm:spPr/>
      <dgm:t>
        <a:bodyPr/>
        <a:lstStyle/>
        <a:p>
          <a:endParaRPr lang="en-US"/>
        </a:p>
      </dgm:t>
    </dgm:pt>
    <dgm:pt modelId="{5831CDE3-AEF7-45E3-8CE4-0C0FAFE220BD}" type="pres">
      <dgm:prSet presAssocID="{7226D601-2442-4B5C-8A14-1908CAF4E428}" presName="node" presStyleLbl="node1" presStyleIdx="8" presStyleCnt="12">
        <dgm:presLayoutVars>
          <dgm:bulletEnabled val="1"/>
        </dgm:presLayoutVars>
      </dgm:prSet>
      <dgm:spPr/>
      <dgm:t>
        <a:bodyPr/>
        <a:lstStyle/>
        <a:p>
          <a:endParaRPr lang="en-US"/>
        </a:p>
      </dgm:t>
    </dgm:pt>
    <dgm:pt modelId="{B5DEF0FE-9A18-468F-B7EE-843050189CA0}" type="pres">
      <dgm:prSet presAssocID="{24C1C81D-B0AB-4C15-922F-38CC702E4169}" presName="sibTrans" presStyleLbl="sibTrans1D1" presStyleIdx="8" presStyleCnt="11"/>
      <dgm:spPr/>
      <dgm:t>
        <a:bodyPr/>
        <a:lstStyle/>
        <a:p>
          <a:endParaRPr lang="en-US"/>
        </a:p>
      </dgm:t>
    </dgm:pt>
    <dgm:pt modelId="{5D28B326-EAA3-4AA5-9F98-00A074231855}" type="pres">
      <dgm:prSet presAssocID="{24C1C81D-B0AB-4C15-922F-38CC702E4169}" presName="connectorText" presStyleLbl="sibTrans1D1" presStyleIdx="8" presStyleCnt="11"/>
      <dgm:spPr/>
      <dgm:t>
        <a:bodyPr/>
        <a:lstStyle/>
        <a:p>
          <a:endParaRPr lang="en-US"/>
        </a:p>
      </dgm:t>
    </dgm:pt>
    <dgm:pt modelId="{471C57CE-7084-404F-BD3D-3137E9F5328C}" type="pres">
      <dgm:prSet presAssocID="{CD87BC3C-E94B-4482-A69B-1AFE116F915B}" presName="node" presStyleLbl="node1" presStyleIdx="9" presStyleCnt="12">
        <dgm:presLayoutVars>
          <dgm:bulletEnabled val="1"/>
        </dgm:presLayoutVars>
      </dgm:prSet>
      <dgm:spPr/>
      <dgm:t>
        <a:bodyPr/>
        <a:lstStyle/>
        <a:p>
          <a:endParaRPr lang="en-US"/>
        </a:p>
      </dgm:t>
    </dgm:pt>
    <dgm:pt modelId="{C7848D53-6B71-4085-BE24-94DAE5FD4E75}" type="pres">
      <dgm:prSet presAssocID="{FBC5EC5F-6198-4F92-9EE2-3A9C29EE3622}" presName="sibTrans" presStyleLbl="sibTrans1D1" presStyleIdx="9" presStyleCnt="11"/>
      <dgm:spPr/>
      <dgm:t>
        <a:bodyPr/>
        <a:lstStyle/>
        <a:p>
          <a:endParaRPr lang="en-US"/>
        </a:p>
      </dgm:t>
    </dgm:pt>
    <dgm:pt modelId="{D1400FE9-F157-4530-8A66-947751FA865C}" type="pres">
      <dgm:prSet presAssocID="{FBC5EC5F-6198-4F92-9EE2-3A9C29EE3622}" presName="connectorText" presStyleLbl="sibTrans1D1" presStyleIdx="9" presStyleCnt="11"/>
      <dgm:spPr/>
      <dgm:t>
        <a:bodyPr/>
        <a:lstStyle/>
        <a:p>
          <a:endParaRPr lang="en-US"/>
        </a:p>
      </dgm:t>
    </dgm:pt>
    <dgm:pt modelId="{7F535A53-EB71-437C-BA12-B29A42191277}" type="pres">
      <dgm:prSet presAssocID="{B5DE5632-D9E8-4487-A161-FFAE5D6276DF}" presName="node" presStyleLbl="node1" presStyleIdx="10" presStyleCnt="12">
        <dgm:presLayoutVars>
          <dgm:bulletEnabled val="1"/>
        </dgm:presLayoutVars>
      </dgm:prSet>
      <dgm:spPr/>
      <dgm:t>
        <a:bodyPr/>
        <a:lstStyle/>
        <a:p>
          <a:endParaRPr lang="en-US"/>
        </a:p>
      </dgm:t>
    </dgm:pt>
    <dgm:pt modelId="{2BAA0481-70B6-46AB-B237-BE2FB13963A8}" type="pres">
      <dgm:prSet presAssocID="{C679B199-596B-46B0-823C-E365008A0B6A}" presName="sibTrans" presStyleLbl="sibTrans1D1" presStyleIdx="10" presStyleCnt="11"/>
      <dgm:spPr/>
      <dgm:t>
        <a:bodyPr/>
        <a:lstStyle/>
        <a:p>
          <a:endParaRPr lang="en-US"/>
        </a:p>
      </dgm:t>
    </dgm:pt>
    <dgm:pt modelId="{99557E39-E377-439F-A0D2-28E70ED0F74C}" type="pres">
      <dgm:prSet presAssocID="{C679B199-596B-46B0-823C-E365008A0B6A}" presName="connectorText" presStyleLbl="sibTrans1D1" presStyleIdx="10" presStyleCnt="11"/>
      <dgm:spPr/>
      <dgm:t>
        <a:bodyPr/>
        <a:lstStyle/>
        <a:p>
          <a:endParaRPr lang="en-US"/>
        </a:p>
      </dgm:t>
    </dgm:pt>
    <dgm:pt modelId="{67745F58-A437-4465-AD2E-E46FFB3A3528}" type="pres">
      <dgm:prSet presAssocID="{442F8E05-BF90-4518-A498-217845CCACC1}" presName="node" presStyleLbl="node1" presStyleIdx="11" presStyleCnt="12">
        <dgm:presLayoutVars>
          <dgm:bulletEnabled val="1"/>
        </dgm:presLayoutVars>
      </dgm:prSet>
      <dgm:spPr/>
      <dgm:t>
        <a:bodyPr/>
        <a:lstStyle/>
        <a:p>
          <a:endParaRPr lang="en-US"/>
        </a:p>
      </dgm:t>
    </dgm:pt>
  </dgm:ptLst>
  <dgm:cxnLst>
    <dgm:cxn modelId="{3B82304D-6183-4F79-9507-15DDD855F313}" srcId="{771E75A0-EFA1-46CB-84AA-E7F5DE593D8F}" destId="{7226D601-2442-4B5C-8A14-1908CAF4E428}" srcOrd="8" destOrd="0" parTransId="{385D8DB3-3DC4-4B3C-8D65-C7911CF805D5}" sibTransId="{24C1C81D-B0AB-4C15-922F-38CC702E4169}"/>
    <dgm:cxn modelId="{44E0B6BB-86A7-4B08-8199-276FEDD36741}" srcId="{771E75A0-EFA1-46CB-84AA-E7F5DE593D8F}" destId="{DEA28B07-1EF6-40A2-B56A-F280EC3B0A06}" srcOrd="3" destOrd="0" parTransId="{57F7E22D-DE1C-49C5-86AD-10140D813B65}" sibTransId="{071526D7-0B28-4821-8A72-D2A37942F6A3}"/>
    <dgm:cxn modelId="{C561E215-9BD9-4ECE-9646-1A37A5B5D883}" type="presOf" srcId="{09424564-9769-43E6-8A8F-D8CB0346FD72}" destId="{A2767746-2951-46F1-A1E1-193F08640737}" srcOrd="1" destOrd="0" presId="urn:microsoft.com/office/officeart/2005/8/layout/bProcess3"/>
    <dgm:cxn modelId="{EA8A94B8-07C5-4733-8778-A10CF8D1A448}" type="presOf" srcId="{09424564-9769-43E6-8A8F-D8CB0346FD72}" destId="{8387C89F-731C-43FD-99C7-22F6D893DEE8}" srcOrd="0" destOrd="0" presId="urn:microsoft.com/office/officeart/2005/8/layout/bProcess3"/>
    <dgm:cxn modelId="{A1D18EAA-2522-4FE2-9CFF-5DEB03929669}" type="presOf" srcId="{EEB0712F-3DF1-4211-84A2-B0551CB5712C}" destId="{85C1D773-C41C-4543-BB2E-FA4D68A1939F}" srcOrd="1" destOrd="0" presId="urn:microsoft.com/office/officeart/2005/8/layout/bProcess3"/>
    <dgm:cxn modelId="{3D9201B4-FFCB-4D92-B1CD-0DBB3A273A73}" type="presOf" srcId="{4130D010-440F-4375-BFB5-455FDCADD32D}" destId="{EFD53C74-7842-4AA9-A407-5B04FD5EA592}" srcOrd="0" destOrd="0" presId="urn:microsoft.com/office/officeart/2005/8/layout/bProcess3"/>
    <dgm:cxn modelId="{6137D41E-D162-47A8-9E34-8B47D39671B8}" type="presOf" srcId="{C679B199-596B-46B0-823C-E365008A0B6A}" destId="{99557E39-E377-439F-A0D2-28E70ED0F74C}" srcOrd="1" destOrd="0" presId="urn:microsoft.com/office/officeart/2005/8/layout/bProcess3"/>
    <dgm:cxn modelId="{56C0C9A8-D986-46E3-84DA-893CDFEA233D}" srcId="{771E75A0-EFA1-46CB-84AA-E7F5DE593D8F}" destId="{6DB27DF8-C163-435F-9774-F532BCBDC8DC}" srcOrd="4" destOrd="0" parTransId="{233CAD07-7AFD-4E0E-8109-15064908460E}" sibTransId="{925FA834-B90D-40EB-9D0A-CA1C7B1639EA}"/>
    <dgm:cxn modelId="{42C05BD8-E673-489D-B262-1C6EA874C6ED}" type="presOf" srcId="{C679B199-596B-46B0-823C-E365008A0B6A}" destId="{2BAA0481-70B6-46AB-B237-BE2FB13963A8}" srcOrd="0" destOrd="0" presId="urn:microsoft.com/office/officeart/2005/8/layout/bProcess3"/>
    <dgm:cxn modelId="{73AB5F36-8A98-41DE-9D7A-27D16AC4EF80}" type="presOf" srcId="{2F59672C-DB62-44F0-97F9-481140CB7B23}" destId="{EF7F3C8B-28A4-4785-AB45-D16E111309C8}" srcOrd="1" destOrd="0" presId="urn:microsoft.com/office/officeart/2005/8/layout/bProcess3"/>
    <dgm:cxn modelId="{4C1A68A0-400F-486A-ABD9-729F04FFB133}" type="presOf" srcId="{BFA444AB-E867-4BE7-90F7-174BAF6FBB95}" destId="{0A89C903-C8A1-4A5B-88D9-DA9BC16C4842}" srcOrd="0" destOrd="0" presId="urn:microsoft.com/office/officeart/2005/8/layout/bProcess3"/>
    <dgm:cxn modelId="{4E407F81-B5C8-4B70-8FE6-9F07C7EB4839}" type="presOf" srcId="{CD6F4418-7BBD-41E0-AFCB-53A6C6745698}" destId="{3BBFEAF0-5F36-48B5-A10A-285168AA4B12}" srcOrd="0" destOrd="0" presId="urn:microsoft.com/office/officeart/2005/8/layout/bProcess3"/>
    <dgm:cxn modelId="{C906B03E-134A-4A3E-BEE0-56B82B0BF4EF}" type="presOf" srcId="{D9CE37F3-77AA-43A4-8FE4-727BA9BDC709}" destId="{1A509682-0000-4975-B114-9AA45715AAB5}" srcOrd="1" destOrd="0" presId="urn:microsoft.com/office/officeart/2005/8/layout/bProcess3"/>
    <dgm:cxn modelId="{96DF5985-CC79-4F98-A9D6-B0CB727B02B5}" type="presOf" srcId="{A1817178-AFEE-45D5-A159-1A427E1C9D93}" destId="{B4DE3D4A-3851-4908-80A2-F0678E81F397}" srcOrd="0" destOrd="0" presId="urn:microsoft.com/office/officeart/2005/8/layout/bProcess3"/>
    <dgm:cxn modelId="{805E825F-8759-462C-B3C4-D8CF5A4BAFC0}" type="presOf" srcId="{FBC5EC5F-6198-4F92-9EE2-3A9C29EE3622}" destId="{D1400FE9-F157-4530-8A66-947751FA865C}" srcOrd="1" destOrd="0" presId="urn:microsoft.com/office/officeart/2005/8/layout/bProcess3"/>
    <dgm:cxn modelId="{F2D4461A-808C-4A6B-ACC7-915086A0E793}" srcId="{771E75A0-EFA1-46CB-84AA-E7F5DE593D8F}" destId="{CD6F4418-7BBD-41E0-AFCB-53A6C6745698}" srcOrd="5" destOrd="0" parTransId="{7DE117AC-203E-47A6-B55D-C1C3201516DC}" sibTransId="{D9CE37F3-77AA-43A4-8FE4-727BA9BDC709}"/>
    <dgm:cxn modelId="{60E1FC3D-AA7A-4037-A556-FC710420962C}" type="presOf" srcId="{771E75A0-EFA1-46CB-84AA-E7F5DE593D8F}" destId="{244DD333-A0E2-437D-88C8-B4418B74070A}" srcOrd="0" destOrd="0" presId="urn:microsoft.com/office/officeart/2005/8/layout/bProcess3"/>
    <dgm:cxn modelId="{42E44235-14D3-4ECD-BD2A-EA35B1138F83}" type="presOf" srcId="{24C1C81D-B0AB-4C15-922F-38CC702E4169}" destId="{5D28B326-EAA3-4AA5-9F98-00A074231855}" srcOrd="1" destOrd="0" presId="urn:microsoft.com/office/officeart/2005/8/layout/bProcess3"/>
    <dgm:cxn modelId="{EA5C346E-9B9A-4B5D-BF36-E75B350586B3}" srcId="{771E75A0-EFA1-46CB-84AA-E7F5DE593D8F}" destId="{CD87BC3C-E94B-4482-A69B-1AFE116F915B}" srcOrd="9" destOrd="0" parTransId="{9193F8EB-D900-44BF-90DD-DD5D58C85D65}" sibTransId="{FBC5EC5F-6198-4F92-9EE2-3A9C29EE3622}"/>
    <dgm:cxn modelId="{D0370B56-AAB4-468C-96E5-7D09E083E00B}" type="presOf" srcId="{37807A94-7DC6-43B8-AC24-CECB438A4787}" destId="{8A980EBF-FF99-4ACC-8518-CFFF281BC3C3}" srcOrd="1" destOrd="0" presId="urn:microsoft.com/office/officeart/2005/8/layout/bProcess3"/>
    <dgm:cxn modelId="{34C3C84E-0A83-4A18-BA14-12EC4928234A}" type="presOf" srcId="{24C1C81D-B0AB-4C15-922F-38CC702E4169}" destId="{B5DEF0FE-9A18-468F-B7EE-843050189CA0}" srcOrd="0" destOrd="0" presId="urn:microsoft.com/office/officeart/2005/8/layout/bProcess3"/>
    <dgm:cxn modelId="{77076458-E3F6-40E1-9AB0-6869630D5F22}" type="presOf" srcId="{EEB0712F-3DF1-4211-84A2-B0551CB5712C}" destId="{0222CB37-994D-4D4E-BAD6-65216085724D}" srcOrd="0" destOrd="0" presId="urn:microsoft.com/office/officeart/2005/8/layout/bProcess3"/>
    <dgm:cxn modelId="{85655EBA-2783-4D60-8CE2-B97FCB279D9C}" type="presOf" srcId="{7226D601-2442-4B5C-8A14-1908CAF4E428}" destId="{5831CDE3-AEF7-45E3-8CE4-0C0FAFE220BD}" srcOrd="0" destOrd="0" presId="urn:microsoft.com/office/officeart/2005/8/layout/bProcess3"/>
    <dgm:cxn modelId="{98BD6D20-E3E7-4491-A495-9356A16B2055}" srcId="{771E75A0-EFA1-46CB-84AA-E7F5DE593D8F}" destId="{A1817178-AFEE-45D5-A159-1A427E1C9D93}" srcOrd="1" destOrd="0" parTransId="{C0C0BA0D-2A0C-49AE-81DB-1B46D0A346B8}" sibTransId="{09424564-9769-43E6-8A8F-D8CB0346FD72}"/>
    <dgm:cxn modelId="{67EBE496-ACD9-4C71-9297-52A9BB6B1D37}" type="presOf" srcId="{37807A94-7DC6-43B8-AC24-CECB438A4787}" destId="{93E8474F-CD80-4331-A9DD-66779C01DACE}" srcOrd="0" destOrd="0" presId="urn:microsoft.com/office/officeart/2005/8/layout/bProcess3"/>
    <dgm:cxn modelId="{7616DF4D-C8A3-4F8F-B480-E58C7D173491}" type="presOf" srcId="{FBC5EC5F-6198-4F92-9EE2-3A9C29EE3622}" destId="{C7848D53-6B71-4085-BE24-94DAE5FD4E75}" srcOrd="0" destOrd="0" presId="urn:microsoft.com/office/officeart/2005/8/layout/bProcess3"/>
    <dgm:cxn modelId="{1040055B-43B0-4937-A2DA-FAFDEE04CD8A}" type="presOf" srcId="{442F8E05-BF90-4518-A498-217845CCACC1}" destId="{67745F58-A437-4465-AD2E-E46FFB3A3528}" srcOrd="0" destOrd="0" presId="urn:microsoft.com/office/officeart/2005/8/layout/bProcess3"/>
    <dgm:cxn modelId="{F1F4FAB4-A4BC-4E39-9B42-0036CE074E33}" srcId="{771E75A0-EFA1-46CB-84AA-E7F5DE593D8F}" destId="{4130D010-440F-4375-BFB5-455FDCADD32D}" srcOrd="2" destOrd="0" parTransId="{60EA1CE4-DF8E-4E48-A3BC-6E67374AEE71}" sibTransId="{2F59672C-DB62-44F0-97F9-481140CB7B23}"/>
    <dgm:cxn modelId="{56870EE0-5866-4F01-A99B-2925B9738BFA}" srcId="{771E75A0-EFA1-46CB-84AA-E7F5DE593D8F}" destId="{B5DE5632-D9E8-4487-A161-FFAE5D6276DF}" srcOrd="10" destOrd="0" parTransId="{B9F83380-CAA7-418E-B75B-9389876F2BDC}" sibTransId="{C679B199-596B-46B0-823C-E365008A0B6A}"/>
    <dgm:cxn modelId="{B47EEE60-7957-4374-A68B-EDCE1EDC31EA}" srcId="{771E75A0-EFA1-46CB-84AA-E7F5DE593D8F}" destId="{BFA444AB-E867-4BE7-90F7-174BAF6FBB95}" srcOrd="7" destOrd="0" parTransId="{17E78B8D-9A82-4816-97FF-40D1195F47D2}" sibTransId="{0EACC71C-FF59-43A2-8EE2-AEC551A30AB2}"/>
    <dgm:cxn modelId="{0AFD3D40-BED7-4CA7-A50D-7B8D0A892C03}" type="presOf" srcId="{B5DE5632-D9E8-4487-A161-FFAE5D6276DF}" destId="{7F535A53-EB71-437C-BA12-B29A42191277}" srcOrd="0" destOrd="0" presId="urn:microsoft.com/office/officeart/2005/8/layout/bProcess3"/>
    <dgm:cxn modelId="{E5E21090-38B5-4D82-9C9F-65E0AAD9E15A}" type="presOf" srcId="{0EACC71C-FF59-43A2-8EE2-AEC551A30AB2}" destId="{947356AD-2427-4584-A9F1-BD4807B875BF}" srcOrd="0" destOrd="0" presId="urn:microsoft.com/office/officeart/2005/8/layout/bProcess3"/>
    <dgm:cxn modelId="{A1F08EDB-F506-475F-A10C-B368A1B0C925}" srcId="{771E75A0-EFA1-46CB-84AA-E7F5DE593D8F}" destId="{442F8E05-BF90-4518-A498-217845CCACC1}" srcOrd="11" destOrd="0" parTransId="{DD4D10BE-1E27-48ED-8009-4FDB3512CD7C}" sibTransId="{1962EC78-F812-4459-BB10-93910552D715}"/>
    <dgm:cxn modelId="{BD0B50E9-DEA8-4D5E-95E6-EDBADB56406D}" type="presOf" srcId="{2F59672C-DB62-44F0-97F9-481140CB7B23}" destId="{D7BE134D-A35D-4D3E-954D-B0BC46545358}" srcOrd="0" destOrd="0" presId="urn:microsoft.com/office/officeart/2005/8/layout/bProcess3"/>
    <dgm:cxn modelId="{39C92F7D-5BC8-4EF7-926E-32CC86869120}" type="presOf" srcId="{D9CE37F3-77AA-43A4-8FE4-727BA9BDC709}" destId="{3208060F-2CD4-43FF-8DC8-9326A47D1045}" srcOrd="0" destOrd="0" presId="urn:microsoft.com/office/officeart/2005/8/layout/bProcess3"/>
    <dgm:cxn modelId="{AEACD642-1001-41CB-BCA3-E778C5F3114F}" type="presOf" srcId="{DEA28B07-1EF6-40A2-B56A-F280EC3B0A06}" destId="{D8AAC712-DA7E-4048-B743-1F5B6400DBB4}" srcOrd="0" destOrd="0" presId="urn:microsoft.com/office/officeart/2005/8/layout/bProcess3"/>
    <dgm:cxn modelId="{2068F9F9-D1D3-42BC-9D85-27517D8A399F}" type="presOf" srcId="{071526D7-0B28-4821-8A72-D2A37942F6A3}" destId="{83F2D73A-DF7A-4916-A0D7-083BEF11F3FC}" srcOrd="0" destOrd="0" presId="urn:microsoft.com/office/officeart/2005/8/layout/bProcess3"/>
    <dgm:cxn modelId="{4E1047E1-3720-4CA8-9FAA-FB6857F8D745}" srcId="{771E75A0-EFA1-46CB-84AA-E7F5DE593D8F}" destId="{AB76179A-C989-4C69-AFD5-6DFE777666C9}" srcOrd="0" destOrd="0" parTransId="{392B0389-E6BC-426D-8D91-1FA9C9739821}" sibTransId="{EEB0712F-3DF1-4211-84A2-B0551CB5712C}"/>
    <dgm:cxn modelId="{B6F936BE-31BC-4BCE-ABE3-86E192EC5E86}" type="presOf" srcId="{CD87BC3C-E94B-4482-A69B-1AFE116F915B}" destId="{471C57CE-7084-404F-BD3D-3137E9F5328C}" srcOrd="0" destOrd="0" presId="urn:microsoft.com/office/officeart/2005/8/layout/bProcess3"/>
    <dgm:cxn modelId="{13424C7C-7D6C-495D-8709-534373E86A1C}" type="presOf" srcId="{0EACC71C-FF59-43A2-8EE2-AEC551A30AB2}" destId="{C05BC1EE-2DB5-4B0F-BC34-4E82B71A9083}" srcOrd="1" destOrd="0" presId="urn:microsoft.com/office/officeart/2005/8/layout/bProcess3"/>
    <dgm:cxn modelId="{96C31FF2-4621-4A52-BC16-B19023DCBB9E}" type="presOf" srcId="{925FA834-B90D-40EB-9D0A-CA1C7B1639EA}" destId="{54BAEA4D-1F87-4BA0-AA09-4AFACB50EA84}" srcOrd="1" destOrd="0" presId="urn:microsoft.com/office/officeart/2005/8/layout/bProcess3"/>
    <dgm:cxn modelId="{36C02204-0126-4062-AD67-1D82D8D9342F}" type="presOf" srcId="{071526D7-0B28-4821-8A72-D2A37942F6A3}" destId="{A823AE2A-663C-432B-8ACE-714C13E33F73}" srcOrd="1" destOrd="0" presId="urn:microsoft.com/office/officeart/2005/8/layout/bProcess3"/>
    <dgm:cxn modelId="{272724C0-62F8-411B-8E34-95C67C74CD2B}" type="presOf" srcId="{6DB27DF8-C163-435F-9774-F532BCBDC8DC}" destId="{468E1BD8-4F19-4F3F-B195-71CF6908808D}" srcOrd="0" destOrd="0" presId="urn:microsoft.com/office/officeart/2005/8/layout/bProcess3"/>
    <dgm:cxn modelId="{EB3B5157-AE42-4092-9691-2066666C4180}" type="presOf" srcId="{AB76179A-C989-4C69-AFD5-6DFE777666C9}" destId="{1920735B-77FB-4F32-BC7B-BFE505076BD5}" srcOrd="0" destOrd="0" presId="urn:microsoft.com/office/officeart/2005/8/layout/bProcess3"/>
    <dgm:cxn modelId="{4F165380-F156-41F3-9FD9-6B4916DEA7C8}" type="presOf" srcId="{925FA834-B90D-40EB-9D0A-CA1C7B1639EA}" destId="{D4955F71-DE23-4AE5-B3BD-942F5B41DAFE}" srcOrd="0" destOrd="0" presId="urn:microsoft.com/office/officeart/2005/8/layout/bProcess3"/>
    <dgm:cxn modelId="{1A3CC4E8-4B2B-4BDC-B3B1-E48F2AF79966}" srcId="{771E75A0-EFA1-46CB-84AA-E7F5DE593D8F}" destId="{31DBF2FA-C6AA-4204-8BBB-93AB709F6852}" srcOrd="6" destOrd="0" parTransId="{3124FA6A-A8C3-45D3-A366-A3DF0B40959B}" sibTransId="{37807A94-7DC6-43B8-AC24-CECB438A4787}"/>
    <dgm:cxn modelId="{CB16E20C-319C-4A71-A339-CA1EE80B7182}" type="presOf" srcId="{31DBF2FA-C6AA-4204-8BBB-93AB709F6852}" destId="{89659AFA-3A53-4330-89E2-4ECDF8987E2A}" srcOrd="0" destOrd="0" presId="urn:microsoft.com/office/officeart/2005/8/layout/bProcess3"/>
    <dgm:cxn modelId="{3A0D0E3C-EB92-423E-AE7D-CDB3D4288D50}" type="presParOf" srcId="{244DD333-A0E2-437D-88C8-B4418B74070A}" destId="{1920735B-77FB-4F32-BC7B-BFE505076BD5}" srcOrd="0" destOrd="0" presId="urn:microsoft.com/office/officeart/2005/8/layout/bProcess3"/>
    <dgm:cxn modelId="{8164C5A6-2D1A-4233-A66C-FF274250F2A0}" type="presParOf" srcId="{244DD333-A0E2-437D-88C8-B4418B74070A}" destId="{0222CB37-994D-4D4E-BAD6-65216085724D}" srcOrd="1" destOrd="0" presId="urn:microsoft.com/office/officeart/2005/8/layout/bProcess3"/>
    <dgm:cxn modelId="{E7F2C611-C1C7-4104-8201-0A16B70BB065}" type="presParOf" srcId="{0222CB37-994D-4D4E-BAD6-65216085724D}" destId="{85C1D773-C41C-4543-BB2E-FA4D68A1939F}" srcOrd="0" destOrd="0" presId="urn:microsoft.com/office/officeart/2005/8/layout/bProcess3"/>
    <dgm:cxn modelId="{A4FC3DF9-0F10-40CB-B174-625C89CBB194}" type="presParOf" srcId="{244DD333-A0E2-437D-88C8-B4418B74070A}" destId="{B4DE3D4A-3851-4908-80A2-F0678E81F397}" srcOrd="2" destOrd="0" presId="urn:microsoft.com/office/officeart/2005/8/layout/bProcess3"/>
    <dgm:cxn modelId="{68257D2B-5D59-4884-A325-76047603EDE9}" type="presParOf" srcId="{244DD333-A0E2-437D-88C8-B4418B74070A}" destId="{8387C89F-731C-43FD-99C7-22F6D893DEE8}" srcOrd="3" destOrd="0" presId="urn:microsoft.com/office/officeart/2005/8/layout/bProcess3"/>
    <dgm:cxn modelId="{D91537D5-DED1-4823-9973-BE97E1A164B9}" type="presParOf" srcId="{8387C89F-731C-43FD-99C7-22F6D893DEE8}" destId="{A2767746-2951-46F1-A1E1-193F08640737}" srcOrd="0" destOrd="0" presId="urn:microsoft.com/office/officeart/2005/8/layout/bProcess3"/>
    <dgm:cxn modelId="{24695369-443D-4F73-8456-8F6C10CB10E4}" type="presParOf" srcId="{244DD333-A0E2-437D-88C8-B4418B74070A}" destId="{EFD53C74-7842-4AA9-A407-5B04FD5EA592}" srcOrd="4" destOrd="0" presId="urn:microsoft.com/office/officeart/2005/8/layout/bProcess3"/>
    <dgm:cxn modelId="{6FE1296A-76C9-477E-BEBA-3D102F838E1B}" type="presParOf" srcId="{244DD333-A0E2-437D-88C8-B4418B74070A}" destId="{D7BE134D-A35D-4D3E-954D-B0BC46545358}" srcOrd="5" destOrd="0" presId="urn:microsoft.com/office/officeart/2005/8/layout/bProcess3"/>
    <dgm:cxn modelId="{C79AC9A9-94A7-468B-AE94-13474A50E9ED}" type="presParOf" srcId="{D7BE134D-A35D-4D3E-954D-B0BC46545358}" destId="{EF7F3C8B-28A4-4785-AB45-D16E111309C8}" srcOrd="0" destOrd="0" presId="urn:microsoft.com/office/officeart/2005/8/layout/bProcess3"/>
    <dgm:cxn modelId="{EA89B7FE-903B-4B96-AEB4-C744717B9F2A}" type="presParOf" srcId="{244DD333-A0E2-437D-88C8-B4418B74070A}" destId="{D8AAC712-DA7E-4048-B743-1F5B6400DBB4}" srcOrd="6" destOrd="0" presId="urn:microsoft.com/office/officeart/2005/8/layout/bProcess3"/>
    <dgm:cxn modelId="{B651366C-3374-4E45-AD7B-DB4DB29899F4}" type="presParOf" srcId="{244DD333-A0E2-437D-88C8-B4418B74070A}" destId="{83F2D73A-DF7A-4916-A0D7-083BEF11F3FC}" srcOrd="7" destOrd="0" presId="urn:microsoft.com/office/officeart/2005/8/layout/bProcess3"/>
    <dgm:cxn modelId="{0498E896-C359-46F2-90BC-21AB4FFEE374}" type="presParOf" srcId="{83F2D73A-DF7A-4916-A0D7-083BEF11F3FC}" destId="{A823AE2A-663C-432B-8ACE-714C13E33F73}" srcOrd="0" destOrd="0" presId="urn:microsoft.com/office/officeart/2005/8/layout/bProcess3"/>
    <dgm:cxn modelId="{D5E419DB-9849-4048-8A02-EDFC7EBD2A72}" type="presParOf" srcId="{244DD333-A0E2-437D-88C8-B4418B74070A}" destId="{468E1BD8-4F19-4F3F-B195-71CF6908808D}" srcOrd="8" destOrd="0" presId="urn:microsoft.com/office/officeart/2005/8/layout/bProcess3"/>
    <dgm:cxn modelId="{B107A6A7-C4B0-4E25-A15D-FCFA621FDEDA}" type="presParOf" srcId="{244DD333-A0E2-437D-88C8-B4418B74070A}" destId="{D4955F71-DE23-4AE5-B3BD-942F5B41DAFE}" srcOrd="9" destOrd="0" presId="urn:microsoft.com/office/officeart/2005/8/layout/bProcess3"/>
    <dgm:cxn modelId="{41687479-FF13-4E61-82EE-6447572A4813}" type="presParOf" srcId="{D4955F71-DE23-4AE5-B3BD-942F5B41DAFE}" destId="{54BAEA4D-1F87-4BA0-AA09-4AFACB50EA84}" srcOrd="0" destOrd="0" presId="urn:microsoft.com/office/officeart/2005/8/layout/bProcess3"/>
    <dgm:cxn modelId="{31583E3C-72DC-4E2B-A0D9-3094E042FEB8}" type="presParOf" srcId="{244DD333-A0E2-437D-88C8-B4418B74070A}" destId="{3BBFEAF0-5F36-48B5-A10A-285168AA4B12}" srcOrd="10" destOrd="0" presId="urn:microsoft.com/office/officeart/2005/8/layout/bProcess3"/>
    <dgm:cxn modelId="{FE6F8629-0453-45B6-A3FB-B96AB6DBF441}" type="presParOf" srcId="{244DD333-A0E2-437D-88C8-B4418B74070A}" destId="{3208060F-2CD4-43FF-8DC8-9326A47D1045}" srcOrd="11" destOrd="0" presId="urn:microsoft.com/office/officeart/2005/8/layout/bProcess3"/>
    <dgm:cxn modelId="{C6897CCD-DC01-4A02-98DE-57E9B1AFADB6}" type="presParOf" srcId="{3208060F-2CD4-43FF-8DC8-9326A47D1045}" destId="{1A509682-0000-4975-B114-9AA45715AAB5}" srcOrd="0" destOrd="0" presId="urn:microsoft.com/office/officeart/2005/8/layout/bProcess3"/>
    <dgm:cxn modelId="{2F13E397-D645-40B2-B670-DC9771786549}" type="presParOf" srcId="{244DD333-A0E2-437D-88C8-B4418B74070A}" destId="{89659AFA-3A53-4330-89E2-4ECDF8987E2A}" srcOrd="12" destOrd="0" presId="urn:microsoft.com/office/officeart/2005/8/layout/bProcess3"/>
    <dgm:cxn modelId="{984AA364-5CAE-4413-9C9A-D62A71FF3582}" type="presParOf" srcId="{244DD333-A0E2-437D-88C8-B4418B74070A}" destId="{93E8474F-CD80-4331-A9DD-66779C01DACE}" srcOrd="13" destOrd="0" presId="urn:microsoft.com/office/officeart/2005/8/layout/bProcess3"/>
    <dgm:cxn modelId="{13412DC2-01C1-45B2-8D05-1A11CCA60ADE}" type="presParOf" srcId="{93E8474F-CD80-4331-A9DD-66779C01DACE}" destId="{8A980EBF-FF99-4ACC-8518-CFFF281BC3C3}" srcOrd="0" destOrd="0" presId="urn:microsoft.com/office/officeart/2005/8/layout/bProcess3"/>
    <dgm:cxn modelId="{EEDA009B-31C9-487A-A140-EECB162B9181}" type="presParOf" srcId="{244DD333-A0E2-437D-88C8-B4418B74070A}" destId="{0A89C903-C8A1-4A5B-88D9-DA9BC16C4842}" srcOrd="14" destOrd="0" presId="urn:microsoft.com/office/officeart/2005/8/layout/bProcess3"/>
    <dgm:cxn modelId="{CDC31CDD-D7BA-49C1-A9CC-6983F24745C1}" type="presParOf" srcId="{244DD333-A0E2-437D-88C8-B4418B74070A}" destId="{947356AD-2427-4584-A9F1-BD4807B875BF}" srcOrd="15" destOrd="0" presId="urn:microsoft.com/office/officeart/2005/8/layout/bProcess3"/>
    <dgm:cxn modelId="{F099CF7C-6920-411D-AA72-6A82E666FFCF}" type="presParOf" srcId="{947356AD-2427-4584-A9F1-BD4807B875BF}" destId="{C05BC1EE-2DB5-4B0F-BC34-4E82B71A9083}" srcOrd="0" destOrd="0" presId="urn:microsoft.com/office/officeart/2005/8/layout/bProcess3"/>
    <dgm:cxn modelId="{C803442C-C29A-4227-90F1-790072D73B58}" type="presParOf" srcId="{244DD333-A0E2-437D-88C8-B4418B74070A}" destId="{5831CDE3-AEF7-45E3-8CE4-0C0FAFE220BD}" srcOrd="16" destOrd="0" presId="urn:microsoft.com/office/officeart/2005/8/layout/bProcess3"/>
    <dgm:cxn modelId="{DC6B7386-3B57-41DA-93DF-B451F350A519}" type="presParOf" srcId="{244DD333-A0E2-437D-88C8-B4418B74070A}" destId="{B5DEF0FE-9A18-468F-B7EE-843050189CA0}" srcOrd="17" destOrd="0" presId="urn:microsoft.com/office/officeart/2005/8/layout/bProcess3"/>
    <dgm:cxn modelId="{5533B2A3-77BB-4C2E-95F5-C3F5C6482CFF}" type="presParOf" srcId="{B5DEF0FE-9A18-468F-B7EE-843050189CA0}" destId="{5D28B326-EAA3-4AA5-9F98-00A074231855}" srcOrd="0" destOrd="0" presId="urn:microsoft.com/office/officeart/2005/8/layout/bProcess3"/>
    <dgm:cxn modelId="{4BD8B4C7-9ED8-4C00-B366-30C51A62A4DF}" type="presParOf" srcId="{244DD333-A0E2-437D-88C8-B4418B74070A}" destId="{471C57CE-7084-404F-BD3D-3137E9F5328C}" srcOrd="18" destOrd="0" presId="urn:microsoft.com/office/officeart/2005/8/layout/bProcess3"/>
    <dgm:cxn modelId="{FEF6E32A-09FB-45C2-B426-0ECB60A0580C}" type="presParOf" srcId="{244DD333-A0E2-437D-88C8-B4418B74070A}" destId="{C7848D53-6B71-4085-BE24-94DAE5FD4E75}" srcOrd="19" destOrd="0" presId="urn:microsoft.com/office/officeart/2005/8/layout/bProcess3"/>
    <dgm:cxn modelId="{4FE60259-F996-498A-948D-CF8886D1BF12}" type="presParOf" srcId="{C7848D53-6B71-4085-BE24-94DAE5FD4E75}" destId="{D1400FE9-F157-4530-8A66-947751FA865C}" srcOrd="0" destOrd="0" presId="urn:microsoft.com/office/officeart/2005/8/layout/bProcess3"/>
    <dgm:cxn modelId="{24100C7B-47B5-4AAD-A1E6-54F4D8E64C0F}" type="presParOf" srcId="{244DD333-A0E2-437D-88C8-B4418B74070A}" destId="{7F535A53-EB71-437C-BA12-B29A42191277}" srcOrd="20" destOrd="0" presId="urn:microsoft.com/office/officeart/2005/8/layout/bProcess3"/>
    <dgm:cxn modelId="{5289C1FC-0E0D-48DE-BFE2-5FE0DCADFE92}" type="presParOf" srcId="{244DD333-A0E2-437D-88C8-B4418B74070A}" destId="{2BAA0481-70B6-46AB-B237-BE2FB13963A8}" srcOrd="21" destOrd="0" presId="urn:microsoft.com/office/officeart/2005/8/layout/bProcess3"/>
    <dgm:cxn modelId="{EC4A5704-E331-4F56-AE81-C9570D5EDF1A}" type="presParOf" srcId="{2BAA0481-70B6-46AB-B237-BE2FB13963A8}" destId="{99557E39-E377-439F-A0D2-28E70ED0F74C}" srcOrd="0" destOrd="0" presId="urn:microsoft.com/office/officeart/2005/8/layout/bProcess3"/>
    <dgm:cxn modelId="{243F4EB7-1A38-4765-9D4C-1E7F939BE6C3}" type="presParOf" srcId="{244DD333-A0E2-437D-88C8-B4418B74070A}" destId="{67745F58-A437-4465-AD2E-E46FFB3A3528}"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010E8D20-B156-4EA9-B29B-7B1C21CD94A9}"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321344C7-8A22-4C14-BC4A-170BA71068B3}" type="presOf" srcId="{A56A58AD-763E-4763-9616-A8B9BBC89CB2}" destId="{2E9F47FD-96F5-4822-BD10-AD6BCB2950C1}" srcOrd="0" destOrd="0" presId="urn:microsoft.com/office/officeart/2005/8/layout/hProcess6"/>
    <dgm:cxn modelId="{882B2073-74DB-4164-82FD-EEF780433A9A}" type="presParOf" srcId="{C4480EAE-1071-4481-92BA-52621C7F0F6A}" destId="{5F458B0E-D59A-43B8-B3DF-A012D00D8451}" srcOrd="0" destOrd="0" presId="urn:microsoft.com/office/officeart/2005/8/layout/hProcess6"/>
    <dgm:cxn modelId="{8E517779-7B75-4568-91A2-EF4068F4AC21}" type="presParOf" srcId="{5F458B0E-D59A-43B8-B3DF-A012D00D8451}" destId="{3034B961-3E60-41E8-9A60-22DEED0D8010}" srcOrd="0" destOrd="0" presId="urn:microsoft.com/office/officeart/2005/8/layout/hProcess6"/>
    <dgm:cxn modelId="{B8A23F16-E981-4086-B2C3-7679609F0FEC}" type="presParOf" srcId="{5F458B0E-D59A-43B8-B3DF-A012D00D8451}" destId="{BC94FC00-6106-4FA7-BA0A-E836CBA929DC}" srcOrd="1" destOrd="0" presId="urn:microsoft.com/office/officeart/2005/8/layout/hProcess6"/>
    <dgm:cxn modelId="{18E4E02B-17CE-495D-B758-871EEEDC96A4}" type="presParOf" srcId="{5F458B0E-D59A-43B8-B3DF-A012D00D8451}" destId="{7536A57C-3A31-4911-90BB-A41FE612BFAD}" srcOrd="2" destOrd="0" presId="urn:microsoft.com/office/officeart/2005/8/layout/hProcess6"/>
    <dgm:cxn modelId="{0FEA1E50-7009-4FA5-8F92-108F3BB13D43}"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9EB2FBDC-3A29-4143-8BB1-A0C1E7F93C5B}" type="presOf" srcId="{6E7FB992-C08A-4938-A6D1-E26E9D207C4B}" destId="{C4480EAE-1071-4481-92BA-52621C7F0F6A}" srcOrd="0" destOrd="0" presId="urn:microsoft.com/office/officeart/2005/8/layout/hProcess6"/>
    <dgm:cxn modelId="{C4047C2C-22B1-4934-8BE0-04F0CC4297EC}"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C7FF2BC-6BA6-4A65-96C2-60C8C8DDF174}" type="presParOf" srcId="{C4480EAE-1071-4481-92BA-52621C7F0F6A}" destId="{5F458B0E-D59A-43B8-B3DF-A012D00D8451}" srcOrd="0" destOrd="0" presId="urn:microsoft.com/office/officeart/2005/8/layout/hProcess6"/>
    <dgm:cxn modelId="{1D117042-9068-43AB-8CD5-E512527F2A5A}" type="presParOf" srcId="{5F458B0E-D59A-43B8-B3DF-A012D00D8451}" destId="{3034B961-3E60-41E8-9A60-22DEED0D8010}" srcOrd="0" destOrd="0" presId="urn:microsoft.com/office/officeart/2005/8/layout/hProcess6"/>
    <dgm:cxn modelId="{8B7DA717-034F-46DD-9894-F9D87531061D}" type="presParOf" srcId="{5F458B0E-D59A-43B8-B3DF-A012D00D8451}" destId="{BC94FC00-6106-4FA7-BA0A-E836CBA929DC}" srcOrd="1" destOrd="0" presId="urn:microsoft.com/office/officeart/2005/8/layout/hProcess6"/>
    <dgm:cxn modelId="{9D275A4A-BFF3-40CF-AB6C-3E55C7EB58B6}" type="presParOf" srcId="{5F458B0E-D59A-43B8-B3DF-A012D00D8451}" destId="{7536A57C-3A31-4911-90BB-A41FE612BFAD}" srcOrd="2" destOrd="0" presId="urn:microsoft.com/office/officeart/2005/8/layout/hProcess6"/>
    <dgm:cxn modelId="{F276D41A-D058-4347-B30B-334355B10BC1}"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C2AAEA27-D8A2-490E-9356-6156E3EF47DE}" srcId="{6E7FB992-C08A-4938-A6D1-E26E9D207C4B}" destId="{A56A58AD-763E-4763-9616-A8B9BBC89CB2}" srcOrd="0" destOrd="0" parTransId="{B13876A3-2BFC-4312-80D5-48C129382F76}" sibTransId="{BD99CD93-3FEB-4E13-95DC-4BC5C4E40A26}"/>
    <dgm:cxn modelId="{3EB3CA0F-DF06-4DCD-A34F-B36709860788}" type="presOf" srcId="{A56A58AD-763E-4763-9616-A8B9BBC89CB2}" destId="{2E9F47FD-96F5-4822-BD10-AD6BCB2950C1}" srcOrd="0" destOrd="0" presId="urn:microsoft.com/office/officeart/2005/8/layout/hProcess6"/>
    <dgm:cxn modelId="{30D538CB-D2A3-4FE3-B1C8-C59110BB3476}" type="presOf" srcId="{6E7FB992-C08A-4938-A6D1-E26E9D207C4B}" destId="{C4480EAE-1071-4481-92BA-52621C7F0F6A}" srcOrd="0" destOrd="0" presId="urn:microsoft.com/office/officeart/2005/8/layout/hProcess6"/>
    <dgm:cxn modelId="{3057E374-6306-4E0D-AD43-7B99DB8AEFA3}" type="presParOf" srcId="{C4480EAE-1071-4481-92BA-52621C7F0F6A}" destId="{5F458B0E-D59A-43B8-B3DF-A012D00D8451}" srcOrd="0" destOrd="0" presId="urn:microsoft.com/office/officeart/2005/8/layout/hProcess6"/>
    <dgm:cxn modelId="{6E8AB797-ECE7-4059-A273-39384D5CC6A6}" type="presParOf" srcId="{5F458B0E-D59A-43B8-B3DF-A012D00D8451}" destId="{3034B961-3E60-41E8-9A60-22DEED0D8010}" srcOrd="0" destOrd="0" presId="urn:microsoft.com/office/officeart/2005/8/layout/hProcess6"/>
    <dgm:cxn modelId="{36054203-AF65-4CD9-B6F3-83883C7B77AE}" type="presParOf" srcId="{5F458B0E-D59A-43B8-B3DF-A012D00D8451}" destId="{BC94FC00-6106-4FA7-BA0A-E836CBA929DC}" srcOrd="1" destOrd="0" presId="urn:microsoft.com/office/officeart/2005/8/layout/hProcess6"/>
    <dgm:cxn modelId="{00AFBFC1-D06C-4B3A-92F1-966EEEFEB3C7}" type="presParOf" srcId="{5F458B0E-D59A-43B8-B3DF-A012D00D8451}" destId="{7536A57C-3A31-4911-90BB-A41FE612BFAD}" srcOrd="2" destOrd="0" presId="urn:microsoft.com/office/officeart/2005/8/layout/hProcess6"/>
    <dgm:cxn modelId="{8D8A054C-6B99-4BE3-87C6-1F9F338AF7B0}"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A7451002-6F93-41E2-8375-2313F59A738C}" type="presOf" srcId="{A56A58AD-763E-4763-9616-A8B9BBC89CB2}" destId="{2E9F47FD-96F5-4822-BD10-AD6BCB2950C1}" srcOrd="0" destOrd="0" presId="urn:microsoft.com/office/officeart/2005/8/layout/hProcess6"/>
    <dgm:cxn modelId="{685A0A86-2F91-4DB4-887B-8A1C1A97D9C4}"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F07581DB-880F-4421-94C0-CAA05ED81C92}" type="presParOf" srcId="{C4480EAE-1071-4481-92BA-52621C7F0F6A}" destId="{5F458B0E-D59A-43B8-B3DF-A012D00D8451}" srcOrd="0" destOrd="0" presId="urn:microsoft.com/office/officeart/2005/8/layout/hProcess6"/>
    <dgm:cxn modelId="{BDA581A2-0CB1-4981-9C5A-F5088BA29148}" type="presParOf" srcId="{5F458B0E-D59A-43B8-B3DF-A012D00D8451}" destId="{3034B961-3E60-41E8-9A60-22DEED0D8010}" srcOrd="0" destOrd="0" presId="urn:microsoft.com/office/officeart/2005/8/layout/hProcess6"/>
    <dgm:cxn modelId="{FB1BF613-DEB8-4843-B13B-4068A099994C}" type="presParOf" srcId="{5F458B0E-D59A-43B8-B3DF-A012D00D8451}" destId="{BC94FC00-6106-4FA7-BA0A-E836CBA929DC}" srcOrd="1" destOrd="0" presId="urn:microsoft.com/office/officeart/2005/8/layout/hProcess6"/>
    <dgm:cxn modelId="{6C552115-7E3D-4A67-9FDC-CB3A631C0584}" type="presParOf" srcId="{5F458B0E-D59A-43B8-B3DF-A012D00D8451}" destId="{7536A57C-3A31-4911-90BB-A41FE612BFAD}" srcOrd="2" destOrd="0" presId="urn:microsoft.com/office/officeart/2005/8/layout/hProcess6"/>
    <dgm:cxn modelId="{2EC9CF0A-0B4A-4668-8587-C9EA7548A939}"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273D1F25-AF29-4A45-BA74-08D404549F9E}" type="presOf" srcId="{6E7FB992-C08A-4938-A6D1-E26E9D207C4B}" destId="{C4480EAE-1071-4481-92BA-52621C7F0F6A}" srcOrd="0" destOrd="0" presId="urn:microsoft.com/office/officeart/2005/8/layout/hProcess6"/>
    <dgm:cxn modelId="{108BBBE9-67D6-466D-ACFA-6605AF4D066D}" type="presOf" srcId="{A56A58AD-763E-4763-9616-A8B9BBC89CB2}" destId="{2E9F47FD-96F5-4822-BD10-AD6BCB2950C1}"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EB3427B2-5671-4DA9-A042-42983152A46D}" type="presParOf" srcId="{C4480EAE-1071-4481-92BA-52621C7F0F6A}" destId="{5F458B0E-D59A-43B8-B3DF-A012D00D8451}" srcOrd="0" destOrd="0" presId="urn:microsoft.com/office/officeart/2005/8/layout/hProcess6"/>
    <dgm:cxn modelId="{9169D44E-685F-46AF-85F5-FCA676EF2FC1}" type="presParOf" srcId="{5F458B0E-D59A-43B8-B3DF-A012D00D8451}" destId="{3034B961-3E60-41E8-9A60-22DEED0D8010}" srcOrd="0" destOrd="0" presId="urn:microsoft.com/office/officeart/2005/8/layout/hProcess6"/>
    <dgm:cxn modelId="{CFDE8A99-3D43-4AA8-9CC1-E70F98211979}" type="presParOf" srcId="{5F458B0E-D59A-43B8-B3DF-A012D00D8451}" destId="{BC94FC00-6106-4FA7-BA0A-E836CBA929DC}" srcOrd="1" destOrd="0" presId="urn:microsoft.com/office/officeart/2005/8/layout/hProcess6"/>
    <dgm:cxn modelId="{83E99E2E-049B-4A74-BD23-7B5A612CA29C}" type="presParOf" srcId="{5F458B0E-D59A-43B8-B3DF-A012D00D8451}" destId="{7536A57C-3A31-4911-90BB-A41FE612BFAD}" srcOrd="2" destOrd="0" presId="urn:microsoft.com/office/officeart/2005/8/layout/hProcess6"/>
    <dgm:cxn modelId="{BB34E762-F14B-4521-972A-9613D003CEDA}"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15009B90-975E-4DD4-B47B-DD83B04959B3}"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297EDE7D-3F5C-42EC-BC83-24ECC9632CFA}" type="presOf" srcId="{A56A58AD-763E-4763-9616-A8B9BBC89CB2}" destId="{2E9F47FD-96F5-4822-BD10-AD6BCB2950C1}" srcOrd="0" destOrd="0" presId="urn:microsoft.com/office/officeart/2005/8/layout/hProcess6"/>
    <dgm:cxn modelId="{22E08809-431F-4E25-A5DC-3E2D35AA9C82}" type="presParOf" srcId="{C4480EAE-1071-4481-92BA-52621C7F0F6A}" destId="{5F458B0E-D59A-43B8-B3DF-A012D00D8451}" srcOrd="0" destOrd="0" presId="urn:microsoft.com/office/officeart/2005/8/layout/hProcess6"/>
    <dgm:cxn modelId="{88A70E39-471F-4F28-9E31-8A24745E50CE}" type="presParOf" srcId="{5F458B0E-D59A-43B8-B3DF-A012D00D8451}" destId="{3034B961-3E60-41E8-9A60-22DEED0D8010}" srcOrd="0" destOrd="0" presId="urn:microsoft.com/office/officeart/2005/8/layout/hProcess6"/>
    <dgm:cxn modelId="{00156293-E9DB-4EC4-9E33-A94BEB20D21C}" type="presParOf" srcId="{5F458B0E-D59A-43B8-B3DF-A012D00D8451}" destId="{BC94FC00-6106-4FA7-BA0A-E836CBA929DC}" srcOrd="1" destOrd="0" presId="urn:microsoft.com/office/officeart/2005/8/layout/hProcess6"/>
    <dgm:cxn modelId="{4218E4C8-FB45-4AE7-BC9B-8BFCC9FCF3F3}" type="presParOf" srcId="{5F458B0E-D59A-43B8-B3DF-A012D00D8451}" destId="{7536A57C-3A31-4911-90BB-A41FE612BFAD}" srcOrd="2" destOrd="0" presId="urn:microsoft.com/office/officeart/2005/8/layout/hProcess6"/>
    <dgm:cxn modelId="{A5371C0A-A96B-469B-9EF2-0A5F6898BE6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FB992-C08A-4938-A6D1-E26E9D207C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56A58AD-763E-4763-9616-A8B9BBC89CB2}">
      <dgm:prSet phldrT="[Text]"/>
      <dgm:spPr>
        <a:solidFill>
          <a:srgbClr val="C00000"/>
        </a:solidFill>
      </dgm:spPr>
      <dgm:t>
        <a:bodyPr/>
        <a:lstStyle/>
        <a:p>
          <a:r>
            <a:rPr lang="en-US" dirty="0" smtClean="0"/>
            <a:t>contd..</a:t>
          </a:r>
          <a:endParaRPr lang="en-US" dirty="0"/>
        </a:p>
      </dgm:t>
    </dgm:pt>
    <dgm:pt modelId="{B13876A3-2BFC-4312-80D5-48C129382F76}" type="parTrans" cxnId="{C2AAEA27-D8A2-490E-9356-6156E3EF47DE}">
      <dgm:prSet/>
      <dgm:spPr/>
      <dgm:t>
        <a:bodyPr/>
        <a:lstStyle/>
        <a:p>
          <a:endParaRPr lang="en-US"/>
        </a:p>
      </dgm:t>
    </dgm:pt>
    <dgm:pt modelId="{BD99CD93-3FEB-4E13-95DC-4BC5C4E40A26}" type="sibTrans" cxnId="{C2AAEA27-D8A2-490E-9356-6156E3EF47DE}">
      <dgm:prSet/>
      <dgm:spPr/>
      <dgm:t>
        <a:bodyPr/>
        <a:lstStyle/>
        <a:p>
          <a:endParaRPr lang="en-US"/>
        </a:p>
      </dgm:t>
    </dgm:pt>
    <dgm:pt modelId="{C4480EAE-1071-4481-92BA-52621C7F0F6A}" type="pres">
      <dgm:prSet presAssocID="{6E7FB992-C08A-4938-A6D1-E26E9D207C4B}" presName="theList" presStyleCnt="0">
        <dgm:presLayoutVars>
          <dgm:dir/>
          <dgm:animLvl val="lvl"/>
          <dgm:resizeHandles val="exact"/>
        </dgm:presLayoutVars>
      </dgm:prSet>
      <dgm:spPr/>
      <dgm:t>
        <a:bodyPr/>
        <a:lstStyle/>
        <a:p>
          <a:endParaRPr lang="en-US"/>
        </a:p>
      </dgm:t>
    </dgm:pt>
    <dgm:pt modelId="{5F458B0E-D59A-43B8-B3DF-A012D00D8451}" type="pres">
      <dgm:prSet presAssocID="{A56A58AD-763E-4763-9616-A8B9BBC89CB2}" presName="compNode" presStyleCnt="0"/>
      <dgm:spPr/>
    </dgm:pt>
    <dgm:pt modelId="{3034B961-3E60-41E8-9A60-22DEED0D8010}" type="pres">
      <dgm:prSet presAssocID="{A56A58AD-763E-4763-9616-A8B9BBC89CB2}" presName="noGeometry" presStyleCnt="0"/>
      <dgm:spPr/>
    </dgm:pt>
    <dgm:pt modelId="{BC94FC00-6106-4FA7-BA0A-E836CBA929DC}" type="pres">
      <dgm:prSet presAssocID="{A56A58AD-763E-4763-9616-A8B9BBC89CB2}" presName="childTextVisible" presStyleLbl="bgAccFollowNode1" presStyleIdx="0" presStyleCnt="1" custScaleY="77263">
        <dgm:presLayoutVars>
          <dgm:bulletEnabled val="1"/>
        </dgm:presLayoutVars>
      </dgm:prSet>
      <dgm:spPr>
        <a:solidFill>
          <a:schemeClr val="bg2">
            <a:lumMod val="50000"/>
            <a:alpha val="90000"/>
          </a:schemeClr>
        </a:solidFill>
        <a:ln>
          <a:solidFill>
            <a:schemeClr val="bg2">
              <a:lumMod val="50000"/>
              <a:alpha val="90000"/>
            </a:schemeClr>
          </a:solidFill>
        </a:ln>
      </dgm:spPr>
      <dgm:t>
        <a:bodyPr/>
        <a:lstStyle/>
        <a:p>
          <a:endParaRPr lang="en-US"/>
        </a:p>
      </dgm:t>
    </dgm:pt>
    <dgm:pt modelId="{7536A57C-3A31-4911-90BB-A41FE612BFAD}" type="pres">
      <dgm:prSet presAssocID="{A56A58AD-763E-4763-9616-A8B9BBC89CB2}" presName="childTextHidden" presStyleLbl="bgAccFollowNode1" presStyleIdx="0" presStyleCnt="1"/>
      <dgm:spPr/>
      <dgm:t>
        <a:bodyPr/>
        <a:lstStyle/>
        <a:p>
          <a:endParaRPr lang="en-US"/>
        </a:p>
      </dgm:t>
    </dgm:pt>
    <dgm:pt modelId="{2E9F47FD-96F5-4822-BD10-AD6BCB2950C1}" type="pres">
      <dgm:prSet presAssocID="{A56A58AD-763E-4763-9616-A8B9BBC89CB2}" presName="parentText" presStyleLbl="node1" presStyleIdx="0" presStyleCnt="1" custScaleX="142625" custScaleY="146677">
        <dgm:presLayoutVars>
          <dgm:chMax val="1"/>
          <dgm:bulletEnabled val="1"/>
        </dgm:presLayoutVars>
      </dgm:prSet>
      <dgm:spPr/>
      <dgm:t>
        <a:bodyPr/>
        <a:lstStyle/>
        <a:p>
          <a:endParaRPr lang="en-US"/>
        </a:p>
      </dgm:t>
    </dgm:pt>
  </dgm:ptLst>
  <dgm:cxnLst>
    <dgm:cxn modelId="{70EE4C84-124C-4DE3-8F57-2837DA451CFC}" type="presOf" srcId="{6E7FB992-C08A-4938-A6D1-E26E9D207C4B}" destId="{C4480EAE-1071-4481-92BA-52621C7F0F6A}" srcOrd="0" destOrd="0" presId="urn:microsoft.com/office/officeart/2005/8/layout/hProcess6"/>
    <dgm:cxn modelId="{C2AAEA27-D8A2-490E-9356-6156E3EF47DE}" srcId="{6E7FB992-C08A-4938-A6D1-E26E9D207C4B}" destId="{A56A58AD-763E-4763-9616-A8B9BBC89CB2}" srcOrd="0" destOrd="0" parTransId="{B13876A3-2BFC-4312-80D5-48C129382F76}" sibTransId="{BD99CD93-3FEB-4E13-95DC-4BC5C4E40A26}"/>
    <dgm:cxn modelId="{178A9A01-6A95-4113-9196-B5B96C9681C6}" type="presOf" srcId="{A56A58AD-763E-4763-9616-A8B9BBC89CB2}" destId="{2E9F47FD-96F5-4822-BD10-AD6BCB2950C1}" srcOrd="0" destOrd="0" presId="urn:microsoft.com/office/officeart/2005/8/layout/hProcess6"/>
    <dgm:cxn modelId="{F26C420F-BE28-4DA3-804A-7AC297D3944C}" type="presParOf" srcId="{C4480EAE-1071-4481-92BA-52621C7F0F6A}" destId="{5F458B0E-D59A-43B8-B3DF-A012D00D8451}" srcOrd="0" destOrd="0" presId="urn:microsoft.com/office/officeart/2005/8/layout/hProcess6"/>
    <dgm:cxn modelId="{AD42782C-13A7-4E24-A131-741CEA0B0297}" type="presParOf" srcId="{5F458B0E-D59A-43B8-B3DF-A012D00D8451}" destId="{3034B961-3E60-41E8-9A60-22DEED0D8010}" srcOrd="0" destOrd="0" presId="urn:microsoft.com/office/officeart/2005/8/layout/hProcess6"/>
    <dgm:cxn modelId="{4125D392-50A3-48DC-AB42-7721DB877C92}" type="presParOf" srcId="{5F458B0E-D59A-43B8-B3DF-A012D00D8451}" destId="{BC94FC00-6106-4FA7-BA0A-E836CBA929DC}" srcOrd="1" destOrd="0" presId="urn:microsoft.com/office/officeart/2005/8/layout/hProcess6"/>
    <dgm:cxn modelId="{017741EF-BEEA-4C58-BEBA-AC5D442940E4}" type="presParOf" srcId="{5F458B0E-D59A-43B8-B3DF-A012D00D8451}" destId="{7536A57C-3A31-4911-90BB-A41FE612BFAD}" srcOrd="2" destOrd="0" presId="urn:microsoft.com/office/officeart/2005/8/layout/hProcess6"/>
    <dgm:cxn modelId="{20C514F8-2AEF-4D16-A064-1400BF7FC67C}" type="presParOf" srcId="{5F458B0E-D59A-43B8-B3DF-A012D00D8451}" destId="{2E9F47FD-96F5-4822-BD10-AD6BCB2950C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FA731-72D6-483F-A27C-72869D04E5B7}">
      <dsp:nvSpPr>
        <dsp:cNvPr id="0" name=""/>
        <dsp:cNvSpPr/>
      </dsp:nvSpPr>
      <dsp:spPr>
        <a:xfrm>
          <a:off x="2114673" y="1199040"/>
          <a:ext cx="1465493" cy="1465493"/>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banks+financial institutions</a:t>
          </a:r>
          <a:endParaRPr lang="en-US" sz="1000" kern="1200" dirty="0"/>
        </a:p>
      </dsp:txBody>
      <dsp:txXfrm>
        <a:off x="2409302" y="1542325"/>
        <a:ext cx="876235" cy="753293"/>
      </dsp:txXfrm>
    </dsp:sp>
    <dsp:sp modelId="{B5D8F8AF-8B86-4EAD-9894-C9A07A33D67E}">
      <dsp:nvSpPr>
        <dsp:cNvPr id="0" name=""/>
        <dsp:cNvSpPr/>
      </dsp:nvSpPr>
      <dsp:spPr>
        <a:xfrm>
          <a:off x="1262022" y="852650"/>
          <a:ext cx="1065813" cy="106581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customers</a:t>
          </a:r>
          <a:endParaRPr lang="en-US" sz="1000" kern="1200" dirty="0"/>
        </a:p>
      </dsp:txBody>
      <dsp:txXfrm>
        <a:off x="1530344" y="1122593"/>
        <a:ext cx="529169" cy="525927"/>
      </dsp:txXfrm>
    </dsp:sp>
    <dsp:sp modelId="{97F7C075-B074-4BF7-8BFC-AB7B9C77581B}">
      <dsp:nvSpPr>
        <dsp:cNvPr id="0" name=""/>
        <dsp:cNvSpPr/>
      </dsp:nvSpPr>
      <dsp:spPr>
        <a:xfrm rot="20700000">
          <a:off x="1858986" y="117348"/>
          <a:ext cx="1044279" cy="1044279"/>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loans</a:t>
          </a:r>
          <a:endParaRPr lang="en-US" sz="1000" kern="1200" dirty="0"/>
        </a:p>
      </dsp:txBody>
      <dsp:txXfrm rot="-20700000">
        <a:off x="2088027" y="346389"/>
        <a:ext cx="586197" cy="586197"/>
      </dsp:txXfrm>
    </dsp:sp>
    <dsp:sp modelId="{9C1E36FD-3B0D-42A4-8385-8F86DA8FB3F1}">
      <dsp:nvSpPr>
        <dsp:cNvPr id="0" name=""/>
        <dsp:cNvSpPr/>
      </dsp:nvSpPr>
      <dsp:spPr>
        <a:xfrm>
          <a:off x="1986012" y="986835"/>
          <a:ext cx="1875831" cy="1875831"/>
        </a:xfrm>
        <a:prstGeom prst="circularArrow">
          <a:avLst>
            <a:gd name="adj1" fmla="val 4688"/>
            <a:gd name="adj2" fmla="val 299029"/>
            <a:gd name="adj3" fmla="val 2463309"/>
            <a:gd name="adj4" fmla="val 15980238"/>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FF9A3-125C-47B9-AD89-2ED4CE40EFBF}">
      <dsp:nvSpPr>
        <dsp:cNvPr id="0" name=""/>
        <dsp:cNvSpPr/>
      </dsp:nvSpPr>
      <dsp:spPr>
        <a:xfrm>
          <a:off x="1073268" y="623391"/>
          <a:ext cx="1362909" cy="136290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AD4F9B-C8D2-433D-BDE6-5B09AB7ED0F2}">
      <dsp:nvSpPr>
        <dsp:cNvPr id="0" name=""/>
        <dsp:cNvSpPr/>
      </dsp:nvSpPr>
      <dsp:spPr>
        <a:xfrm>
          <a:off x="1617434" y="-104823"/>
          <a:ext cx="1469490" cy="14694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2CB37-994D-4D4E-BAD6-65216085724D}">
      <dsp:nvSpPr>
        <dsp:cNvPr id="0" name=""/>
        <dsp:cNvSpPr/>
      </dsp:nvSpPr>
      <dsp:spPr>
        <a:xfrm>
          <a:off x="1461242"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550426"/>
        <a:ext cx="16809" cy="3361"/>
      </dsp:txXfrm>
    </dsp:sp>
    <dsp:sp modelId="{1920735B-77FB-4F32-BC7B-BFE505076BD5}">
      <dsp:nvSpPr>
        <dsp:cNvPr id="0" name=""/>
        <dsp:cNvSpPr/>
      </dsp:nvSpPr>
      <dsp:spPr>
        <a:xfrm>
          <a:off x="1364" y="113603"/>
          <a:ext cx="1461678" cy="87700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dsp:txBody>
      <dsp:txXfrm>
        <a:off x="1364" y="113603"/>
        <a:ext cx="1461678" cy="877006"/>
      </dsp:txXfrm>
    </dsp:sp>
    <dsp:sp modelId="{8387C89F-731C-43FD-99C7-22F6D893DEE8}">
      <dsp:nvSpPr>
        <dsp:cNvPr id="0" name=""/>
        <dsp:cNvSpPr/>
      </dsp:nvSpPr>
      <dsp:spPr>
        <a:xfrm>
          <a:off x="3259107"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1162461"/>
              <a:satOff val="-371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550426"/>
        <a:ext cx="16809" cy="3361"/>
      </dsp:txXfrm>
    </dsp:sp>
    <dsp:sp modelId="{B4DE3D4A-3851-4908-80A2-F0678E81F397}">
      <dsp:nvSpPr>
        <dsp:cNvPr id="0" name=""/>
        <dsp:cNvSpPr/>
      </dsp:nvSpPr>
      <dsp:spPr>
        <a:xfrm>
          <a:off x="1799228" y="113603"/>
          <a:ext cx="1461678" cy="877006"/>
        </a:xfrm>
        <a:prstGeom prst="rect">
          <a:avLst/>
        </a:prstGeom>
        <a:solidFill>
          <a:schemeClr val="accent3">
            <a:hueOff val="1056782"/>
            <a:satOff val="-3377"/>
            <a:lumOff val="-8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Required Packages</a:t>
          </a:r>
          <a:endParaRPr lang="en-US" sz="1400" kern="1200" dirty="0"/>
        </a:p>
      </dsp:txBody>
      <dsp:txXfrm>
        <a:off x="1799228" y="113603"/>
        <a:ext cx="1461678" cy="877006"/>
      </dsp:txXfrm>
    </dsp:sp>
    <dsp:sp modelId="{D7BE134D-A35D-4D3E-954D-B0BC46545358}">
      <dsp:nvSpPr>
        <dsp:cNvPr id="0" name=""/>
        <dsp:cNvSpPr/>
      </dsp:nvSpPr>
      <dsp:spPr>
        <a:xfrm>
          <a:off x="5056971" y="506387"/>
          <a:ext cx="305585" cy="91440"/>
        </a:xfrm>
        <a:custGeom>
          <a:avLst/>
          <a:gdLst/>
          <a:ahLst/>
          <a:cxnLst/>
          <a:rect l="0" t="0" r="0" b="0"/>
          <a:pathLst>
            <a:path>
              <a:moveTo>
                <a:pt x="0" y="45720"/>
              </a:moveTo>
              <a:lnTo>
                <a:pt x="305585" y="45720"/>
              </a:lnTo>
            </a:path>
          </a:pathLst>
        </a:custGeom>
        <a:noFill/>
        <a:ln w="9525" cap="flat" cmpd="sng" algn="ctr">
          <a:solidFill>
            <a:schemeClr val="accent3">
              <a:hueOff val="2324921"/>
              <a:satOff val="-7429"/>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550426"/>
        <a:ext cx="16809" cy="3361"/>
      </dsp:txXfrm>
    </dsp:sp>
    <dsp:sp modelId="{EFD53C74-7842-4AA9-A407-5B04FD5EA592}">
      <dsp:nvSpPr>
        <dsp:cNvPr id="0" name=""/>
        <dsp:cNvSpPr/>
      </dsp:nvSpPr>
      <dsp:spPr>
        <a:xfrm>
          <a:off x="3597092" y="113603"/>
          <a:ext cx="1461678" cy="877006"/>
        </a:xfrm>
        <a:prstGeom prst="rect">
          <a:avLst/>
        </a:prstGeom>
        <a:solidFill>
          <a:schemeClr val="accent3">
            <a:hueOff val="2113565"/>
            <a:satOff val="-6754"/>
            <a:lumOff val="-1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dsp:txBody>
      <dsp:txXfrm>
        <a:off x="3597092" y="113603"/>
        <a:ext cx="1461678" cy="877006"/>
      </dsp:txXfrm>
    </dsp:sp>
    <dsp:sp modelId="{83F2D73A-DF7A-4916-A0D7-083BEF11F3FC}">
      <dsp:nvSpPr>
        <dsp:cNvPr id="0" name=""/>
        <dsp:cNvSpPr/>
      </dsp:nvSpPr>
      <dsp:spPr>
        <a:xfrm>
          <a:off x="732203" y="988810"/>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3487382"/>
              <a:satOff val="-11144"/>
              <a:lumOff val="-28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1139922"/>
        <a:ext cx="270202" cy="3361"/>
      </dsp:txXfrm>
    </dsp:sp>
    <dsp:sp modelId="{D8AAC712-DA7E-4048-B743-1F5B6400DBB4}">
      <dsp:nvSpPr>
        <dsp:cNvPr id="0" name=""/>
        <dsp:cNvSpPr/>
      </dsp:nvSpPr>
      <dsp:spPr>
        <a:xfrm>
          <a:off x="5394957" y="113603"/>
          <a:ext cx="1461678" cy="877006"/>
        </a:xfrm>
        <a:prstGeom prst="rect">
          <a:avLst/>
        </a:prstGeom>
        <a:solidFill>
          <a:schemeClr val="accent3">
            <a:hueOff val="3170348"/>
            <a:satOff val="-10130"/>
            <a:lumOff val="-25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Preliminary Housekeeping / Data Preparation</a:t>
          </a:r>
          <a:endParaRPr lang="en-US" sz="1400" kern="1200" dirty="0"/>
        </a:p>
      </dsp:txBody>
      <dsp:txXfrm>
        <a:off x="5394957" y="113603"/>
        <a:ext cx="1461678" cy="877006"/>
      </dsp:txXfrm>
    </dsp:sp>
    <dsp:sp modelId="{D4955F71-DE23-4AE5-B3BD-942F5B41DAFE}">
      <dsp:nvSpPr>
        <dsp:cNvPr id="0" name=""/>
        <dsp:cNvSpPr/>
      </dsp:nvSpPr>
      <dsp:spPr>
        <a:xfrm>
          <a:off x="1461242"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4649843"/>
              <a:satOff val="-14858"/>
              <a:lumOff val="-3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1763619"/>
        <a:ext cx="16809" cy="3361"/>
      </dsp:txXfrm>
    </dsp:sp>
    <dsp:sp modelId="{468E1BD8-4F19-4F3F-B195-71CF6908808D}">
      <dsp:nvSpPr>
        <dsp:cNvPr id="0" name=""/>
        <dsp:cNvSpPr/>
      </dsp:nvSpPr>
      <dsp:spPr>
        <a:xfrm>
          <a:off x="1364" y="1326796"/>
          <a:ext cx="1461678" cy="877006"/>
        </a:xfrm>
        <a:prstGeom prst="rect">
          <a:avLst/>
        </a:prstGeom>
        <a:solidFill>
          <a:schemeClr val="accent3">
            <a:hueOff val="4227130"/>
            <a:satOff val="-13507"/>
            <a:lumOff val="-34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dsp:txBody>
      <dsp:txXfrm>
        <a:off x="1364" y="1326796"/>
        <a:ext cx="1461678" cy="877006"/>
      </dsp:txXfrm>
    </dsp:sp>
    <dsp:sp modelId="{3208060F-2CD4-43FF-8DC8-9326A47D1045}">
      <dsp:nvSpPr>
        <dsp:cNvPr id="0" name=""/>
        <dsp:cNvSpPr/>
      </dsp:nvSpPr>
      <dsp:spPr>
        <a:xfrm>
          <a:off x="3259107"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5812304"/>
              <a:satOff val="-18573"/>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1763619"/>
        <a:ext cx="16809" cy="3361"/>
      </dsp:txXfrm>
    </dsp:sp>
    <dsp:sp modelId="{3BBFEAF0-5F36-48B5-A10A-285168AA4B12}">
      <dsp:nvSpPr>
        <dsp:cNvPr id="0" name=""/>
        <dsp:cNvSpPr/>
      </dsp:nvSpPr>
      <dsp:spPr>
        <a:xfrm>
          <a:off x="1799228" y="1326796"/>
          <a:ext cx="1461678" cy="877006"/>
        </a:xfrm>
        <a:prstGeom prst="rect">
          <a:avLst/>
        </a:prstGeom>
        <a:solidFill>
          <a:schemeClr val="accent3">
            <a:hueOff val="5283913"/>
            <a:satOff val="-16884"/>
            <a:lumOff val="-42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dsp:txBody>
      <dsp:txXfrm>
        <a:off x="1799228" y="1326796"/>
        <a:ext cx="1461678" cy="877006"/>
      </dsp:txXfrm>
    </dsp:sp>
    <dsp:sp modelId="{93E8474F-CD80-4331-A9DD-66779C01DACE}">
      <dsp:nvSpPr>
        <dsp:cNvPr id="0" name=""/>
        <dsp:cNvSpPr/>
      </dsp:nvSpPr>
      <dsp:spPr>
        <a:xfrm>
          <a:off x="5056971" y="1719580"/>
          <a:ext cx="305585" cy="91440"/>
        </a:xfrm>
        <a:custGeom>
          <a:avLst/>
          <a:gdLst/>
          <a:ahLst/>
          <a:cxnLst/>
          <a:rect l="0" t="0" r="0" b="0"/>
          <a:pathLst>
            <a:path>
              <a:moveTo>
                <a:pt x="0" y="45720"/>
              </a:moveTo>
              <a:lnTo>
                <a:pt x="305585" y="45720"/>
              </a:lnTo>
            </a:path>
          </a:pathLst>
        </a:custGeom>
        <a:noFill/>
        <a:ln w="9525" cap="flat" cmpd="sng" algn="ctr">
          <a:solidFill>
            <a:schemeClr val="accent3">
              <a:hueOff val="6974765"/>
              <a:satOff val="-22287"/>
              <a:lumOff val="-5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1763619"/>
        <a:ext cx="16809" cy="3361"/>
      </dsp:txXfrm>
    </dsp:sp>
    <dsp:sp modelId="{89659AFA-3A53-4330-89E2-4ECDF8987E2A}">
      <dsp:nvSpPr>
        <dsp:cNvPr id="0" name=""/>
        <dsp:cNvSpPr/>
      </dsp:nvSpPr>
      <dsp:spPr>
        <a:xfrm>
          <a:off x="3597092" y="1326796"/>
          <a:ext cx="1461678" cy="877006"/>
        </a:xfrm>
        <a:prstGeom prst="rect">
          <a:avLst/>
        </a:prstGeom>
        <a:solidFill>
          <a:schemeClr val="accent3">
            <a:hueOff val="6340695"/>
            <a:satOff val="-20261"/>
            <a:lumOff val="-51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dsp:txBody>
      <dsp:txXfrm>
        <a:off x="3597092" y="1326796"/>
        <a:ext cx="1461678" cy="877006"/>
      </dsp:txXfrm>
    </dsp:sp>
    <dsp:sp modelId="{947356AD-2427-4584-A9F1-BD4807B875BF}">
      <dsp:nvSpPr>
        <dsp:cNvPr id="0" name=""/>
        <dsp:cNvSpPr/>
      </dsp:nvSpPr>
      <dsp:spPr>
        <a:xfrm>
          <a:off x="732203" y="2202003"/>
          <a:ext cx="5393592" cy="305585"/>
        </a:xfrm>
        <a:custGeom>
          <a:avLst/>
          <a:gdLst/>
          <a:ahLst/>
          <a:cxnLst/>
          <a:rect l="0" t="0" r="0" b="0"/>
          <a:pathLst>
            <a:path>
              <a:moveTo>
                <a:pt x="5393592" y="0"/>
              </a:moveTo>
              <a:lnTo>
                <a:pt x="5393592" y="169892"/>
              </a:lnTo>
              <a:lnTo>
                <a:pt x="0" y="169892"/>
              </a:lnTo>
              <a:lnTo>
                <a:pt x="0" y="305585"/>
              </a:lnTo>
            </a:path>
          </a:pathLst>
        </a:custGeom>
        <a:noFill/>
        <a:ln w="9525" cap="flat" cmpd="sng" algn="ctr">
          <a:solidFill>
            <a:schemeClr val="accent3">
              <a:hueOff val="8137225"/>
              <a:satOff val="-26002"/>
              <a:lumOff val="-6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93898" y="2353115"/>
        <a:ext cx="270202" cy="3361"/>
      </dsp:txXfrm>
    </dsp:sp>
    <dsp:sp modelId="{0A89C903-C8A1-4A5B-88D9-DA9BC16C4842}">
      <dsp:nvSpPr>
        <dsp:cNvPr id="0" name=""/>
        <dsp:cNvSpPr/>
      </dsp:nvSpPr>
      <dsp:spPr>
        <a:xfrm>
          <a:off x="5394957" y="1326796"/>
          <a:ext cx="1461678" cy="877006"/>
        </a:xfrm>
        <a:prstGeom prst="rect">
          <a:avLst/>
        </a:prstGeom>
        <a:solidFill>
          <a:schemeClr val="accent3">
            <a:hueOff val="7397477"/>
            <a:satOff val="-23638"/>
            <a:lumOff val="-59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dsp:txBody>
      <dsp:txXfrm>
        <a:off x="5394957" y="1326796"/>
        <a:ext cx="1461678" cy="877006"/>
      </dsp:txXfrm>
    </dsp:sp>
    <dsp:sp modelId="{B5DEF0FE-9A18-468F-B7EE-843050189CA0}">
      <dsp:nvSpPr>
        <dsp:cNvPr id="0" name=""/>
        <dsp:cNvSpPr/>
      </dsp:nvSpPr>
      <dsp:spPr>
        <a:xfrm>
          <a:off x="1461242"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9299686"/>
              <a:satOff val="-29716"/>
              <a:lumOff val="-7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05631" y="2976811"/>
        <a:ext cx="16809" cy="3361"/>
      </dsp:txXfrm>
    </dsp:sp>
    <dsp:sp modelId="{5831CDE3-AEF7-45E3-8CE4-0C0FAFE220BD}">
      <dsp:nvSpPr>
        <dsp:cNvPr id="0" name=""/>
        <dsp:cNvSpPr/>
      </dsp:nvSpPr>
      <dsp:spPr>
        <a:xfrm>
          <a:off x="1364" y="2539989"/>
          <a:ext cx="1461678" cy="877006"/>
        </a:xfrm>
        <a:prstGeom prst="rect">
          <a:avLst/>
        </a:prstGeom>
        <a:solidFill>
          <a:schemeClr val="accent3">
            <a:hueOff val="8454260"/>
            <a:satOff val="-27015"/>
            <a:lumOff val="-68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dsp:txBody>
      <dsp:txXfrm>
        <a:off x="1364" y="2539989"/>
        <a:ext cx="1461678" cy="877006"/>
      </dsp:txXfrm>
    </dsp:sp>
    <dsp:sp modelId="{C7848D53-6B71-4085-BE24-94DAE5FD4E75}">
      <dsp:nvSpPr>
        <dsp:cNvPr id="0" name=""/>
        <dsp:cNvSpPr/>
      </dsp:nvSpPr>
      <dsp:spPr>
        <a:xfrm>
          <a:off x="3259107"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0462147"/>
              <a:satOff val="-33430"/>
              <a:lumOff val="-8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03495" y="2976811"/>
        <a:ext cx="16809" cy="3361"/>
      </dsp:txXfrm>
    </dsp:sp>
    <dsp:sp modelId="{471C57CE-7084-404F-BD3D-3137E9F5328C}">
      <dsp:nvSpPr>
        <dsp:cNvPr id="0" name=""/>
        <dsp:cNvSpPr/>
      </dsp:nvSpPr>
      <dsp:spPr>
        <a:xfrm>
          <a:off x="1799228" y="2539989"/>
          <a:ext cx="1461678" cy="877006"/>
        </a:xfrm>
        <a:prstGeom prst="rect">
          <a:avLst/>
        </a:prstGeom>
        <a:solidFill>
          <a:schemeClr val="accent3">
            <a:hueOff val="9511042"/>
            <a:satOff val="-30391"/>
            <a:lumOff val="-77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dsp:txBody>
      <dsp:txXfrm>
        <a:off x="1799228" y="2539989"/>
        <a:ext cx="1461678" cy="877006"/>
      </dsp:txXfrm>
    </dsp:sp>
    <dsp:sp modelId="{2BAA0481-70B6-46AB-B237-BE2FB13963A8}">
      <dsp:nvSpPr>
        <dsp:cNvPr id="0" name=""/>
        <dsp:cNvSpPr/>
      </dsp:nvSpPr>
      <dsp:spPr>
        <a:xfrm>
          <a:off x="5056971" y="2932772"/>
          <a:ext cx="305585" cy="91440"/>
        </a:xfrm>
        <a:custGeom>
          <a:avLst/>
          <a:gdLst/>
          <a:ahLst/>
          <a:cxnLst/>
          <a:rect l="0" t="0" r="0" b="0"/>
          <a:pathLst>
            <a:path>
              <a:moveTo>
                <a:pt x="0" y="45720"/>
              </a:moveTo>
              <a:lnTo>
                <a:pt x="305585" y="45720"/>
              </a:lnTo>
            </a:path>
          </a:pathLst>
        </a:custGeom>
        <a:noFill/>
        <a:ln w="9525" cap="flat" cmpd="sng" algn="ctr">
          <a:solidFill>
            <a:schemeClr val="accent3">
              <a:hueOff val="11624607"/>
              <a:satOff val="-3714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01359" y="2976811"/>
        <a:ext cx="16809" cy="3361"/>
      </dsp:txXfrm>
    </dsp:sp>
    <dsp:sp modelId="{7F535A53-EB71-437C-BA12-B29A42191277}">
      <dsp:nvSpPr>
        <dsp:cNvPr id="0" name=""/>
        <dsp:cNvSpPr/>
      </dsp:nvSpPr>
      <dsp:spPr>
        <a:xfrm>
          <a:off x="3597092" y="2539989"/>
          <a:ext cx="1461678" cy="877006"/>
        </a:xfrm>
        <a:prstGeom prst="rect">
          <a:avLst/>
        </a:prstGeom>
        <a:solidFill>
          <a:schemeClr val="accent3">
            <a:hueOff val="10567825"/>
            <a:satOff val="-33768"/>
            <a:lumOff val="-85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 for Prediction</a:t>
          </a:r>
          <a:endParaRPr lang="en-US" sz="1400" kern="1200" dirty="0"/>
        </a:p>
      </dsp:txBody>
      <dsp:txXfrm>
        <a:off x="3597092" y="2539989"/>
        <a:ext cx="1461678" cy="877006"/>
      </dsp:txXfrm>
    </dsp:sp>
    <dsp:sp modelId="{67745F58-A437-4465-AD2E-E46FFB3A3528}">
      <dsp:nvSpPr>
        <dsp:cNvPr id="0" name=""/>
        <dsp:cNvSpPr/>
      </dsp:nvSpPr>
      <dsp:spPr>
        <a:xfrm>
          <a:off x="5394957" y="2539989"/>
          <a:ext cx="1461678" cy="877006"/>
        </a:xfrm>
        <a:prstGeom prst="rect">
          <a:avLst/>
        </a:prstGeom>
        <a:solidFill>
          <a:schemeClr val="accent3">
            <a:hueOff val="11624607"/>
            <a:satOff val="-3714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dsp:txBody>
      <dsp:txXfrm>
        <a:off x="5394957" y="2539989"/>
        <a:ext cx="1461678" cy="877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4FC00-6106-4FA7-BA0A-E836CBA929DC}">
      <dsp:nvSpPr>
        <dsp:cNvPr id="0" name=""/>
        <dsp:cNvSpPr/>
      </dsp:nvSpPr>
      <dsp:spPr>
        <a:xfrm>
          <a:off x="216554" y="138041"/>
          <a:ext cx="606651" cy="409717"/>
        </a:xfrm>
        <a:prstGeom prst="rightArrow">
          <a:avLst>
            <a:gd name="adj1" fmla="val 70000"/>
            <a:gd name="adj2" fmla="val 50000"/>
          </a:avLst>
        </a:prstGeom>
        <a:solidFill>
          <a:schemeClr val="bg2">
            <a:lumMod val="50000"/>
            <a:alpha val="90000"/>
          </a:schemeClr>
        </a:solidFill>
        <a:ln w="25400" cap="flat" cmpd="sng" algn="ctr">
          <a:solidFill>
            <a:schemeClr val="bg2">
              <a:lumMod val="50000"/>
              <a:alpha val="90000"/>
            </a:schemeClr>
          </a:solidFill>
          <a:prstDash val="solid"/>
        </a:ln>
        <a:effectLst/>
      </dsp:spPr>
      <dsp:style>
        <a:lnRef idx="2">
          <a:scrgbClr r="0" g="0" b="0"/>
        </a:lnRef>
        <a:fillRef idx="1">
          <a:scrgbClr r="0" g="0" b="0"/>
        </a:fillRef>
        <a:effectRef idx="0">
          <a:scrgbClr r="0" g="0" b="0"/>
        </a:effectRef>
        <a:fontRef idx="minor"/>
      </dsp:style>
    </dsp:sp>
    <dsp:sp modelId="{2E9F47FD-96F5-4822-BD10-AD6BCB2950C1}">
      <dsp:nvSpPr>
        <dsp:cNvPr id="0" name=""/>
        <dsp:cNvSpPr/>
      </dsp:nvSpPr>
      <dsp:spPr>
        <a:xfrm>
          <a:off x="244" y="120445"/>
          <a:ext cx="432618" cy="44490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contd..</a:t>
          </a:r>
          <a:endParaRPr lang="en-US" sz="800" kern="1200" dirty="0"/>
        </a:p>
      </dsp:txBody>
      <dsp:txXfrm>
        <a:off x="63599" y="185600"/>
        <a:ext cx="305908" cy="314599"/>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7.png"/></Relationships>
</file>

<file path=ppt/drawings/_rels/drawing5.xml.rels><?xml version="1.0" encoding="UTF-8" standalone="yes"?>
<Relationships xmlns="http://schemas.openxmlformats.org/package/2006/relationships"><Relationship Id="rId1" Type="http://schemas.openxmlformats.org/officeDocument/2006/relationships/image" Target="../media/image1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5"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35255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 cy="2133600"/>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676400" y="0"/>
          <a:ext cx="1524000" cy="213360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017782" cy="490008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908534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90853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smtClean="0"/>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047E157E-8DCB-4F70-A0AF-5EB586A91DD4}" type="datetime1">
              <a:rPr kumimoji="0" lang="en-US" smtClean="0">
                <a:solidFill>
                  <a:srgbClr val="FFFFFF"/>
                </a:solidFill>
              </a:rPr>
              <a:pPr algn="ctr"/>
              <a:t>5/3/2017</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smtClean="0"/>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Rectangle 2"/>
          <p:cNvSpPr>
            <a:spLocks noGrp="1"/>
          </p:cNvSpPr>
          <p:nvPr>
            <p:ph type="dt" sz="half" idx="10"/>
          </p:nvPr>
        </p:nvSpPr>
        <p:spPr/>
        <p:txBody>
          <a:bodyPr/>
          <a:lstStyle>
            <a:extLst/>
          </a:lstStyle>
          <a:p>
            <a:fld id="{E4606EA6-EFEA-4C30-9264-4F9291A5780D}" type="datetime1">
              <a:rPr kumimoji="0" lang="en-US" smtClean="0"/>
              <a:pPr/>
              <a:t>5/3/2017</a:t>
            </a:fld>
            <a:endParaRPr kumimoji="0" lang="en-US"/>
          </a:p>
        </p:txBody>
      </p:sp>
      <p:sp>
        <p:nvSpPr>
          <p:cNvPr id="4" name="Rectangle 3"/>
          <p:cNvSpPr>
            <a:spLocks noGrp="1"/>
          </p:cNvSpPr>
          <p:nvPr>
            <p:ph type="ftr" sz="quarter" idx="11"/>
          </p:nvPr>
        </p:nvSpPr>
        <p:spPr/>
        <p:txBody>
          <a:bodyPr/>
          <a:lstStyle>
            <a:extLst/>
          </a:lstStyle>
          <a:p>
            <a:endParaRPr kumimoji="0" lang="en-U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smtClean="0"/>
              <a:t>Click to edit master title style</a:t>
            </a:r>
            <a:endParaRPr kumimoji="0" lang="en-US" dirty="0"/>
          </a:p>
        </p:txBody>
      </p:sp>
      <p:sp>
        <p:nvSpPr>
          <p:cNvPr id="12" name="Date Placeholder 11"/>
          <p:cNvSpPr>
            <a:spLocks noGrp="1"/>
          </p:cNvSpPr>
          <p:nvPr>
            <p:ph type="dt" sz="half" idx="10"/>
          </p:nvPr>
        </p:nvSpPr>
        <p:spPr/>
        <p:txBody>
          <a:bodyPr/>
          <a:lstStyle>
            <a:extLst/>
          </a:lstStyle>
          <a:p>
            <a:fld id="{6FCF9F07-3BC7-4570-B054-79111B0A380C}" type="datetime1">
              <a:rPr kumimoji="0" lang="en-US" smtClean="0"/>
              <a:pPr/>
              <a:t>5/3/2017</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1" name="Content Placeholder 10"/>
          <p:cNvSpPr>
            <a:spLocks noGrp="1"/>
          </p:cNvSpPr>
          <p:nvPr>
            <p:ph sz="quarter" idx="14"/>
          </p:nvPr>
        </p:nvSpPr>
        <p:spPr>
          <a:xfrm>
            <a:off x="4844901" y="1352549"/>
            <a:ext cx="3886200" cy="3268625"/>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extLst/>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smtClean="0"/>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Content Placeholder 12"/>
          <p:cNvSpPr>
            <a:spLocks noGrp="1"/>
          </p:cNvSpPr>
          <p:nvPr>
            <p:ph sz="quarter" idx="14"/>
          </p:nvPr>
        </p:nvSpPr>
        <p:spPr>
          <a:xfrm>
            <a:off x="4800600" y="1919818"/>
            <a:ext cx="3886200" cy="26289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kumimoji="0" lang="en-US" smtClean="0"/>
              <a:pPr/>
              <a:t>5/3/2017</a:t>
            </a:fld>
            <a:endParaRPr kumimoji="0"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extLst/>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1" hangingPunct="1"/>
            <a:r>
              <a:rPr lang="en-US" smtClean="0"/>
              <a:t>Click to edit Master title style</a:t>
            </a:r>
            <a:endParaRPr/>
          </a:p>
        </p:txBody>
      </p:sp>
      <p:sp>
        <p:nvSpPr>
          <p:cNvPr id="3" name="Date Placeholder 2"/>
          <p:cNvSpPr>
            <a:spLocks noGrp="1"/>
          </p:cNvSpPr>
          <p:nvPr>
            <p:ph type="dt" sz="half" idx="10"/>
          </p:nvPr>
        </p:nvSpPr>
        <p:spPr/>
        <p:txBody>
          <a:bodyPr/>
          <a:lstStyle>
            <a:extLst/>
          </a:lstStyle>
          <a:p>
            <a:fld id="{6DFADB5D-B7A0-47E3-AD2D-B1A6F8614213}" type="datetime1">
              <a:rPr kumimoji="0" lang="en-US" smtClean="0"/>
              <a:pPr/>
              <a:t>5/3/2017</a:t>
            </a:fld>
            <a:endParaRPr kumimoji="0"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kumimoji="0" lang="en-US" smtClean="0"/>
              <a:pPr/>
              <a:t>5/3/2017</a:t>
            </a:fld>
            <a:endParaRPr kumimoji="0" lang="en-US"/>
          </a:p>
        </p:txBody>
      </p:sp>
      <p:sp>
        <p:nvSpPr>
          <p:cNvPr id="3" name="Footer Placeholder 2"/>
          <p:cNvSpPr>
            <a:spLocks noGrp="1"/>
          </p:cNvSpPr>
          <p:nvPr>
            <p:ph type="ftr" sz="quarter" idx="11"/>
          </p:nvPr>
        </p:nvSpPr>
        <p:spPr/>
        <p:txBody>
          <a:bodyPr/>
          <a:lstStyle>
            <a:extLst/>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smtClean="0"/>
              <a:t>Click to edit Master title style</a:t>
            </a:r>
            <a:endParaRPr/>
          </a:p>
        </p:txBody>
      </p:sp>
      <p:sp>
        <p:nvSpPr>
          <p:cNvPr id="5" name="Date Placeholder 4"/>
          <p:cNvSpPr>
            <a:spLocks noGrp="1"/>
          </p:cNvSpPr>
          <p:nvPr>
            <p:ph type="dt" sz="half" idx="10"/>
          </p:nvPr>
        </p:nvSpPr>
        <p:spPr/>
        <p:txBody>
          <a:bodyPr/>
          <a:lstStyle>
            <a:extLst/>
          </a:lstStyle>
          <a:p>
            <a:fld id="{F49A8198-4617-485E-9585-4840B69DBBA6}" type="datetime1">
              <a:rPr kumimoji="0" lang="en-US" smtClean="0"/>
              <a:pPr/>
              <a:t>5/3/2017</a:t>
            </a:fld>
            <a:endParaRPr kumimoji="0"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smtClean="0"/>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kumimoji="0" lang="en-US" smtClean="0"/>
              <a:pPr/>
              <a:t>5/3/2017</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E4606EA6-EFEA-4C30-9264-4F9291A5780D}" type="datetime1">
              <a:rPr kumimoji="0" lang="en-US" smtClean="0"/>
              <a:pPr/>
              <a:t>5/3/2017</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pPr eaLnBrk="1" latinLnBrk="1" hangingPunct="1"/>
            <a:r>
              <a:rPr kumimoji="0"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image" Target="../media/image8.png"/><Relationship Id="rId5" Type="http://schemas.openxmlformats.org/officeDocument/2006/relationships/diagramQuickStyle" Target="../diagrams/quickStyle6.xml"/><Relationship Id="rId10" Type="http://schemas.openxmlformats.org/officeDocument/2006/relationships/image" Target="../media/image7.png"/><Relationship Id="rId4" Type="http://schemas.openxmlformats.org/officeDocument/2006/relationships/diagramLayout" Target="../diagrams/layout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pPr algn="r"/>
            <a:r>
              <a:rPr lang="en-US" dirty="0" smtClean="0"/>
              <a:t>Machine Learning</a:t>
            </a:r>
            <a:endParaRPr lang="en-US" dirty="0"/>
          </a:p>
        </p:txBody>
      </p:sp>
      <p:sp>
        <p:nvSpPr>
          <p:cNvPr id="5" name="Rectangle 4"/>
          <p:cNvSpPr>
            <a:spLocks noGrp="1"/>
          </p:cNvSpPr>
          <p:nvPr>
            <p:ph type="subTitle" idx="1"/>
          </p:nvPr>
        </p:nvSpPr>
        <p:spPr/>
        <p:txBody>
          <a:bodyPr>
            <a:normAutofit lnSpcReduction="10000"/>
          </a:bodyPr>
          <a:lstStyle>
            <a:extLst/>
          </a:lstStyle>
          <a:p>
            <a:pPr algn="r"/>
            <a:r>
              <a:rPr lang="en-US" dirty="0" smtClean="0">
                <a:solidFill>
                  <a:srgbClr val="FFFF00"/>
                </a:solidFill>
              </a:rPr>
              <a:t>Loan Prediction</a:t>
            </a:r>
            <a:endParaRPr lang="en-US" dirty="0">
              <a:solidFill>
                <a:srgbClr val="FFFF00"/>
              </a:solidFill>
            </a:endParaRPr>
          </a:p>
        </p:txBody>
      </p:sp>
      <p:sp>
        <p:nvSpPr>
          <p:cNvPr id="6" name="Title 1"/>
          <p:cNvSpPr txBox="1">
            <a:spLocks/>
          </p:cNvSpPr>
          <p:nvPr>
            <p:custDataLst>
              <p:tags r:id="rId1"/>
            </p:custDataLst>
          </p:nvPr>
        </p:nvSpPr>
        <p:spPr>
          <a:xfrm>
            <a:off x="7374" y="393292"/>
            <a:ext cx="4343400" cy="590549"/>
          </a:xfrm>
          <a:prstGeom prst="rect">
            <a:avLst/>
          </a:prstGeom>
        </p:spPr>
        <p:txBody>
          <a:bodyPr vert="horz" rtlCol="0" anchor="ctr">
            <a:noAutofit/>
          </a:bodyPr>
          <a:lstStyle>
            <a:lvl1pPr algn="l" rtl="0" eaLnBrk="1" latinLnBrk="0" hangingPunct="1">
              <a:spcBef>
                <a:spcPct val="0"/>
              </a:spcBef>
              <a:buNone/>
              <a:defRPr kumimoji="0" sz="4200" kern="1200" cap="all" baseline="0">
                <a:solidFill>
                  <a:schemeClr val="tx2"/>
                </a:solidFill>
                <a:latin typeface="+mj-lt"/>
                <a:ea typeface="+mj-ea"/>
                <a:cs typeface="+mj-cs"/>
              </a:defRPr>
            </a:lvl1pPr>
            <a:extLst/>
          </a:lstStyle>
          <a:p>
            <a:pPr algn="ctr">
              <a:lnSpc>
                <a:spcPct val="120000"/>
              </a:lnSpc>
            </a:pPr>
            <a:r>
              <a:rPr lang="en-US" sz="3200" dirty="0" smtClean="0"/>
              <a:t>Data Science Project</a:t>
            </a:r>
            <a:endParaRPr lang="en-US" sz="3200" dirty="0"/>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400" y="10446"/>
            <a:ext cx="1745226" cy="1745226"/>
          </a:xfrm>
          <a:prstGeom prst="rect">
            <a:avLst/>
          </a:prstGeom>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50284"/>
            <a:ext cx="2239296"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RDSCointegration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val="3546956002"/>
              </p:ext>
            </p:extLst>
          </p:nvPr>
        </p:nvGraphicFramePr>
        <p:xfrm>
          <a:off x="1981200" y="971550"/>
          <a:ext cx="4495800" cy="2664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anim calcmode="lin" valueType="num">
                                      <p:cBhvr>
                                        <p:cTn id="14" dur="2000" fill="hold"/>
                                        <p:tgtEl>
                                          <p:spTgt spid="8"/>
                                        </p:tgtEl>
                                        <p:attrNameLst>
                                          <p:attrName>style.rotation</p:attrName>
                                        </p:attrNameLst>
                                      </p:cBhvr>
                                      <p:tavLst>
                                        <p:tav tm="0">
                                          <p:val>
                                            <p:fltVal val="720"/>
                                          </p:val>
                                        </p:tav>
                                        <p:tav tm="100000">
                                          <p:val>
                                            <p:fltVal val="0"/>
                                          </p:val>
                                        </p:tav>
                                      </p:tavLst>
                                    </p:anim>
                                    <p:anim calcmode="lin" valueType="num">
                                      <p:cBhvr>
                                        <p:cTn id="15" dur="2000" fill="hold"/>
                                        <p:tgtEl>
                                          <p:spTgt spid="8"/>
                                        </p:tgtEl>
                                        <p:attrNameLst>
                                          <p:attrName>ppt_h</p:attrName>
                                        </p:attrNameLst>
                                      </p:cBhvr>
                                      <p:tavLst>
                                        <p:tav tm="0">
                                          <p:val>
                                            <p:fltVal val="0"/>
                                          </p:val>
                                        </p:tav>
                                        <p:tav tm="100000">
                                          <p:val>
                                            <p:strVal val="#ppt_h"/>
                                          </p:val>
                                        </p:tav>
                                      </p:tavLst>
                                    </p:anim>
                                    <p:anim calcmode="lin" valueType="num">
                                      <p:cBhvr>
                                        <p:cTn id="16" dur="2000" fill="hold"/>
                                        <p:tgtEl>
                                          <p:spTgt spid="8"/>
                                        </p:tgtEl>
                                        <p:attrNameLst>
                                          <p:attrName>ppt_w</p:attrName>
                                        </p:attrNameLst>
                                      </p:cBhvr>
                                      <p:tavLst>
                                        <p:tav tm="0">
                                          <p:val>
                                            <p:fltVal val="0"/>
                                          </p:val>
                                        </p:tav>
                                        <p:tav tm="100000">
                                          <p:val>
                                            <p:strVal val="#ppt_w"/>
                                          </p:val>
                                        </p:tav>
                                      </p:tavLst>
                                    </p:anim>
                                  </p:childTnLst>
                                </p:cTn>
                              </p:par>
                              <p:par>
                                <p:cTn id="17" presetID="42" presetClass="entr" presetSubtype="0" fill="hold" grpId="1" nodeType="withEffect">
                                  <p:stCondLst>
                                    <p:cond delay="0"/>
                                  </p:stCondLst>
                                  <p:iterate type="lt">
                                    <p:tmPct val="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1" nodeType="withEffect">
                                  <p:stCondLst>
                                    <p:cond delay="0"/>
                                  </p:stCondLst>
                                  <p:iterate type="lt">
                                    <p:tmPct val="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1" nodeType="with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34" presetClass="emph" presetSubtype="0" fill="hold" grpId="0"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
                                        </p:tgtEl>
                                        <p:attrNameLst>
                                          <p:attrName>ppt_x</p:attrName>
                                          <p:attrName>ppt_y</p:attrName>
                                        </p:attrNameLst>
                                      </p:cBhvr>
                                    </p:animMotion>
                                    <p:animRot by="1500000">
                                      <p:cBhvr>
                                        <p:cTn id="41" dur="125" fill="hold">
                                          <p:stCondLst>
                                            <p:cond delay="0"/>
                                          </p:stCondLst>
                                        </p:cTn>
                                        <p:tgtEl>
                                          <p:spTgt spid="4"/>
                                        </p:tgtEl>
                                        <p:attrNameLst>
                                          <p:attrName>r</p:attrName>
                                        </p:attrNameLst>
                                      </p:cBhvr>
                                    </p:animRot>
                                    <p:animRot by="-1500000">
                                      <p:cBhvr>
                                        <p:cTn id="42" dur="125" fill="hold">
                                          <p:stCondLst>
                                            <p:cond delay="125"/>
                                          </p:stCondLst>
                                        </p:cTn>
                                        <p:tgtEl>
                                          <p:spTgt spid="4"/>
                                        </p:tgtEl>
                                        <p:attrNameLst>
                                          <p:attrName>r</p:attrName>
                                        </p:attrNameLst>
                                      </p:cBhvr>
                                    </p:animRot>
                                    <p:animRot by="-1500000">
                                      <p:cBhvr>
                                        <p:cTn id="43" dur="125" fill="hold">
                                          <p:stCondLst>
                                            <p:cond delay="250"/>
                                          </p:stCondLst>
                                        </p:cTn>
                                        <p:tgtEl>
                                          <p:spTgt spid="4"/>
                                        </p:tgtEl>
                                        <p:attrNameLst>
                                          <p:attrName>r</p:attrName>
                                        </p:attrNameLst>
                                      </p:cBhvr>
                                    </p:animRot>
                                    <p:animRot by="1500000">
                                      <p:cBhvr>
                                        <p:cTn id="44" dur="125" fill="hold">
                                          <p:stCondLst>
                                            <p:cond delay="375"/>
                                          </p:stCondLst>
                                        </p:cTn>
                                        <p:tgtEl>
                                          <p:spTgt spid="4"/>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par>
                          <p:cTn id="51" fill="hold">
                            <p:stCondLst>
                              <p:cond delay="3350"/>
                            </p:stCondLst>
                            <p:childTnLst>
                              <p:par>
                                <p:cTn id="52" presetID="53" presetClass="entr" presetSubtype="16"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P spid="6" grpId="0"/>
      <p:bldP spid="6" grpId="1"/>
      <p:bldGraphic spid="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66711507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dirty="0" smtClean="0"/>
                <a:t>Expl</a:t>
              </a:r>
              <a:r>
                <a:rPr lang="en-US" sz="1400" kern="1200" dirty="0" smtClean="0"/>
                <a:t>oratory Analysis Graphs</a:t>
              </a:r>
              <a:endParaRPr lang="en-US" sz="1400" kern="1200" dirty="0"/>
            </a:p>
          </p:txBody>
        </p:sp>
      </p:gr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428750"/>
            <a:ext cx="1524000" cy="352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3754" y="1414001"/>
            <a:ext cx="1750570" cy="359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1414000"/>
            <a:ext cx="1782078" cy="359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2383" y="1413999"/>
            <a:ext cx="1880417" cy="3596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1581150"/>
            <a:ext cx="1828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3907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352438530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33331" y="2962099"/>
            <a:ext cx="3657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Multivariate Analysis – Scatter Plot</a:t>
              </a:r>
              <a:endParaRPr lang="en-US" sz="1400" kern="1200" dirty="0"/>
            </a:p>
          </p:txBody>
        </p:sp>
      </p:gr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428750"/>
            <a:ext cx="7315200" cy="355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898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240674" y="1745634"/>
            <a:ext cx="1072283"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6340695"/>
                <a:satOff val="-20261"/>
                <a:lumOff val="-5134"/>
                <a:alphaOff val="0"/>
              </a:schemeClr>
            </a:fillRef>
            <a:effectRef idx="0">
              <a:schemeClr val="accent3">
                <a:hueOff val="6340695"/>
                <a:satOff val="-20261"/>
                <a:lumOff val="-5134"/>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Selection</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From feature engineering and EDA, its now possible to arrive at better decisions that enable us to select the applicable features. Drop the features that may not influence predictive power and prepare a selection set to use with algorithms. Also include derived features that are assumed to improve the model outcome.</a:t>
            </a:r>
          </a:p>
        </p:txBody>
      </p:sp>
      <p:graphicFrame>
        <p:nvGraphicFramePr>
          <p:cNvPr id="17" name="Diagram 16"/>
          <p:cNvGraphicFramePr/>
          <p:nvPr>
            <p:extLst>
              <p:ext uri="{D42A27DB-BD31-4B8C-83A1-F6EECF244321}">
                <p14:modId xmlns:p14="http://schemas.microsoft.com/office/powerpoint/2010/main" val="3286226234"/>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8" y="361102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19" name="Rectangle 18"/>
          <p:cNvSpPr/>
          <p:nvPr/>
        </p:nvSpPr>
        <p:spPr>
          <a:xfrm>
            <a:off x="609600" y="2540357"/>
            <a:ext cx="8175523" cy="2585323"/>
          </a:xfrm>
          <a:prstGeom prst="rect">
            <a:avLst/>
          </a:prstGeom>
        </p:spPr>
        <p:txBody>
          <a:bodyPr wrap="square">
            <a:spAutoFit/>
          </a:bodyPr>
          <a:lstStyle/>
          <a:p>
            <a:pPr algn="just"/>
            <a:r>
              <a:rPr lang="en-US" dirty="0" smtClean="0"/>
              <a:t>Pick a set of models that are relevant to the problem. In this case it is a binary classification problem (Linear Method – LDA, Ensemble Method – Random Forest </a:t>
            </a:r>
            <a:r>
              <a:rPr lang="en-US" dirty="0" err="1" smtClean="0"/>
              <a:t>etc</a:t>
            </a:r>
            <a:r>
              <a:rPr lang="en-US" dirty="0" smtClean="0"/>
              <a:t> are selected). Set a random seed to set consistency with the application run time. Split the given dataset (not the test dataset) to train the algorithmic model and to validate the model build. Decide on a ratio for this split. In this case a 80:20::Train : Test ratio is considered. Consider train control parameters with resampling and type of cross validation. Consider preprocessing parameters for the applicable algorithms. Consider other parameters applicable to the respective algorithms</a:t>
            </a:r>
            <a:r>
              <a:rPr lang="en-US" dirty="0"/>
              <a:t> Ex: </a:t>
            </a:r>
            <a:r>
              <a:rPr lang="en-US" dirty="0" smtClean="0"/>
              <a:t>k-fold </a:t>
            </a:r>
            <a:r>
              <a:rPr lang="en-US" dirty="0"/>
              <a:t>cross validation </a:t>
            </a:r>
            <a:r>
              <a:rPr lang="en-US" dirty="0" smtClean="0"/>
              <a:t>etc. With this selection, apply and build models on train dataset for predictive feature. </a:t>
            </a:r>
            <a:endParaRPr lang="en-US" dirty="0"/>
          </a:p>
        </p:txBody>
      </p:sp>
    </p:spTree>
    <p:extLst>
      <p:ext uri="{BB962C8B-B14F-4D97-AF65-F5344CB8AC3E}">
        <p14:creationId xmlns:p14="http://schemas.microsoft.com/office/powerpoint/2010/main" val="4086179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2180783952"/>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552991" y="2981763"/>
            <a:ext cx="369693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7397477"/>
                <a:satOff val="-23638"/>
                <a:lumOff val="-5989"/>
                <a:alphaOff val="0"/>
              </a:schemeClr>
            </a:fillRef>
            <a:effectRef idx="0">
              <a:schemeClr val="accent3">
                <a:hueOff val="7397477"/>
                <a:satOff val="-23638"/>
                <a:lumOff val="-5989"/>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Model</a:t>
              </a:r>
              <a:endParaRPr lang="en-US" sz="1400" kern="1200" dirty="0"/>
            </a:p>
          </p:txBody>
        </p:sp>
      </p:grpSp>
      <p:sp>
        <p:nvSpPr>
          <p:cNvPr id="4" name="Rectangle 3"/>
          <p:cNvSpPr/>
          <p:nvPr/>
        </p:nvSpPr>
        <p:spPr>
          <a:xfrm>
            <a:off x="609600" y="1465620"/>
            <a:ext cx="8153400" cy="3477875"/>
          </a:xfrm>
          <a:prstGeom prst="rect">
            <a:avLst/>
          </a:prstGeom>
        </p:spPr>
        <p:txBody>
          <a:bodyPr wrap="square">
            <a:spAutoFit/>
          </a:bodyPr>
          <a:lstStyle/>
          <a:p>
            <a:r>
              <a:rPr lang="en-US" sz="1100" dirty="0" err="1"/>
              <a:t>set.seed</a:t>
            </a:r>
            <a:r>
              <a:rPr lang="en-US" sz="1100" dirty="0"/>
              <a:t>(999)</a:t>
            </a:r>
          </a:p>
          <a:p>
            <a:r>
              <a:rPr lang="en-US" sz="1100" dirty="0" err="1"/>
              <a:t>fit.lda</a:t>
            </a:r>
            <a:r>
              <a:rPr lang="en-US" sz="1100" dirty="0"/>
              <a:t> &lt;- train(Loan_Status~., data=</a:t>
            </a:r>
            <a:r>
              <a:rPr lang="en-US" sz="1100" dirty="0" err="1"/>
              <a:t>train_dp_loans</a:t>
            </a:r>
            <a:r>
              <a:rPr lang="en-US" sz="1100" dirty="0"/>
              <a:t>, method="</a:t>
            </a:r>
            <a:r>
              <a:rPr lang="en-US" sz="1100" dirty="0" err="1"/>
              <a:t>lda</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fit.glm</a:t>
            </a:r>
            <a:r>
              <a:rPr lang="en-US" sz="1100" dirty="0"/>
              <a:t> &lt;- train(Loan_Status~., data=</a:t>
            </a:r>
            <a:r>
              <a:rPr lang="en-US" sz="1100" dirty="0" err="1"/>
              <a:t>train_dp_loans</a:t>
            </a:r>
            <a:r>
              <a:rPr lang="en-US" sz="1100" dirty="0"/>
              <a:t>, method="</a:t>
            </a:r>
            <a:r>
              <a:rPr lang="en-US" sz="1100" dirty="0" err="1"/>
              <a:t>glm</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fit.knn</a:t>
            </a:r>
            <a:r>
              <a:rPr lang="en-US" sz="1100" dirty="0"/>
              <a:t> &lt;- train(Loan_Status~., data=</a:t>
            </a:r>
            <a:r>
              <a:rPr lang="en-US" sz="1100" dirty="0" err="1"/>
              <a:t>train_dp_loans</a:t>
            </a:r>
            <a:r>
              <a:rPr lang="en-US" sz="1100" dirty="0"/>
              <a:t>, method="</a:t>
            </a:r>
            <a:r>
              <a:rPr lang="en-US" sz="1100" dirty="0" err="1"/>
              <a:t>knn</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fit.svm</a:t>
            </a:r>
            <a:r>
              <a:rPr lang="en-US" sz="1100" dirty="0"/>
              <a:t> &lt;- train(Loan_Status~., data=</a:t>
            </a:r>
            <a:r>
              <a:rPr lang="en-US" sz="1100" dirty="0" err="1"/>
              <a:t>train_dp_loans</a:t>
            </a:r>
            <a:r>
              <a:rPr lang="en-US" sz="1100" dirty="0"/>
              <a:t>, method="</a:t>
            </a:r>
            <a:r>
              <a:rPr lang="en-US" sz="1100" dirty="0" err="1"/>
              <a:t>svmRadial</a:t>
            </a:r>
            <a:r>
              <a:rPr lang="en-US" sz="1100" dirty="0"/>
              <a:t>", </a:t>
            </a:r>
            <a:r>
              <a:rPr lang="en-US" sz="1100" dirty="0" err="1"/>
              <a:t>preProcess</a:t>
            </a:r>
            <a:r>
              <a:rPr lang="en-US" sz="1100" dirty="0"/>
              <a:t>=c("center", "scale"), maximize = TRUE,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fit.cart</a:t>
            </a:r>
            <a:r>
              <a:rPr lang="en-US" sz="1100" dirty="0"/>
              <a:t> &lt;- train(Loan_Status~., data=</a:t>
            </a:r>
            <a:r>
              <a:rPr lang="en-US" sz="1100" dirty="0" err="1"/>
              <a:t>train_dp_loans</a:t>
            </a:r>
            <a:r>
              <a:rPr lang="en-US" sz="1100" dirty="0"/>
              <a:t>, method="</a:t>
            </a:r>
            <a:r>
              <a:rPr lang="en-US" sz="1100" dirty="0" err="1"/>
              <a:t>rpart</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fit.rf</a:t>
            </a:r>
            <a:r>
              <a:rPr lang="en-US" sz="1100" dirty="0"/>
              <a:t> &lt;- train(Loan_Status~., data=</a:t>
            </a:r>
            <a:r>
              <a:rPr lang="en-US" sz="1100" dirty="0" err="1"/>
              <a:t>train_dp_loans</a:t>
            </a:r>
            <a:r>
              <a:rPr lang="en-US" sz="1100" dirty="0"/>
              <a:t>, method="</a:t>
            </a:r>
            <a:r>
              <a:rPr lang="en-US" sz="1100" dirty="0" err="1"/>
              <a:t>rf</a:t>
            </a:r>
            <a:r>
              <a:rPr lang="en-US" sz="1100" dirty="0"/>
              <a:t>", metric="Accuracy", </a:t>
            </a:r>
            <a:r>
              <a:rPr lang="en-US" sz="1100" dirty="0" err="1"/>
              <a:t>trControl</a:t>
            </a:r>
            <a:r>
              <a:rPr lang="en-US" sz="1100" dirty="0"/>
              <a:t>=</a:t>
            </a:r>
            <a:r>
              <a:rPr lang="en-US" sz="1100" dirty="0" err="1"/>
              <a:t>tC</a:t>
            </a:r>
            <a:r>
              <a:rPr lang="en-US" sz="1100" dirty="0"/>
              <a:t>)</a:t>
            </a:r>
          </a:p>
          <a:p>
            <a:endParaRPr lang="en-US" sz="1100" dirty="0"/>
          </a:p>
          <a:p>
            <a:r>
              <a:rPr lang="en-US" sz="1100" dirty="0" err="1"/>
              <a:t>set.seed</a:t>
            </a:r>
            <a:r>
              <a:rPr lang="en-US" sz="1100" dirty="0"/>
              <a:t>(999)</a:t>
            </a:r>
          </a:p>
          <a:p>
            <a:r>
              <a:rPr lang="en-US" sz="1100" dirty="0" err="1"/>
              <a:t>fit.gbm</a:t>
            </a:r>
            <a:r>
              <a:rPr lang="en-US" sz="1100" dirty="0"/>
              <a:t> &lt;- train(Loan_Status~., data=</a:t>
            </a:r>
            <a:r>
              <a:rPr lang="en-US" sz="1100" dirty="0" err="1"/>
              <a:t>train_dp_loans</a:t>
            </a:r>
            <a:r>
              <a:rPr lang="en-US" sz="1100" dirty="0"/>
              <a:t>, method="</a:t>
            </a:r>
            <a:r>
              <a:rPr lang="en-US" sz="1100" dirty="0" err="1"/>
              <a:t>gbm</a:t>
            </a:r>
            <a:r>
              <a:rPr lang="en-US" sz="1100" dirty="0"/>
              <a:t>", metric="Accuracy", </a:t>
            </a:r>
            <a:r>
              <a:rPr lang="en-US" sz="1100" dirty="0" err="1"/>
              <a:t>trControl</a:t>
            </a:r>
            <a:r>
              <a:rPr lang="en-US" sz="1100" dirty="0"/>
              <a:t>=</a:t>
            </a:r>
            <a:r>
              <a:rPr lang="en-US" sz="1100" dirty="0" err="1"/>
              <a:t>tC</a:t>
            </a:r>
            <a:r>
              <a:rPr lang="en-US" sz="1100" dirty="0"/>
              <a:t>, verbose=FALSE</a:t>
            </a:r>
            <a:r>
              <a:rPr lang="en-US" sz="1100" dirty="0" smtClean="0"/>
              <a:t>)</a:t>
            </a:r>
            <a:endParaRPr lang="en-US" sz="1100" dirty="0"/>
          </a:p>
        </p:txBody>
      </p:sp>
    </p:spTree>
    <p:extLst>
      <p:ext uri="{BB962C8B-B14F-4D97-AF65-F5344CB8AC3E}">
        <p14:creationId xmlns:p14="http://schemas.microsoft.com/office/powerpoint/2010/main" val="4180917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61736" y="1666696"/>
            <a:ext cx="9144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Validate Model</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Validate the various models those were built for effectiveness and accuracy metrics against the validation dataset. Review model’s resultant parameters, coefficients, plot various graphs to understand the outcome. </a:t>
            </a:r>
          </a:p>
        </p:txBody>
      </p:sp>
      <p:graphicFrame>
        <p:nvGraphicFramePr>
          <p:cNvPr id="17" name="Diagram 16"/>
          <p:cNvGraphicFramePr/>
          <p:nvPr>
            <p:extLst>
              <p:ext uri="{D42A27DB-BD31-4B8C-83A1-F6EECF244321}">
                <p14:modId xmlns:p14="http://schemas.microsoft.com/office/powerpoint/2010/main" val="307195844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23726" y="3495498"/>
            <a:ext cx="24384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Measure Performance</a:t>
              </a:r>
              <a:endParaRPr lang="en-US" sz="1400" kern="1200" dirty="0"/>
            </a:p>
          </p:txBody>
        </p:sp>
      </p:grpSp>
      <p:sp>
        <p:nvSpPr>
          <p:cNvPr id="19" name="Rectangle 18"/>
          <p:cNvSpPr/>
          <p:nvPr/>
        </p:nvSpPr>
        <p:spPr>
          <a:xfrm>
            <a:off x="609600" y="2419350"/>
            <a:ext cx="8175523" cy="2585323"/>
          </a:xfrm>
          <a:prstGeom prst="rect">
            <a:avLst/>
          </a:prstGeom>
        </p:spPr>
        <p:txBody>
          <a:bodyPr wrap="square">
            <a:spAutoFit/>
          </a:bodyPr>
          <a:lstStyle/>
          <a:p>
            <a:pPr algn="just"/>
            <a:r>
              <a:rPr lang="en-US" dirty="0" smtClean="0"/>
              <a:t>Confusion Matrix is used to describe the performance of the classification models. </a:t>
            </a:r>
          </a:p>
          <a:p>
            <a:pPr algn="just"/>
            <a:endParaRPr lang="en-US" dirty="0" smtClean="0"/>
          </a:p>
          <a:p>
            <a:pPr algn="just"/>
            <a:r>
              <a:rPr lang="en-US" dirty="0" smtClean="0"/>
              <a:t>Also have considered Lift Curve and Calibration Curve to visualize the performance of the classification models.</a:t>
            </a:r>
          </a:p>
          <a:p>
            <a:pPr algn="just"/>
            <a:endParaRPr lang="en-US" dirty="0" smtClean="0"/>
          </a:p>
          <a:p>
            <a:pPr algn="just"/>
            <a:r>
              <a:rPr lang="en-US" dirty="0" smtClean="0"/>
              <a:t>Lift Curve shows the evaluation of probability threshold against percentage of hits.</a:t>
            </a:r>
          </a:p>
          <a:p>
            <a:pPr algn="just"/>
            <a:endParaRPr lang="en-US" dirty="0" smtClean="0"/>
          </a:p>
          <a:p>
            <a:pPr algn="just"/>
            <a:r>
              <a:rPr lang="en-US" dirty="0" smtClean="0"/>
              <a:t>Calibration curve shows how well a classifier is calibrated. It’s a parametric graph showing true probabilities against predicted probability.</a:t>
            </a:r>
            <a:endParaRPr lang="en-US" dirty="0"/>
          </a:p>
        </p:txBody>
      </p:sp>
    </p:spTree>
    <p:extLst>
      <p:ext uri="{BB962C8B-B14F-4D97-AF65-F5344CB8AC3E}">
        <p14:creationId xmlns:p14="http://schemas.microsoft.com/office/powerpoint/2010/main" val="997458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aphicFrame>
        <p:nvGraphicFramePr>
          <p:cNvPr id="17" name="Diagram 16"/>
          <p:cNvGraphicFramePr/>
          <p:nvPr>
            <p:extLst>
              <p:ext uri="{D42A27DB-BD31-4B8C-83A1-F6EECF244321}">
                <p14:modId xmlns:p14="http://schemas.microsoft.com/office/powerpoint/2010/main" val="824638716"/>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1457125" y="2962098"/>
            <a:ext cx="350520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9511042"/>
                <a:satOff val="-30391"/>
                <a:lumOff val="-7701"/>
                <a:alphaOff val="0"/>
              </a:schemeClr>
            </a:fillRef>
            <a:effectRef idx="0">
              <a:schemeClr val="accent3">
                <a:hueOff val="9511042"/>
                <a:satOff val="-30391"/>
                <a:lumOff val="-770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Performance Graphs</a:t>
              </a:r>
              <a:endParaRPr lang="en-US" sz="1400" kern="1200" dirty="0"/>
            </a:p>
          </p:txBody>
        </p:sp>
      </p:grp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 y="1469308"/>
            <a:ext cx="38862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1469308"/>
            <a:ext cx="4038600" cy="338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092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35" y="1704796"/>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8454260"/>
                <a:satOff val="-27015"/>
                <a:lumOff val="-6845"/>
                <a:alphaOff val="0"/>
              </a:schemeClr>
            </a:fillRef>
            <a:effectRef idx="0">
              <a:schemeClr val="accent3">
                <a:hueOff val="8454260"/>
                <a:satOff val="-27015"/>
                <a:lumOff val="-6845"/>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5"/>
                <a:satOff val="-33768"/>
                <a:lumOff val="-8556"/>
                <a:alphaOff val="0"/>
              </a:schemeClr>
            </a:fillRef>
            <a:effectRef idx="0">
              <a:schemeClr val="accent3">
                <a:hueOff val="10567825"/>
                <a:satOff val="-33768"/>
                <a:lumOff val="-85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Test Model</a:t>
              </a:r>
              <a:endParaRPr lang="en-US" sz="1400" kern="1200" dirty="0"/>
            </a:p>
          </p:txBody>
        </p:sp>
      </p:grpSp>
      <p:sp>
        <p:nvSpPr>
          <p:cNvPr id="3" name="Rectangle 2"/>
          <p:cNvSpPr/>
          <p:nvPr/>
        </p:nvSpPr>
        <p:spPr>
          <a:xfrm>
            <a:off x="609600" y="1368363"/>
            <a:ext cx="8229600" cy="1200329"/>
          </a:xfrm>
          <a:prstGeom prst="rect">
            <a:avLst/>
          </a:prstGeom>
        </p:spPr>
        <p:txBody>
          <a:bodyPr wrap="square">
            <a:spAutoFit/>
          </a:bodyPr>
          <a:lstStyle/>
          <a:p>
            <a:pPr algn="just"/>
            <a:r>
              <a:rPr lang="en-US" dirty="0" smtClean="0"/>
              <a:t>Apply the best models from the selection and institutionalize to address the problem with test or real datasets. In this case, the models are applied to predict for Loan Defaults on the Test Dataset that was provided. Models are measured for Accuracy and Kappa Metrics.</a:t>
            </a:r>
          </a:p>
        </p:txBody>
      </p:sp>
      <p:graphicFrame>
        <p:nvGraphicFramePr>
          <p:cNvPr id="17" name="Diagram 16"/>
          <p:cNvGraphicFramePr/>
          <p:nvPr>
            <p:extLst>
              <p:ext uri="{D42A27DB-BD31-4B8C-83A1-F6EECF244321}">
                <p14:modId xmlns:p14="http://schemas.microsoft.com/office/powerpoint/2010/main" val="3654798203"/>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61832" y="3533599"/>
            <a:ext cx="25146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1624607"/>
                <a:satOff val="-37145"/>
                <a:lumOff val="-9412"/>
                <a:alphaOff val="0"/>
              </a:schemeClr>
            </a:fillRef>
            <a:effectRef idx="0">
              <a:schemeClr val="accent3">
                <a:hueOff val="11624607"/>
                <a:satOff val="-37145"/>
                <a:lumOff val="-9412"/>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Present Results</a:t>
              </a:r>
              <a:endParaRPr lang="en-US" sz="1400" kern="1200" dirty="0"/>
            </a:p>
          </p:txBody>
        </p:sp>
      </p:gr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723" y="2549266"/>
            <a:ext cx="8308602" cy="2438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32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3733800" cy="1047750"/>
          </a:xfrm>
        </p:spPr>
        <p:txBody>
          <a:bodyPr anchor="b">
            <a:normAutofit/>
          </a:bodyPr>
          <a:lstStyle>
            <a:extLst/>
          </a:lstStyle>
          <a:p>
            <a:r>
              <a:rPr lang="en-US" dirty="0" smtClean="0"/>
              <a:t>Conclusion</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143492565"/>
              </p:ext>
            </p:extLst>
          </p:nvPr>
        </p:nvGraphicFramePr>
        <p:xfrm>
          <a:off x="5410200" y="1352550"/>
          <a:ext cx="1524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680208562"/>
              </p:ext>
            </p:extLst>
          </p:nvPr>
        </p:nvGraphicFramePr>
        <p:xfrm>
          <a:off x="685800" y="1352550"/>
          <a:ext cx="15240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73496117"/>
              </p:ext>
            </p:extLst>
          </p:nvPr>
        </p:nvGraphicFramePr>
        <p:xfrm>
          <a:off x="609600" y="3486150"/>
          <a:ext cx="8305800" cy="1600200"/>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200025">
                <a:tc gridSpan="5">
                  <a:txBody>
                    <a:bodyPr/>
                    <a:lstStyle/>
                    <a:p>
                      <a:pPr algn="ctr"/>
                      <a:r>
                        <a:rPr lang="en-US" sz="700" dirty="0" smtClean="0"/>
                        <a:t>With Original</a:t>
                      </a:r>
                      <a:r>
                        <a:rPr lang="en-US" sz="700" baseline="0" dirty="0" smtClean="0"/>
                        <a:t> Features</a:t>
                      </a:r>
                      <a:endParaRPr lang="en-US" sz="7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rowSpan="2">
                  <a:txBody>
                    <a:bodyPr/>
                    <a:lstStyle/>
                    <a:p>
                      <a:pPr algn="ctr"/>
                      <a:r>
                        <a:rPr lang="en-US" sz="700" dirty="0" smtClean="0"/>
                        <a:t>Data</a:t>
                      </a:r>
                      <a:endParaRPr lang="en-US" sz="700" dirty="0"/>
                    </a:p>
                  </a:txBody>
                  <a:tcPr anchor="ctr"/>
                </a:tc>
                <a:tc rowSpan="2">
                  <a:txBody>
                    <a:bodyPr/>
                    <a:lstStyle/>
                    <a:p>
                      <a:pPr algn="ctr"/>
                      <a:r>
                        <a:rPr lang="en-US" sz="700" dirty="0" smtClean="0"/>
                        <a:t>Method</a:t>
                      </a:r>
                      <a:endParaRPr lang="en-US" sz="700" dirty="0"/>
                    </a:p>
                  </a:txBody>
                  <a:tcPr anchor="ctr"/>
                </a:tc>
                <a:tc rowSpan="2">
                  <a:txBody>
                    <a:bodyPr/>
                    <a:lstStyle/>
                    <a:p>
                      <a:pPr algn="ctr"/>
                      <a:r>
                        <a:rPr lang="en-US" sz="700" dirty="0" smtClean="0"/>
                        <a:t>Model</a:t>
                      </a:r>
                      <a:endParaRPr lang="en-US" sz="700" dirty="0"/>
                    </a:p>
                  </a:txBody>
                  <a:tcPr anchor="ctr"/>
                </a:tc>
                <a:tc gridSpan="2">
                  <a:txBody>
                    <a:bodyPr/>
                    <a:lstStyle/>
                    <a:p>
                      <a:pPr algn="ctr"/>
                      <a:r>
                        <a:rPr lang="en-US" sz="700" dirty="0" smtClean="0"/>
                        <a:t>Metric</a:t>
                      </a:r>
                      <a:endParaRPr lang="en-US" sz="700" dirty="0"/>
                    </a:p>
                  </a:txBody>
                  <a:tcPr anchor="ctr"/>
                </a:tc>
                <a:tc hMerge="1">
                  <a:txBody>
                    <a:bodyPr/>
                    <a:lstStyle/>
                    <a:p>
                      <a:endParaRPr lang="en-US" sz="900" dirty="0"/>
                    </a:p>
                  </a:txBody>
                  <a:tcPr anchor="ctr"/>
                </a:tc>
              </a:tr>
              <a:tr h="200025">
                <a:tc vMerge="1">
                  <a:txBody>
                    <a:bodyPr/>
                    <a:lstStyle/>
                    <a:p>
                      <a:endParaRPr lang="en-US" sz="900" dirty="0"/>
                    </a:p>
                  </a:txBody>
                  <a:tcPr anchor="ctr"/>
                </a:tc>
                <a:tc vMerge="1">
                  <a:txBody>
                    <a:bodyPr/>
                    <a:lstStyle/>
                    <a:p>
                      <a:endParaRPr lang="en-US" sz="900" dirty="0"/>
                    </a:p>
                  </a:txBody>
                  <a:tcPr anchor="ctr"/>
                </a:tc>
                <a:tc vMerge="1">
                  <a:txBody>
                    <a:bodyPr/>
                    <a:lstStyle/>
                    <a:p>
                      <a:endParaRPr lang="en-US" sz="900" dirty="0"/>
                    </a:p>
                  </a:txBody>
                  <a:tcPr anchor="ctr"/>
                </a:tc>
                <a:tc>
                  <a:txBody>
                    <a:bodyPr/>
                    <a:lstStyle/>
                    <a:p>
                      <a:pPr algn="ctr"/>
                      <a:r>
                        <a:rPr lang="en-US" sz="700" dirty="0" smtClean="0"/>
                        <a:t>Accuracy</a:t>
                      </a:r>
                      <a:endParaRPr lang="en-US" sz="700" dirty="0"/>
                    </a:p>
                  </a:txBody>
                  <a:tcPr anchor="ctr"/>
                </a:tc>
                <a:tc>
                  <a:txBody>
                    <a:bodyPr/>
                    <a:lstStyle/>
                    <a:p>
                      <a:pPr algn="ctr"/>
                      <a:r>
                        <a:rPr lang="en-US" sz="700" dirty="0" smtClean="0"/>
                        <a:t>Kappa</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Linear</a:t>
                      </a:r>
                      <a:endParaRPr lang="en-US" sz="700" dirty="0"/>
                    </a:p>
                  </a:txBody>
                  <a:tcPr anchor="ctr"/>
                </a:tc>
                <a:tc>
                  <a:txBody>
                    <a:bodyPr/>
                    <a:lstStyle/>
                    <a:p>
                      <a:pPr algn="ctr"/>
                      <a:r>
                        <a:rPr lang="en-US" sz="700" dirty="0" smtClean="0"/>
                        <a:t>Linear</a:t>
                      </a:r>
                      <a:r>
                        <a:rPr lang="en-US" sz="700" baseline="0" dirty="0" smtClean="0"/>
                        <a:t> Discriminant Analysis</a:t>
                      </a:r>
                      <a:endParaRPr lang="en-US" sz="700" dirty="0"/>
                    </a:p>
                  </a:txBody>
                  <a:tcPr anchor="ctr">
                    <a:solidFill>
                      <a:schemeClr val="accent2">
                        <a:lumMod val="40000"/>
                        <a:lumOff val="60000"/>
                      </a:schemeClr>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Non-Linear / Ensemble</a:t>
                      </a:r>
                      <a:endParaRPr lang="en-US" sz="700" dirty="0"/>
                    </a:p>
                  </a:txBody>
                  <a:tcPr anchor="ctr"/>
                </a:tc>
                <a:tc>
                  <a:txBody>
                    <a:bodyPr/>
                    <a:lstStyle/>
                    <a:p>
                      <a:pPr algn="ctr"/>
                      <a:r>
                        <a:rPr lang="en-US" sz="700" dirty="0" smtClean="0"/>
                        <a:t>SVM / Random</a:t>
                      </a:r>
                      <a:r>
                        <a:rPr lang="en-US" sz="700" baseline="0" dirty="0" smtClean="0"/>
                        <a:t> Forest</a:t>
                      </a:r>
                      <a:endParaRPr lang="en-US" sz="700" dirty="0"/>
                    </a:p>
                  </a:txBody>
                  <a:tcPr anchor="ctr">
                    <a:solidFill>
                      <a:srgbClr val="5F5AC2"/>
                    </a:solidFill>
                  </a:tcPr>
                </a:tc>
                <a:tc>
                  <a:txBody>
                    <a:bodyPr/>
                    <a:lstStyle/>
                    <a:p>
                      <a:pPr algn="ctr"/>
                      <a:r>
                        <a:rPr lang="en-US" sz="700" dirty="0" smtClean="0"/>
                        <a:t>0.819</a:t>
                      </a:r>
                      <a:endParaRPr lang="en-US" sz="700" dirty="0"/>
                    </a:p>
                  </a:txBody>
                  <a:tcPr anchor="ctr"/>
                </a:tc>
                <a:tc>
                  <a:txBody>
                    <a:bodyPr/>
                    <a:lstStyle/>
                    <a:p>
                      <a:pPr algn="ctr"/>
                      <a:r>
                        <a:rPr lang="en-US" sz="700" dirty="0" smtClean="0"/>
                        <a:t>0.518</a:t>
                      </a:r>
                      <a:endParaRPr lang="en-US" sz="700" dirty="0"/>
                    </a:p>
                  </a:txBody>
                  <a:tcPr anchor="ctr"/>
                </a:tc>
              </a:tr>
              <a:tr h="200025">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700" b="1" kern="1200" dirty="0" smtClean="0">
                          <a:solidFill>
                            <a:schemeClr val="lt1"/>
                          </a:solidFill>
                          <a:latin typeface="+mn-lt"/>
                          <a:ea typeface="+mn-ea"/>
                          <a:cs typeface="+mn-cs"/>
                        </a:rPr>
                        <a:t>With New Feature Added</a:t>
                      </a:r>
                      <a:r>
                        <a:rPr kumimoji="0" lang="en-US" sz="700" b="1" kern="1200" baseline="0" dirty="0" smtClean="0">
                          <a:solidFill>
                            <a:schemeClr val="lt1"/>
                          </a:solidFill>
                          <a:latin typeface="+mn-lt"/>
                          <a:ea typeface="+mn-ea"/>
                          <a:cs typeface="+mn-cs"/>
                        </a:rPr>
                        <a:t> per Banking Principle – Combined Income</a:t>
                      </a:r>
                      <a:endParaRPr kumimoji="0" lang="en-US" sz="700" b="1" kern="1200" dirty="0">
                        <a:solidFill>
                          <a:schemeClr val="lt1"/>
                        </a:solidFill>
                        <a:latin typeface="+mn-lt"/>
                        <a:ea typeface="+mn-ea"/>
                        <a:cs typeface="+mn-cs"/>
                      </a:endParaRPr>
                    </a:p>
                  </a:txBody>
                  <a:tcPr anchor="ctr">
                    <a:solidFill>
                      <a:schemeClr val="bg2">
                        <a:lumMod val="50000"/>
                      </a:schemeClr>
                    </a:solidFill>
                  </a:tcP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c hMerge="1">
                  <a:txBody>
                    <a:bodyPr/>
                    <a:lstStyle/>
                    <a:p>
                      <a:endParaRPr lang="en-US" sz="900" dirty="0"/>
                    </a:p>
                  </a:txBody>
                  <a:tcPr anchor="ctr"/>
                </a:tc>
              </a:tr>
              <a:tr h="200025">
                <a:tc>
                  <a:txBody>
                    <a:bodyPr/>
                    <a:lstStyle/>
                    <a:p>
                      <a:pPr algn="ctr"/>
                      <a:r>
                        <a:rPr lang="en-US" sz="700" dirty="0" smtClean="0"/>
                        <a:t>Validation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Random Forest</a:t>
                      </a:r>
                      <a:endParaRPr lang="en-US" sz="700" dirty="0"/>
                    </a:p>
                  </a:txBody>
                  <a:tcPr anchor="ctr">
                    <a:solidFill>
                      <a:srgbClr val="FFC000"/>
                    </a:solidFill>
                  </a:tcPr>
                </a:tc>
                <a:tc>
                  <a:txBody>
                    <a:bodyPr/>
                    <a:lstStyle/>
                    <a:p>
                      <a:pPr algn="ctr"/>
                      <a:r>
                        <a:rPr lang="en-US" sz="700" dirty="0" smtClean="0"/>
                        <a:t>0.8762</a:t>
                      </a:r>
                      <a:endParaRPr lang="en-US" sz="700" dirty="0"/>
                    </a:p>
                  </a:txBody>
                  <a:tcPr anchor="ctr"/>
                </a:tc>
                <a:tc>
                  <a:txBody>
                    <a:bodyPr/>
                    <a:lstStyle/>
                    <a:p>
                      <a:pPr algn="ctr"/>
                      <a:r>
                        <a:rPr lang="en-US" sz="700" dirty="0" smtClean="0"/>
                        <a:t>0.6828</a:t>
                      </a:r>
                      <a:endParaRPr lang="en-US" sz="700" dirty="0"/>
                    </a:p>
                  </a:txBody>
                  <a:tcPr anchor="ctr"/>
                </a:tc>
              </a:tr>
              <a:tr h="200025">
                <a:tc>
                  <a:txBody>
                    <a:bodyPr/>
                    <a:lstStyle/>
                    <a:p>
                      <a:pPr algn="ctr"/>
                      <a:r>
                        <a:rPr lang="en-US" sz="700" dirty="0" smtClean="0"/>
                        <a:t>Validation</a:t>
                      </a:r>
                      <a:r>
                        <a:rPr lang="en-US" sz="700" baseline="0" dirty="0" smtClean="0"/>
                        <a:t> Data</a:t>
                      </a:r>
                      <a:endParaRPr lang="en-US" sz="700" dirty="0"/>
                    </a:p>
                  </a:txBody>
                  <a:tcPr anchor="ctr"/>
                </a:tc>
                <a:tc>
                  <a:txBody>
                    <a:bodyPr/>
                    <a:lstStyle/>
                    <a:p>
                      <a:pPr algn="ctr"/>
                      <a:r>
                        <a:rPr lang="en-US" sz="700" dirty="0" smtClean="0"/>
                        <a:t>Ensemble</a:t>
                      </a:r>
                      <a:endParaRPr lang="en-US" sz="700" dirty="0"/>
                    </a:p>
                  </a:txBody>
                  <a:tcPr anchor="ctr"/>
                </a:tc>
                <a:tc>
                  <a:txBody>
                    <a:bodyPr/>
                    <a:lstStyle/>
                    <a:p>
                      <a:pPr algn="ctr"/>
                      <a:r>
                        <a:rPr lang="en-US" sz="700" dirty="0" smtClean="0"/>
                        <a:t>GBM</a:t>
                      </a:r>
                      <a:endParaRPr lang="en-US" sz="700" dirty="0"/>
                    </a:p>
                  </a:txBody>
                  <a:tcPr anchor="ctr">
                    <a:solidFill>
                      <a:srgbClr val="00E266"/>
                    </a:solidFill>
                  </a:tcPr>
                </a:tc>
                <a:tc>
                  <a:txBody>
                    <a:bodyPr/>
                    <a:lstStyle/>
                    <a:p>
                      <a:pPr algn="ctr"/>
                      <a:r>
                        <a:rPr lang="en-US" sz="700" dirty="0" smtClean="0"/>
                        <a:t>0.8381</a:t>
                      </a:r>
                      <a:endParaRPr lang="en-US" sz="700" dirty="0"/>
                    </a:p>
                  </a:txBody>
                  <a:tcPr anchor="ctr"/>
                </a:tc>
                <a:tc>
                  <a:txBody>
                    <a:bodyPr/>
                    <a:lstStyle/>
                    <a:p>
                      <a:pPr algn="ctr"/>
                      <a:r>
                        <a:rPr lang="en-US" sz="700" dirty="0" smtClean="0"/>
                        <a:t>0.5771</a:t>
                      </a:r>
                      <a:endParaRPr lang="en-US" sz="700" dirty="0"/>
                    </a:p>
                  </a:txBody>
                  <a:tcPr anchor="ct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2615384439"/>
              </p:ext>
            </p:extLst>
          </p:nvPr>
        </p:nvGraphicFramePr>
        <p:xfrm>
          <a:off x="2289747" y="1352550"/>
          <a:ext cx="1524000" cy="213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2951531524"/>
              </p:ext>
            </p:extLst>
          </p:nvPr>
        </p:nvGraphicFramePr>
        <p:xfrm>
          <a:off x="7162800" y="1352550"/>
          <a:ext cx="1524000" cy="213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ontent Placeholder 4"/>
          <p:cNvGraphicFramePr>
            <a:graphicFrameLocks/>
          </p:cNvGraphicFramePr>
          <p:nvPr>
            <p:extLst>
              <p:ext uri="{D42A27DB-BD31-4B8C-83A1-F6EECF244321}">
                <p14:modId xmlns:p14="http://schemas.microsoft.com/office/powerpoint/2010/main" val="3321539744"/>
              </p:ext>
            </p:extLst>
          </p:nvPr>
        </p:nvGraphicFramePr>
        <p:xfrm>
          <a:off x="3886200" y="1352550"/>
          <a:ext cx="1524000" cy="213360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1"/>
          <p:cNvSpPr txBox="1">
            <a:spLocks/>
          </p:cNvSpPr>
          <p:nvPr/>
        </p:nvSpPr>
        <p:spPr>
          <a:xfrm>
            <a:off x="3832485" y="379750"/>
            <a:ext cx="5206182" cy="666750"/>
          </a:xfrm>
          <a:prstGeom prst="rect">
            <a:avLst/>
          </a:prstGeom>
        </p:spPr>
        <p:txBody>
          <a:bodyPr vert="horz" anchor="b">
            <a:normAutofit fontScale="85000" lnSpcReduction="10000"/>
          </a:bodyPr>
          <a:lstStyle>
            <a:lvl1pPr algn="l" rtl="0" eaLnBrk="1" latinLnBrk="0" hangingPunct="1">
              <a:spcBef>
                <a:spcPct val="0"/>
              </a:spcBef>
              <a:buNone/>
              <a:defRPr kumimoji="0" sz="4200" b="0" kern="1200">
                <a:solidFill>
                  <a:schemeClr val="tx2"/>
                </a:solidFill>
                <a:latin typeface="+mj-lt"/>
                <a:ea typeface="+mj-ea"/>
                <a:cs typeface="+mj-cs"/>
              </a:defRPr>
            </a:lvl1pPr>
            <a:extLst/>
          </a:lstStyle>
          <a:p>
            <a:pPr algn="r"/>
            <a:r>
              <a:rPr lang="en-US" sz="2000" dirty="0" smtClean="0">
                <a:solidFill>
                  <a:schemeClr val="accent2">
                    <a:lumMod val="60000"/>
                    <a:lumOff val="40000"/>
                  </a:schemeClr>
                </a:solidFill>
              </a:rPr>
              <a:t>Ensemble Random Forest is chosen as best model.</a:t>
            </a:r>
          </a:p>
          <a:p>
            <a:pPr algn="r"/>
            <a:r>
              <a:rPr lang="en-US" sz="2000" dirty="0" smtClean="0">
                <a:solidFill>
                  <a:schemeClr val="accent2">
                    <a:lumMod val="60000"/>
                    <a:lumOff val="40000"/>
                  </a:schemeClr>
                </a:solidFill>
              </a:rPr>
              <a:t>This has improved accuracy due to derived new feature.</a:t>
            </a:r>
            <a:endParaRPr lang="en-US" sz="2000"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Rectangle 3"/>
          <p:cNvSpPr>
            <a:spLocks noGrp="1"/>
          </p:cNvSpPr>
          <p:nvPr>
            <p:ph type="title"/>
          </p:nvPr>
        </p:nvSpPr>
        <p:spPr/>
        <p:txBody>
          <a:bodyPr>
            <a:normAutofit/>
          </a:bodyPr>
          <a:lstStyle>
            <a:extLst/>
          </a:lstStyle>
          <a:p>
            <a:pPr algn="just"/>
            <a:r>
              <a:rPr lang="en-US" sz="2200" dirty="0" smtClean="0">
                <a:solidFill>
                  <a:srgbClr val="C00000"/>
                </a:solidFill>
              </a:rPr>
              <a:t>Data</a:t>
            </a:r>
            <a:r>
              <a:rPr lang="en-US" sz="2200" dirty="0" smtClean="0"/>
              <a:t> </a:t>
            </a:r>
            <a:r>
              <a:rPr lang="en-US" sz="2200" i="1" dirty="0" smtClean="0">
                <a:solidFill>
                  <a:schemeClr val="tx1"/>
                </a:solidFill>
              </a:rPr>
              <a:t>is the new oil</a:t>
            </a:r>
            <a:r>
              <a:rPr lang="en-US" sz="2200" dirty="0" smtClean="0">
                <a:solidFill>
                  <a:srgbClr val="FFC000"/>
                </a:solidFill>
              </a:rPr>
              <a:t> </a:t>
            </a:r>
            <a:r>
              <a:rPr lang="en-US" sz="2200" dirty="0" smtClean="0">
                <a:solidFill>
                  <a:srgbClr val="FFFF00"/>
                </a:solidFill>
              </a:rPr>
              <a:t>&amp;</a:t>
            </a:r>
            <a:r>
              <a:rPr lang="en-US" sz="2200" dirty="0" smtClean="0"/>
              <a:t> </a:t>
            </a:r>
            <a:r>
              <a:rPr lang="en-US" sz="2200" dirty="0" smtClean="0">
                <a:solidFill>
                  <a:srgbClr val="C00000"/>
                </a:solidFill>
              </a:rPr>
              <a:t>Analytics</a:t>
            </a:r>
            <a:r>
              <a:rPr lang="en-US" sz="2200" dirty="0" smtClean="0"/>
              <a:t> </a:t>
            </a:r>
            <a:r>
              <a:rPr lang="en-US" sz="2200" i="1" dirty="0" smtClean="0">
                <a:solidFill>
                  <a:schemeClr val="tx1"/>
                </a:solidFill>
              </a:rPr>
              <a:t>is the new </a:t>
            </a:r>
            <a:r>
              <a:rPr lang="en-US" sz="2200" i="1" dirty="0">
                <a:solidFill>
                  <a:schemeClr val="tx1"/>
                </a:solidFill>
              </a:rPr>
              <a:t>c</a:t>
            </a:r>
            <a:r>
              <a:rPr lang="en-US" sz="2200" i="1" dirty="0" smtClean="0">
                <a:solidFill>
                  <a:schemeClr val="tx1"/>
                </a:solidFill>
              </a:rPr>
              <a:t>ombustion </a:t>
            </a:r>
            <a:r>
              <a:rPr lang="en-US" sz="2200" i="1" dirty="0">
                <a:solidFill>
                  <a:schemeClr val="tx1"/>
                </a:solidFill>
              </a:rPr>
              <a:t>e</a:t>
            </a:r>
            <a:r>
              <a:rPr lang="en-US" sz="2200" i="1" dirty="0" smtClean="0">
                <a:solidFill>
                  <a:schemeClr val="tx1"/>
                </a:solidFill>
              </a:rPr>
              <a:t>ngine</a:t>
            </a:r>
            <a:endParaRPr lang="en-US" sz="2200" i="1" dirty="0">
              <a:solidFill>
                <a:schemeClr val="tx1"/>
              </a:solidFill>
            </a:endParaRPr>
          </a:p>
        </p:txBody>
      </p:sp>
      <p:sp>
        <p:nvSpPr>
          <p:cNvPr id="2" name="Rectangle 1"/>
          <p:cNvSpPr>
            <a:spLocks/>
          </p:cNvSpPr>
          <p:nvPr/>
        </p:nvSpPr>
        <p:spPr>
          <a:xfrm>
            <a:off x="1752600" y="4181784"/>
            <a:ext cx="7162800" cy="830997"/>
          </a:xfrm>
          <a:prstGeom prst="rect">
            <a:avLst/>
          </a:prstGeom>
          <a:noFill/>
          <a:effectLst/>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800" b="1" cap="all" spc="600" dirty="0">
                <a:ln/>
                <a:solidFill>
                  <a:schemeClr val="accent1"/>
                </a:solidFill>
                <a:effectLst>
                  <a:outerShdw blurRad="19685" dist="12700" dir="5400000" algn="tl" rotWithShape="0">
                    <a:schemeClr val="accent1">
                      <a:satMod val="130000"/>
                      <a:alpha val="60000"/>
                    </a:schemeClr>
                  </a:outerShdw>
                </a:effectLst>
              </a:rPr>
              <a:t>Thank You</a:t>
            </a:r>
          </a:p>
        </p:txBody>
      </p:sp>
      <p:pic>
        <p:nvPicPr>
          <p:cNvPr id="7" name="Picture 6"/>
          <p:cNvPicPr>
            <a:picLocks noChangeAspect="1" noChangeArrowheads="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76200" y="4176998"/>
            <a:ext cx="1295399" cy="885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950" y="84192"/>
            <a:ext cx="3831450" cy="30890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6400" y="285750"/>
            <a:ext cx="3407550" cy="2759976"/>
          </a:xfrm>
          <a:prstGeom prst="rect">
            <a:avLst/>
          </a:prstGeom>
          <a:ln>
            <a:noFill/>
          </a:ln>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716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par>
                                <p:cTn id="23" presetID="53" presetClass="entr" presetSubtype="16"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Team Info</a:t>
            </a:r>
            <a:endParaRPr lang="en-US" dirty="0"/>
          </a:p>
        </p:txBody>
      </p:sp>
      <p:sp>
        <p:nvSpPr>
          <p:cNvPr id="3" name="Rectangle 2"/>
          <p:cNvSpPr>
            <a:spLocks noGrp="1"/>
          </p:cNvSpPr>
          <p:nvPr>
            <p:ph sz="quarter" idx="13"/>
          </p:nvPr>
        </p:nvSpPr>
        <p:spPr>
          <a:xfrm>
            <a:off x="609600" y="1428750"/>
            <a:ext cx="3048000" cy="3200400"/>
          </a:xfrm>
        </p:spPr>
        <p:txBody>
          <a:bodyPr anchor="ctr">
            <a:noAutofit/>
          </a:bodyPr>
          <a:lstStyle>
            <a:extLst/>
          </a:lstStyle>
          <a:p>
            <a:pPr>
              <a:spcBef>
                <a:spcPts val="0"/>
              </a:spcBef>
              <a:buFont typeface="Wingdings" panose="05000000000000000000" pitchFamily="2" charset="2"/>
              <a:buChar char="v"/>
            </a:pPr>
            <a:r>
              <a:rPr lang="en-US" sz="2000" dirty="0">
                <a:latin typeface="Monotype Corsiva" panose="03010101010201010101" pitchFamily="66" charset="0"/>
              </a:rPr>
              <a:t>Ali </a:t>
            </a:r>
            <a:r>
              <a:rPr lang="en-US" sz="2000" dirty="0" err="1">
                <a:latin typeface="Monotype Corsiva" panose="03010101010201010101" pitchFamily="66" charset="0"/>
              </a:rPr>
              <a:t>Qaiser</a:t>
            </a:r>
            <a:r>
              <a:rPr lang="en-US" sz="2000" dirty="0">
                <a:latin typeface="Monotype Corsiva" panose="03010101010201010101" pitchFamily="66" charset="0"/>
              </a:rPr>
              <a:t> Syed </a:t>
            </a:r>
          </a:p>
          <a:p>
            <a:pPr>
              <a:spcBef>
                <a:spcPts val="0"/>
              </a:spcBef>
              <a:buFont typeface="Wingdings" panose="05000000000000000000" pitchFamily="2" charset="2"/>
              <a:buChar char="v"/>
            </a:pPr>
            <a:r>
              <a:rPr lang="en-US" sz="2000" dirty="0" err="1">
                <a:latin typeface="Monotype Corsiva" panose="03010101010201010101" pitchFamily="66" charset="0"/>
              </a:rPr>
              <a:t>Annada</a:t>
            </a:r>
            <a:r>
              <a:rPr lang="en-US" sz="2000" dirty="0">
                <a:latin typeface="Monotype Corsiva" panose="03010101010201010101" pitchFamily="66" charset="0"/>
              </a:rPr>
              <a:t> Prasad</a:t>
            </a:r>
          </a:p>
          <a:p>
            <a:pPr>
              <a:spcBef>
                <a:spcPts val="0"/>
              </a:spcBef>
              <a:buFont typeface="Wingdings" panose="05000000000000000000" pitchFamily="2" charset="2"/>
              <a:buChar char="v"/>
            </a:pPr>
            <a:r>
              <a:rPr lang="en-US" sz="2000" dirty="0">
                <a:latin typeface="Monotype Corsiva" panose="03010101010201010101" pitchFamily="66" charset="0"/>
              </a:rPr>
              <a:t>Chia </a:t>
            </a:r>
            <a:r>
              <a:rPr lang="en-US" sz="2000" dirty="0" err="1">
                <a:latin typeface="Monotype Corsiva" panose="03010101010201010101" pitchFamily="66" charset="0"/>
              </a:rPr>
              <a:t>Aik</a:t>
            </a:r>
            <a:r>
              <a:rPr lang="en-US" sz="2000" dirty="0">
                <a:latin typeface="Monotype Corsiva" panose="03010101010201010101" pitchFamily="66" charset="0"/>
              </a:rPr>
              <a:t> Lee</a:t>
            </a:r>
          </a:p>
          <a:p>
            <a:pPr>
              <a:spcBef>
                <a:spcPts val="0"/>
              </a:spcBef>
              <a:buFont typeface="Wingdings" panose="05000000000000000000" pitchFamily="2" charset="2"/>
              <a:buChar char="v"/>
            </a:pPr>
            <a:r>
              <a:rPr lang="en-US" sz="2000" dirty="0">
                <a:latin typeface="Monotype Corsiva" panose="03010101010201010101" pitchFamily="66" charset="0"/>
              </a:rPr>
              <a:t>Diego Jaramillo</a:t>
            </a:r>
          </a:p>
          <a:p>
            <a:pPr>
              <a:spcBef>
                <a:spcPts val="0"/>
              </a:spcBef>
              <a:buFont typeface="Wingdings" panose="05000000000000000000" pitchFamily="2" charset="2"/>
              <a:buChar char="v"/>
            </a:pPr>
            <a:r>
              <a:rPr lang="en-US" sz="2000" dirty="0">
                <a:latin typeface="Monotype Corsiva" panose="03010101010201010101" pitchFamily="66" charset="0"/>
              </a:rPr>
              <a:t>Kiran </a:t>
            </a:r>
            <a:r>
              <a:rPr lang="en-US" sz="2000" dirty="0" err="1">
                <a:latin typeface="Monotype Corsiva" panose="03010101010201010101" pitchFamily="66" charset="0"/>
              </a:rPr>
              <a:t>Devathi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Manoj </a:t>
            </a:r>
            <a:r>
              <a:rPr lang="en-US" sz="2000" dirty="0" err="1">
                <a:latin typeface="Monotype Corsiva" panose="03010101010201010101" pitchFamily="66" charset="0"/>
              </a:rPr>
              <a:t>Kalamkar</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a:latin typeface="Monotype Corsiva" panose="03010101010201010101" pitchFamily="66" charset="0"/>
              </a:rPr>
              <a:t>Praveen </a:t>
            </a:r>
            <a:r>
              <a:rPr lang="en-US" sz="2000" dirty="0" err="1">
                <a:latin typeface="Monotype Corsiva" panose="03010101010201010101" pitchFamily="66" charset="0"/>
              </a:rPr>
              <a:t>Parvataneni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Subrata</a:t>
            </a:r>
            <a:r>
              <a:rPr lang="en-US" sz="2000" dirty="0">
                <a:latin typeface="Monotype Corsiva" panose="03010101010201010101" pitchFamily="66" charset="0"/>
              </a:rPr>
              <a:t> Roy</a:t>
            </a:r>
          </a:p>
          <a:p>
            <a:pPr>
              <a:spcBef>
                <a:spcPts val="0"/>
              </a:spcBef>
              <a:buFont typeface="Wingdings" panose="05000000000000000000" pitchFamily="2" charset="2"/>
              <a:buChar char="v"/>
            </a:pPr>
            <a:r>
              <a:rPr lang="en-US" sz="2000" dirty="0">
                <a:latin typeface="Monotype Corsiva" panose="03010101010201010101" pitchFamily="66" charset="0"/>
              </a:rPr>
              <a:t>Ravi </a:t>
            </a:r>
            <a:r>
              <a:rPr lang="en-US" sz="2000" dirty="0" smtClean="0">
                <a:latin typeface="Monotype Corsiva" panose="03010101010201010101" pitchFamily="66" charset="0"/>
              </a:rPr>
              <a:t>Bodkai</a:t>
            </a:r>
            <a:endParaRPr lang="en-US" sz="2000" dirty="0">
              <a:latin typeface="Monotype Corsiva" panose="03010101010201010101" pitchFamily="66" charset="0"/>
            </a:endParaRPr>
          </a:p>
          <a:p>
            <a:pPr>
              <a:spcBef>
                <a:spcPts val="0"/>
              </a:spcBef>
              <a:buFont typeface="Wingdings" panose="05000000000000000000" pitchFamily="2" charset="2"/>
              <a:buChar char="v"/>
            </a:pPr>
            <a:r>
              <a:rPr lang="en-US" sz="2000" dirty="0" err="1">
                <a:latin typeface="Monotype Corsiva" panose="03010101010201010101" pitchFamily="66" charset="0"/>
              </a:rPr>
              <a:t>Vasudev</a:t>
            </a:r>
            <a:r>
              <a:rPr lang="en-US" sz="2000" dirty="0">
                <a:latin typeface="Monotype Corsiva" panose="03010101010201010101" pitchFamily="66" charset="0"/>
              </a:rPr>
              <a:t> </a:t>
            </a:r>
            <a:r>
              <a:rPr lang="en-US" sz="2000" dirty="0" err="1">
                <a:latin typeface="Monotype Corsiva" panose="03010101010201010101" pitchFamily="66" charset="0"/>
              </a:rPr>
              <a:t>Pendyala</a:t>
            </a:r>
            <a:endParaRPr lang="en-US" sz="2000" dirty="0">
              <a:latin typeface="Monotype Corsiva" panose="03010101010201010101" pitchFamily="66"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14450"/>
            <a:ext cx="4829175" cy="3276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Domain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Topic</a:t>
            </a:r>
            <a:endParaRPr lang="en-US" dirty="0"/>
          </a:p>
        </p:txBody>
      </p:sp>
      <p:sp>
        <p:nvSpPr>
          <p:cNvPr id="4" name="Rectangle 3"/>
          <p:cNvSpPr>
            <a:spLocks noGrp="1"/>
          </p:cNvSpPr>
          <p:nvPr>
            <p:ph sz="quarter" idx="14"/>
          </p:nvPr>
        </p:nvSpPr>
        <p:spPr>
          <a:xfrm>
            <a:off x="4844901" y="1352549"/>
            <a:ext cx="3886200" cy="457201"/>
          </a:xfrm>
        </p:spPr>
        <p:txBody>
          <a:bodyPr>
            <a:normAutofit fontScale="92500" lnSpcReduction="20000"/>
          </a:bodyPr>
          <a:lstStyle>
            <a:extLst/>
          </a:lstStyle>
          <a:p>
            <a:pPr marL="0" indent="0" algn="r">
              <a:buNone/>
            </a:pPr>
            <a:r>
              <a:rPr lang="en-US" altLang="x-none" dirty="0" smtClean="0"/>
              <a:t>Loan Prediction</a:t>
            </a:r>
            <a:endParaRPr lang="en-US" dirty="0" smtClean="0"/>
          </a:p>
        </p:txBody>
      </p:sp>
      <p:sp>
        <p:nvSpPr>
          <p:cNvPr id="10" name="Rectangle 1"/>
          <p:cNvSpPr txBox="1">
            <a:spLocks/>
          </p:cNvSpPr>
          <p:nvPr/>
        </p:nvSpPr>
        <p:spPr>
          <a:xfrm>
            <a:off x="4876800" y="111228"/>
            <a:ext cx="4038600" cy="1005840"/>
          </a:xfrm>
          <a:prstGeom prst="rect">
            <a:avLst/>
          </a:prstGeom>
        </p:spPr>
        <p:txBody>
          <a:bodyPr vert="horz" anchor="b">
            <a:normAutofit fontScale="82500" lnSpcReduction="10000"/>
          </a:bodyPr>
          <a:lstStyle>
            <a:lvl1pPr algn="l" rtl="0" eaLnBrk="1" latinLnBrk="0" hangingPunct="1">
              <a:spcBef>
                <a:spcPct val="0"/>
              </a:spcBef>
              <a:buNone/>
              <a:defRPr kumimoji="0" sz="4200" kern="1200">
                <a:solidFill>
                  <a:schemeClr val="tx2"/>
                </a:solidFill>
                <a:latin typeface="+mj-lt"/>
                <a:ea typeface="+mj-ea"/>
                <a:cs typeface="+mj-cs"/>
              </a:defRPr>
            </a:lvl1pPr>
            <a:extLst/>
          </a:lstStyle>
          <a:p>
            <a:pPr algn="r"/>
            <a:r>
              <a:rPr lang="en-US" dirty="0" smtClean="0"/>
              <a:t>Banking and Finance</a:t>
            </a:r>
            <a:endParaRPr lang="en-US" dirty="0"/>
          </a:p>
        </p:txBody>
      </p:sp>
      <p:sp>
        <p:nvSpPr>
          <p:cNvPr id="11" name="Rectangle 2"/>
          <p:cNvSpPr txBox="1">
            <a:spLocks/>
          </p:cNvSpPr>
          <p:nvPr/>
        </p:nvSpPr>
        <p:spPr>
          <a:xfrm>
            <a:off x="636638" y="1888410"/>
            <a:ext cx="8050161" cy="106434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just">
              <a:buNone/>
            </a:pPr>
            <a:r>
              <a:rPr lang="en-US" altLang="x-none" sz="1400" dirty="0" smtClean="0"/>
              <a:t>Banks, other financial institutions in the lending business and those who get the loans are at many risks on repayment and credibility. Additionally the growing volumes of these loan transactions, changing customer needs and behaviors, changing rules and procedures </a:t>
            </a:r>
            <a:r>
              <a:rPr lang="en-US" altLang="x-none" sz="1400" dirty="0"/>
              <a:t>of underlying financial institutions demand </a:t>
            </a:r>
            <a:r>
              <a:rPr lang="en-US" altLang="x-none" sz="1400" dirty="0" smtClean="0"/>
              <a:t>improved capabilities more than ever for the protection of respective interests and for better business decisions. </a:t>
            </a:r>
          </a:p>
        </p:txBody>
      </p:sp>
      <p:sp>
        <p:nvSpPr>
          <p:cNvPr id="5" name="Rectangle 4"/>
          <p:cNvSpPr/>
          <p:nvPr/>
        </p:nvSpPr>
        <p:spPr>
          <a:xfrm>
            <a:off x="621889" y="3043541"/>
            <a:ext cx="8064910" cy="738664"/>
          </a:xfrm>
          <a:prstGeom prst="rect">
            <a:avLst/>
          </a:prstGeom>
        </p:spPr>
        <p:txBody>
          <a:bodyPr wrap="square">
            <a:spAutoFit/>
          </a:bodyPr>
          <a:lstStyle/>
          <a:p>
            <a:pPr algn="just"/>
            <a:r>
              <a:rPr lang="en-US" altLang="x-none" sz="1400" dirty="0"/>
              <a:t>This domain and area of this topic is presenting an opportunity to address this problem from the Data Sciences and Analytics </a:t>
            </a:r>
            <a:r>
              <a:rPr lang="en-US" altLang="x-none" sz="1400" dirty="0" smtClean="0"/>
              <a:t>perspective. </a:t>
            </a:r>
            <a:r>
              <a:rPr lang="en-US" altLang="x-none" sz="1400" dirty="0"/>
              <a:t>This presentation addresses, how the problem of classifying loans for approvals and declines is </a:t>
            </a:r>
            <a:r>
              <a:rPr lang="en-US" altLang="x-none" sz="1400" dirty="0" smtClean="0"/>
              <a:t>handled by </a:t>
            </a:r>
            <a:r>
              <a:rPr lang="en-US" altLang="x-none" sz="1400" dirty="0"/>
              <a:t>modeling Machine Learning Algorithms.</a:t>
            </a:r>
          </a:p>
        </p:txBody>
      </p:sp>
      <p:sp>
        <p:nvSpPr>
          <p:cNvPr id="6" name="Rectangle 5"/>
          <p:cNvSpPr/>
          <p:nvPr/>
        </p:nvSpPr>
        <p:spPr>
          <a:xfrm>
            <a:off x="616973" y="3945810"/>
            <a:ext cx="8069825" cy="738664"/>
          </a:xfrm>
          <a:prstGeom prst="rect">
            <a:avLst/>
          </a:prstGeom>
        </p:spPr>
        <p:txBody>
          <a:bodyPr wrap="square">
            <a:spAutoFit/>
          </a:bodyPr>
          <a:lstStyle/>
          <a:p>
            <a:pPr algn="just"/>
            <a:r>
              <a:rPr lang="en-US" sz="1400" dirty="0"/>
              <a:t>Models are built </a:t>
            </a:r>
            <a:r>
              <a:rPr lang="en-US" sz="1400" dirty="0" smtClean="0"/>
              <a:t>for </a:t>
            </a:r>
            <a:r>
              <a:rPr lang="en-US" sz="1400" dirty="0"/>
              <a:t>the datasets </a:t>
            </a:r>
            <a:r>
              <a:rPr lang="en-US" sz="1400" dirty="0" smtClean="0"/>
              <a:t>chosen from </a:t>
            </a:r>
            <a:r>
              <a:rPr lang="en-US" sz="1400" dirty="0"/>
              <a:t>banking and finance domain to predict the status of loans. </a:t>
            </a:r>
            <a:r>
              <a:rPr lang="en-US" sz="1400" dirty="0" smtClean="0"/>
              <a:t>Seven </a:t>
            </a:r>
            <a:r>
              <a:rPr lang="en-US" sz="1400" dirty="0"/>
              <a:t>machine learning algorithms are modeled in R and results presented.  These include Linear Discriminant Analysis, </a:t>
            </a:r>
            <a:r>
              <a:rPr lang="en-US" sz="1400" dirty="0" smtClean="0"/>
              <a:t>GLM, </a:t>
            </a:r>
            <a:r>
              <a:rPr lang="en-US" sz="1400" dirty="0" err="1" smtClean="0"/>
              <a:t>kNN</a:t>
            </a:r>
            <a:r>
              <a:rPr lang="en-US" sz="1400" dirty="0"/>
              <a:t>, Support Vector Machines, CART, Random Forest and Generalized Boosting Model.</a:t>
            </a:r>
          </a:p>
        </p:txBody>
      </p:sp>
    </p:spTree>
    <p:extLst>
      <p:ext uri="{BB962C8B-B14F-4D97-AF65-F5344CB8AC3E}">
        <p14:creationId xmlns:p14="http://schemas.microsoft.com/office/powerpoint/2010/main" val="29867532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ppt_x"/>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a:bodyPr>
          <a:lstStyle>
            <a:extLst/>
          </a:lstStyle>
          <a:p>
            <a:r>
              <a:rPr lang="en-US" dirty="0" smtClean="0"/>
              <a:t>Introduction</a:t>
            </a:r>
            <a:endParaRPr lang="en-US" dirty="0"/>
          </a:p>
        </p:txBody>
      </p:sp>
      <p:sp>
        <p:nvSpPr>
          <p:cNvPr id="3" name="Rectangle 2"/>
          <p:cNvSpPr>
            <a:spLocks noGrp="1"/>
          </p:cNvSpPr>
          <p:nvPr>
            <p:ph sz="quarter" idx="13"/>
          </p:nvPr>
        </p:nvSpPr>
        <p:spPr>
          <a:xfrm>
            <a:off x="609600" y="1352551"/>
            <a:ext cx="3886200" cy="533399"/>
          </a:xfrm>
        </p:spPr>
        <p:txBody>
          <a:bodyPr>
            <a:normAutofit lnSpcReduction="10000"/>
          </a:bodyPr>
          <a:lstStyle>
            <a:extLst/>
          </a:lstStyle>
          <a:p>
            <a:pPr marL="0" indent="0">
              <a:buNone/>
            </a:pPr>
            <a:r>
              <a:rPr lang="en-US" altLang="x-none" dirty="0" smtClean="0"/>
              <a:t>Project</a:t>
            </a:r>
            <a:endParaRPr lang="en-US" dirty="0"/>
          </a:p>
        </p:txBody>
      </p:sp>
      <p:sp>
        <p:nvSpPr>
          <p:cNvPr id="11" name="Rectangle 2"/>
          <p:cNvSpPr>
            <a:spLocks noGrp="1"/>
          </p:cNvSpPr>
          <p:nvPr>
            <p:ph sz="quarter" idx="13"/>
          </p:nvPr>
        </p:nvSpPr>
        <p:spPr>
          <a:xfrm>
            <a:off x="609600" y="2495550"/>
            <a:ext cx="3886200" cy="533399"/>
          </a:xfrm>
        </p:spPr>
        <p:txBody>
          <a:bodyPr>
            <a:normAutofit lnSpcReduction="10000"/>
          </a:bodyPr>
          <a:lstStyle>
            <a:extLst/>
          </a:lstStyle>
          <a:p>
            <a:pPr marL="0" indent="0">
              <a:buNone/>
            </a:pPr>
            <a:r>
              <a:rPr lang="en-US" dirty="0" smtClean="0"/>
              <a:t>Objective</a:t>
            </a:r>
            <a:endParaRPr lang="en-US" dirty="0"/>
          </a:p>
        </p:txBody>
      </p:sp>
      <p:sp>
        <p:nvSpPr>
          <p:cNvPr id="12" name="Rectangle 2"/>
          <p:cNvSpPr>
            <a:spLocks noGrp="1"/>
          </p:cNvSpPr>
          <p:nvPr>
            <p:ph sz="quarter" idx="13"/>
          </p:nvPr>
        </p:nvSpPr>
        <p:spPr>
          <a:xfrm>
            <a:off x="609600" y="3638550"/>
            <a:ext cx="3886200" cy="533399"/>
          </a:xfrm>
        </p:spPr>
        <p:txBody>
          <a:bodyPr>
            <a:normAutofit lnSpcReduction="10000"/>
          </a:bodyPr>
          <a:lstStyle>
            <a:extLst/>
          </a:lstStyle>
          <a:p>
            <a:pPr marL="0" indent="0">
              <a:buNone/>
            </a:pPr>
            <a:r>
              <a:rPr lang="en-US" dirty="0" smtClean="0"/>
              <a:t>Scope</a:t>
            </a:r>
            <a:endParaRPr lang="en-US" dirty="0"/>
          </a:p>
        </p:txBody>
      </p:sp>
      <p:sp>
        <p:nvSpPr>
          <p:cNvPr id="13" name="Rectangle 2"/>
          <p:cNvSpPr>
            <a:spLocks noGrp="1"/>
          </p:cNvSpPr>
          <p:nvPr>
            <p:ph sz="quarter" idx="13"/>
          </p:nvPr>
        </p:nvSpPr>
        <p:spPr>
          <a:xfrm>
            <a:off x="609600" y="1809750"/>
            <a:ext cx="8001000" cy="762000"/>
          </a:xfrm>
        </p:spPr>
        <p:txBody>
          <a:bodyPr>
            <a:normAutofit fontScale="62500" lnSpcReduction="20000"/>
          </a:bodyPr>
          <a:lstStyle>
            <a:extLst/>
          </a:lstStyle>
          <a:p>
            <a:pPr marL="0" indent="0">
              <a:buNone/>
            </a:pPr>
            <a:r>
              <a:rPr lang="en-US" altLang="x-none" dirty="0" smtClean="0"/>
              <a:t>The project is to determine whether a loan will default by applying ML methods. Also gain and present good insights from financial management perspective.  </a:t>
            </a:r>
            <a:endParaRPr lang="en-US" dirty="0"/>
          </a:p>
        </p:txBody>
      </p:sp>
      <p:sp>
        <p:nvSpPr>
          <p:cNvPr id="14" name="Rectangle 2"/>
          <p:cNvSpPr>
            <a:spLocks noGrp="1"/>
          </p:cNvSpPr>
          <p:nvPr>
            <p:ph sz="quarter" idx="13"/>
          </p:nvPr>
        </p:nvSpPr>
        <p:spPr>
          <a:xfrm>
            <a:off x="626808" y="2952750"/>
            <a:ext cx="8001000" cy="762000"/>
          </a:xfrm>
        </p:spPr>
        <p:txBody>
          <a:bodyPr>
            <a:normAutofit/>
          </a:bodyPr>
          <a:lstStyle>
            <a:extLst/>
          </a:lstStyle>
          <a:p>
            <a:pPr marL="0" indent="0">
              <a:buNone/>
            </a:pPr>
            <a:r>
              <a:rPr lang="en-US" altLang="x-none" sz="1800" dirty="0" smtClean="0"/>
              <a:t>Prepare and present the project report on HYFY Google Chrome.</a:t>
            </a:r>
            <a:endParaRPr lang="en-US" sz="1800" dirty="0"/>
          </a:p>
        </p:txBody>
      </p:sp>
      <p:sp>
        <p:nvSpPr>
          <p:cNvPr id="15" name="Rectangle 2"/>
          <p:cNvSpPr>
            <a:spLocks noGrp="1"/>
          </p:cNvSpPr>
          <p:nvPr>
            <p:ph sz="quarter" idx="13"/>
          </p:nvPr>
        </p:nvSpPr>
        <p:spPr>
          <a:xfrm>
            <a:off x="619434" y="4095750"/>
            <a:ext cx="8001000" cy="762000"/>
          </a:xfrm>
        </p:spPr>
        <p:txBody>
          <a:bodyPr>
            <a:normAutofit fontScale="62500" lnSpcReduction="20000"/>
          </a:bodyPr>
          <a:lstStyle>
            <a:extLst/>
          </a:lstStyle>
          <a:p>
            <a:pPr marL="0" indent="0" algn="just">
              <a:buNone/>
            </a:pPr>
            <a:r>
              <a:rPr lang="en-US" altLang="x-none" dirty="0" smtClean="0"/>
              <a:t>Dataset – loan.zip contains set of financial transactions associated with the individuals. Has over one thousand observations and each observation is independent from the other.</a:t>
            </a:r>
            <a:endParaRPr lang="en-US" dirty="0"/>
          </a:p>
        </p:txBody>
      </p:sp>
    </p:spTree>
    <p:extLst>
      <p:ext uri="{BB962C8B-B14F-4D97-AF65-F5344CB8AC3E}">
        <p14:creationId xmlns:p14="http://schemas.microsoft.com/office/powerpoint/2010/main" val="144628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118110"/>
            <a:ext cx="4038600" cy="1005840"/>
          </a:xfrm>
        </p:spPr>
        <p:txBody>
          <a:bodyPr>
            <a:normAutofit fontScale="90000"/>
          </a:bodyPr>
          <a:lstStyle>
            <a:extLst/>
          </a:lstStyle>
          <a:p>
            <a:r>
              <a:rPr lang="en-US" dirty="0" smtClean="0"/>
              <a:t>Dataset Description</a:t>
            </a:r>
            <a:endParaRPr lang="en-US" dirty="0"/>
          </a:p>
        </p:txBody>
      </p:sp>
      <p:sp>
        <p:nvSpPr>
          <p:cNvPr id="3" name="Rectangle 2"/>
          <p:cNvSpPr>
            <a:spLocks noGrp="1"/>
          </p:cNvSpPr>
          <p:nvPr>
            <p:ph sz="quarter" idx="13"/>
          </p:nvPr>
        </p:nvSpPr>
        <p:spPr>
          <a:xfrm>
            <a:off x="609600" y="1352551"/>
            <a:ext cx="4343400" cy="3733799"/>
          </a:xfrm>
        </p:spPr>
        <p:txBody>
          <a:bodyPr>
            <a:normAutofit fontScale="92500" lnSpcReduction="20000"/>
          </a:bodyPr>
          <a:lstStyle>
            <a:extLst/>
          </a:lstStyle>
          <a:p>
            <a:pPr algn="just">
              <a:buFont typeface="Wingdings" panose="05000000000000000000" pitchFamily="2" charset="2"/>
              <a:buChar char="q"/>
            </a:pPr>
            <a:r>
              <a:rPr lang="en-US" sz="1800" dirty="0" smtClean="0"/>
              <a:t>Loans data is provided </a:t>
            </a:r>
            <a:r>
              <a:rPr lang="en-US" sz="1800" dirty="0"/>
              <a:t>in two distinct datasets </a:t>
            </a:r>
            <a:r>
              <a:rPr lang="en-US" sz="1800" dirty="0" smtClean="0"/>
              <a:t>in a comma separated format </a:t>
            </a:r>
          </a:p>
          <a:p>
            <a:pPr algn="just">
              <a:buFont typeface="Wingdings" panose="05000000000000000000" pitchFamily="2" charset="2"/>
              <a:buChar char="q"/>
            </a:pPr>
            <a:r>
              <a:rPr lang="en-US" sz="1800" dirty="0" smtClean="0"/>
              <a:t>One each dataset is for training and testing the models</a:t>
            </a:r>
          </a:p>
          <a:p>
            <a:pPr algn="just">
              <a:buFont typeface="Wingdings" panose="05000000000000000000" pitchFamily="2" charset="2"/>
              <a:buChar char="q"/>
            </a:pPr>
            <a:r>
              <a:rPr lang="en-US" altLang="x-none" sz="1800" dirty="0"/>
              <a:t>Semi-structured and multi-variate </a:t>
            </a:r>
            <a:r>
              <a:rPr lang="en-US" altLang="x-none" sz="1800" dirty="0" smtClean="0"/>
              <a:t>data</a:t>
            </a:r>
          </a:p>
          <a:p>
            <a:pPr algn="just">
              <a:buFont typeface="Wingdings" panose="05000000000000000000" pitchFamily="2" charset="2"/>
              <a:buChar char="q"/>
            </a:pPr>
            <a:r>
              <a:rPr lang="en-US" altLang="x-none" sz="1800" dirty="0"/>
              <a:t>Data </a:t>
            </a:r>
            <a:r>
              <a:rPr lang="en-US" altLang="x-none" sz="1800" dirty="0" smtClean="0"/>
              <a:t>contains </a:t>
            </a:r>
            <a:r>
              <a:rPr lang="en-US" altLang="x-none" sz="1800" dirty="0"/>
              <a:t>missing </a:t>
            </a:r>
            <a:r>
              <a:rPr lang="en-US" altLang="x-none" sz="1800" dirty="0" smtClean="0"/>
              <a:t>values but not missing features</a:t>
            </a:r>
            <a:endParaRPr lang="en-US" altLang="x-none" sz="1800" dirty="0"/>
          </a:p>
          <a:p>
            <a:pPr algn="just">
              <a:buFont typeface="Wingdings" panose="05000000000000000000" pitchFamily="2" charset="2"/>
              <a:buChar char="q"/>
            </a:pPr>
            <a:r>
              <a:rPr lang="en-US" sz="1800" dirty="0" smtClean="0"/>
              <a:t>Data seems standardized, de-trended, anonymized and non-time dimensional</a:t>
            </a:r>
          </a:p>
          <a:p>
            <a:pPr algn="just">
              <a:buFont typeface="Wingdings" panose="05000000000000000000" pitchFamily="2" charset="2"/>
              <a:buChar char="q"/>
            </a:pPr>
            <a:r>
              <a:rPr lang="en-US" sz="1800" dirty="0" smtClean="0"/>
              <a:t>It is a classification problem and the goal is to predict if a customer’s request for a loan is approved or declined</a:t>
            </a:r>
          </a:p>
          <a:p>
            <a:pPr algn="just">
              <a:buFont typeface="Wingdings" panose="05000000000000000000" pitchFamily="2" charset="2"/>
              <a:buChar char="q"/>
            </a:pPr>
            <a:r>
              <a:rPr lang="en-US" sz="1800" dirty="0" smtClean="0"/>
              <a:t>Source provided </a:t>
            </a:r>
            <a:r>
              <a:rPr lang="en-US" sz="1800" dirty="0"/>
              <a:t>by </a:t>
            </a:r>
            <a:r>
              <a:rPr lang="en-US" sz="1800" dirty="0" err="1"/>
              <a:t>Upx</a:t>
            </a:r>
            <a:r>
              <a:rPr lang="en-US" sz="1800" dirty="0"/>
              <a:t> Academy for data science </a:t>
            </a:r>
            <a:r>
              <a:rPr lang="en-US" sz="1800" dirty="0" smtClean="0"/>
              <a:t>machine learning </a:t>
            </a:r>
            <a:r>
              <a:rPr lang="en-US" sz="1800" dirty="0"/>
              <a:t>project evaluation </a:t>
            </a:r>
          </a:p>
        </p:txBody>
      </p:sp>
      <p:graphicFrame>
        <p:nvGraphicFramePr>
          <p:cNvPr id="20" name="Table 19"/>
          <p:cNvGraphicFramePr>
            <a:graphicFrameLocks noGrp="1"/>
          </p:cNvGraphicFramePr>
          <p:nvPr>
            <p:extLst>
              <p:ext uri="{D42A27DB-BD31-4B8C-83A1-F6EECF244321}">
                <p14:modId xmlns:p14="http://schemas.microsoft.com/office/powerpoint/2010/main" val="1781344477"/>
              </p:ext>
            </p:extLst>
          </p:nvPr>
        </p:nvGraphicFramePr>
        <p:xfrm>
          <a:off x="5105400" y="1352550"/>
          <a:ext cx="1905000" cy="3721822"/>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train_loans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614 obs. of 13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Loan_Status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00364616"/>
              </p:ext>
            </p:extLst>
          </p:nvPr>
        </p:nvGraphicFramePr>
        <p:xfrm>
          <a:off x="7086600" y="1352550"/>
          <a:ext cx="1905000" cy="3466008"/>
        </p:xfrm>
        <a:graphic>
          <a:graphicData uri="http://schemas.openxmlformats.org/drawingml/2006/table">
            <a:tbl>
              <a:tblPr firstRow="1" bandRow="1">
                <a:effectLst/>
                <a:tableStyleId>{5C22544A-7EE6-4342-B048-85BDC9FD1C3A}</a:tableStyleId>
              </a:tblPr>
              <a:tblGrid>
                <a:gridCol w="1295400"/>
                <a:gridCol w="609600"/>
              </a:tblGrid>
              <a:tr h="25581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sapply(</a:t>
                      </a:r>
                      <a:r>
                        <a:rPr lang="en-US" sz="1000" dirty="0" err="1" smtClean="0"/>
                        <a:t>test_loans</a:t>
                      </a:r>
                      <a:r>
                        <a:rPr lang="en-US" sz="100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367 obs. of 12 variables</a:t>
                      </a:r>
                      <a:endParaRPr lang="en-US" sz="1000" dirty="0"/>
                    </a:p>
                  </a:txBody>
                  <a:tcPr>
                    <a:cell3D prstMaterial="dkEdge">
                      <a:bevel prst="cross"/>
                      <a:lightRig rig="flood" dir="t"/>
                    </a:cell3D>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255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Loan_ID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Gender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Married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Dependents</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Education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Self_Employed</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r h="255814">
                <a:tc>
                  <a:txBody>
                    <a:bodyPr/>
                    <a:lstStyle/>
                    <a:p>
                      <a:r>
                        <a:rPr lang="en-US" sz="1000" dirty="0" smtClean="0"/>
                        <a:t>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CoapplicantIncome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LoanAmount</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Loan_Amount_Term</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Credit_History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integer</a:t>
                      </a:r>
                      <a:endParaRPr lang="en-US" sz="1000" dirty="0"/>
                    </a:p>
                  </a:txBody>
                  <a:tcPr>
                    <a:cell3D prstMaterial="dkEdge">
                      <a:bevel prst="cross"/>
                      <a:lightRig rig="flood" dir="t"/>
                    </a:cell3D>
                  </a:tcPr>
                </a:tc>
              </a:tr>
              <a:tr h="255814">
                <a:tc>
                  <a:txBody>
                    <a:bodyPr/>
                    <a:lstStyle/>
                    <a:p>
                      <a:r>
                        <a:rPr lang="en-US" sz="1000" dirty="0" smtClean="0"/>
                        <a:t>Property_Area </a:t>
                      </a:r>
                      <a:endParaRPr lang="en-US" sz="1000" dirty="0"/>
                    </a:p>
                  </a:txBody>
                  <a:tcPr>
                    <a:cell3D prstMaterial="dkEdge">
                      <a:bevel prst="cross"/>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factor</a:t>
                      </a:r>
                      <a:endParaRPr lang="en-US" sz="1000" dirty="0"/>
                    </a:p>
                  </a:txBody>
                  <a:tcPr>
                    <a:cell3D prstMaterial="dkEdge">
                      <a:bevel prst="cross"/>
                      <a:lightRig rig="flood" dir="t"/>
                    </a:cell3D>
                  </a:tcPr>
                </a:tc>
              </a:tr>
            </a:tbl>
          </a:graphicData>
        </a:graphic>
      </p:graphicFrame>
    </p:spTree>
    <p:extLst>
      <p:ext uri="{BB962C8B-B14F-4D97-AF65-F5344CB8AC3E}">
        <p14:creationId xmlns:p14="http://schemas.microsoft.com/office/powerpoint/2010/main" val="217672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1+#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Steps</a:t>
            </a:r>
            <a:endParaRPr lang="en-US" dirty="0"/>
          </a:p>
        </p:txBody>
      </p:sp>
      <p:graphicFrame>
        <p:nvGraphicFramePr>
          <p:cNvPr id="7" name="Diagram 6"/>
          <p:cNvGraphicFramePr/>
          <p:nvPr>
            <p:extLst>
              <p:ext uri="{D42A27DB-BD31-4B8C-83A1-F6EECF244321}">
                <p14:modId xmlns:p14="http://schemas.microsoft.com/office/powerpoint/2010/main" val="212329299"/>
              </p:ext>
            </p:extLst>
          </p:nvPr>
        </p:nvGraphicFramePr>
        <p:xfrm>
          <a:off x="1167582" y="1428750"/>
          <a:ext cx="6858000" cy="353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6251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771342" y="2276296"/>
            <a:ext cx="2133601"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Define Problem</a:t>
              </a:r>
              <a:endParaRPr lang="en-US" sz="1400" kern="1200" dirty="0"/>
            </a:p>
          </p:txBody>
        </p:sp>
      </p:grpSp>
      <p:sp>
        <p:nvSpPr>
          <p:cNvPr id="3" name="Rectangle 2"/>
          <p:cNvSpPr/>
          <p:nvPr/>
        </p:nvSpPr>
        <p:spPr>
          <a:xfrm>
            <a:off x="609600" y="1368363"/>
            <a:ext cx="8229600" cy="2308324"/>
          </a:xfrm>
          <a:prstGeom prst="rect">
            <a:avLst/>
          </a:prstGeom>
        </p:spPr>
        <p:txBody>
          <a:bodyPr wrap="square">
            <a:spAutoFit/>
          </a:bodyPr>
          <a:lstStyle/>
          <a:p>
            <a:pPr algn="just"/>
            <a:r>
              <a:rPr lang="en-US" dirty="0" smtClean="0"/>
              <a:t>Datasets </a:t>
            </a:r>
            <a:r>
              <a:rPr lang="en-US" dirty="0"/>
              <a:t>given includes customer transactions with a request for loans and contains customers employment, </a:t>
            </a:r>
            <a:r>
              <a:rPr lang="en-US" dirty="0" smtClean="0"/>
              <a:t>family and </a:t>
            </a:r>
            <a:r>
              <a:rPr lang="en-US" dirty="0"/>
              <a:t>income details. Training set has additional information of loan status which test set does not contain</a:t>
            </a:r>
            <a:r>
              <a:rPr lang="en-US" dirty="0" smtClean="0"/>
              <a:t>. The </a:t>
            </a:r>
            <a:r>
              <a:rPr lang="en-US" dirty="0"/>
              <a:t>goal is to build a predictive analysis model using the training set and be able to classify </a:t>
            </a:r>
            <a:r>
              <a:rPr lang="en-US" dirty="0" smtClean="0"/>
              <a:t>each of the loan requests as either </a:t>
            </a:r>
            <a:r>
              <a:rPr lang="en-US" dirty="0"/>
              <a:t>loan approved or loan declined. Based on this classification model, predict the test set loans requests. </a:t>
            </a:r>
            <a:endParaRPr lang="en-US" dirty="0" smtClean="0"/>
          </a:p>
          <a:p>
            <a:pPr algn="just"/>
            <a:r>
              <a:rPr lang="en-US" dirty="0" smtClean="0"/>
              <a:t>Its assumed that this model will work unique to the nature of this dataset and is not a generic model to apply on all instances.</a:t>
            </a:r>
            <a:endParaRPr lang="en-US" dirty="0"/>
          </a:p>
        </p:txBody>
      </p:sp>
      <p:grpSp>
        <p:nvGrpSpPr>
          <p:cNvPr id="11" name="Group 10"/>
          <p:cNvGrpSpPr/>
          <p:nvPr/>
        </p:nvGrpSpPr>
        <p:grpSpPr>
          <a:xfrm rot="16200000">
            <a:off x="-276038" y="4143196"/>
            <a:ext cx="1143000" cy="438505"/>
            <a:chOff x="1364" y="113603"/>
            <a:chExt cx="1461678" cy="877006"/>
          </a:xfrm>
          <a:solidFill>
            <a:schemeClr val="bg2">
              <a:lumMod val="50000"/>
            </a:schemeClr>
          </a:solidFill>
        </p:grpSpPr>
        <p:sp>
          <p:nvSpPr>
            <p:cNvPr id="12" name="Rectangle 11"/>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sp>
        <p:sp>
          <p:nvSpPr>
            <p:cNvPr id="13" name="Rectangle 12"/>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1056782"/>
                <a:satOff val="-3377"/>
                <a:lumOff val="-856"/>
                <a:alphaOff val="0"/>
              </a:schemeClr>
            </a:fillRef>
            <a:effectRef idx="0">
              <a:schemeClr val="accent3">
                <a:hueOff val="1056782"/>
                <a:satOff val="-3377"/>
                <a:lumOff val="-856"/>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Load Packages</a:t>
              </a:r>
              <a:endParaRPr lang="en-US" sz="1400" kern="1200" dirty="0"/>
            </a:p>
          </p:txBody>
        </p:sp>
      </p:grpSp>
      <p:sp>
        <p:nvSpPr>
          <p:cNvPr id="14" name="Rectangle 13"/>
          <p:cNvSpPr/>
          <p:nvPr/>
        </p:nvSpPr>
        <p:spPr>
          <a:xfrm>
            <a:off x="594852" y="3722124"/>
            <a:ext cx="8175523" cy="1200329"/>
          </a:xfrm>
          <a:prstGeom prst="rect">
            <a:avLst/>
          </a:prstGeom>
        </p:spPr>
        <p:txBody>
          <a:bodyPr wrap="square">
            <a:spAutoFit/>
          </a:bodyPr>
          <a:lstStyle/>
          <a:p>
            <a:pPr algn="just"/>
            <a:r>
              <a:rPr lang="en-US" dirty="0" smtClean="0"/>
              <a:t>Get ready to work ahead on the problem. Install and load required packages to help advance with the model building. Primarily packages contain pre-built, compiled code and includes algorithms, functions and data in well defined format. These are stored in library. Thus install packages and load libraries. </a:t>
            </a:r>
            <a:endParaRPr lang="en-US" dirty="0"/>
          </a:p>
        </p:txBody>
      </p:sp>
      <p:graphicFrame>
        <p:nvGraphicFramePr>
          <p:cNvPr id="17" name="Diagram 16"/>
          <p:cNvGraphicFramePr/>
          <p:nvPr>
            <p:extLst>
              <p:ext uri="{D42A27DB-BD31-4B8C-83A1-F6EECF244321}">
                <p14:modId xmlns:p14="http://schemas.microsoft.com/office/powerpoint/2010/main" val="3323717230"/>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453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199842" y="1704798"/>
            <a:ext cx="990606"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Collection</a:t>
              </a:r>
              <a:endParaRPr lang="en-US" sz="1400" kern="1200" dirty="0"/>
            </a:p>
          </p:txBody>
        </p:sp>
      </p:grpSp>
      <p:sp>
        <p:nvSpPr>
          <p:cNvPr id="3" name="Rectangle 2"/>
          <p:cNvSpPr/>
          <p:nvPr/>
        </p:nvSpPr>
        <p:spPr>
          <a:xfrm>
            <a:off x="609600" y="1368363"/>
            <a:ext cx="8229600" cy="923330"/>
          </a:xfrm>
          <a:prstGeom prst="rect">
            <a:avLst/>
          </a:prstGeom>
        </p:spPr>
        <p:txBody>
          <a:bodyPr wrap="square">
            <a:spAutoFit/>
          </a:bodyPr>
          <a:lstStyle/>
          <a:p>
            <a:pPr algn="just"/>
            <a:r>
              <a:rPr lang="en-US" dirty="0" smtClean="0"/>
              <a:t>Read in data from the given datasets with appropriate methods ensuring no data loss. Data provided was included in comma separated formatted files. Apply the standard function read.csv to collect the data into separate data frames to work with ahead.</a:t>
            </a:r>
          </a:p>
        </p:txBody>
      </p:sp>
      <p:graphicFrame>
        <p:nvGraphicFramePr>
          <p:cNvPr id="17" name="Diagram 16"/>
          <p:cNvGraphicFramePr/>
          <p:nvPr>
            <p:extLst>
              <p:ext uri="{D42A27DB-BD31-4B8C-83A1-F6EECF244321}">
                <p14:modId xmlns:p14="http://schemas.microsoft.com/office/powerpoint/2010/main" val="14381360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946780" y="3548655"/>
            <a:ext cx="2484492"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3170348"/>
                <a:satOff val="-10130"/>
                <a:lumOff val="-2567"/>
                <a:alphaOff val="0"/>
              </a:schemeClr>
            </a:fillRef>
            <a:effectRef idx="0">
              <a:schemeClr val="accent3">
                <a:hueOff val="3170348"/>
                <a:satOff val="-10130"/>
                <a:lumOff val="-2567"/>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Data Preparation</a:t>
              </a:r>
              <a:endParaRPr lang="en-US" sz="1400" kern="1200" dirty="0"/>
            </a:p>
          </p:txBody>
        </p:sp>
      </p:grpSp>
      <p:sp>
        <p:nvSpPr>
          <p:cNvPr id="19" name="Rectangle 18"/>
          <p:cNvSpPr/>
          <p:nvPr/>
        </p:nvSpPr>
        <p:spPr>
          <a:xfrm>
            <a:off x="626807" y="2468333"/>
            <a:ext cx="8175523" cy="2585323"/>
          </a:xfrm>
          <a:prstGeom prst="rect">
            <a:avLst/>
          </a:prstGeom>
        </p:spPr>
        <p:txBody>
          <a:bodyPr wrap="square">
            <a:spAutoFit/>
          </a:bodyPr>
          <a:lstStyle/>
          <a:p>
            <a:pPr algn="just"/>
            <a:r>
              <a:rPr lang="en-US" dirty="0" smtClean="0"/>
              <a:t>Perform general housekeeping activities such as checking for the completeness of the content, look at the dimensions, review the structure, peek into the data, summarize the data, and get a snapshot of all the features. This is also to make a note that the data actually provided has relevance to the problem intended to address for. </a:t>
            </a:r>
          </a:p>
          <a:p>
            <a:pPr algn="just"/>
            <a:endParaRPr lang="en-US" dirty="0"/>
          </a:p>
          <a:p>
            <a:pPr algn="just"/>
            <a:r>
              <a:rPr lang="en-US" dirty="0" smtClean="0"/>
              <a:t>Further clean up and format the data properly to deep dive further with it. Investigate for missing data and values, decide on an action to deal with it and perform the actions. As a final step, transform the data into a format ready to apply with the algorithms and modelling. </a:t>
            </a:r>
            <a:endParaRPr lang="en-US" dirty="0"/>
          </a:p>
        </p:txBody>
      </p:sp>
    </p:spTree>
    <p:extLst>
      <p:ext uri="{BB962C8B-B14F-4D97-AF65-F5344CB8AC3E}">
        <p14:creationId xmlns:p14="http://schemas.microsoft.com/office/powerpoint/2010/main" val="3904626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Description</a:t>
            </a:r>
            <a:endParaRPr lang="en-US" dirty="0"/>
          </a:p>
        </p:txBody>
      </p:sp>
      <p:grpSp>
        <p:nvGrpSpPr>
          <p:cNvPr id="8" name="Group 7"/>
          <p:cNvGrpSpPr/>
          <p:nvPr/>
        </p:nvGrpSpPr>
        <p:grpSpPr>
          <a:xfrm rot="16200000">
            <a:off x="-504637" y="2009594"/>
            <a:ext cx="1600205" cy="438505"/>
            <a:chOff x="1364" y="113603"/>
            <a:chExt cx="1461678" cy="877006"/>
          </a:xfrm>
          <a:solidFill>
            <a:schemeClr val="bg2">
              <a:lumMod val="50000"/>
            </a:schemeClr>
          </a:solidFill>
        </p:grpSpPr>
        <p:sp>
          <p:nvSpPr>
            <p:cNvPr id="9" name="Rectangle 8"/>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2113565"/>
                <a:satOff val="-6754"/>
                <a:lumOff val="-1711"/>
                <a:alphaOff val="0"/>
              </a:schemeClr>
            </a:fillRef>
            <a:effectRef idx="0">
              <a:schemeClr val="accent3">
                <a:hueOff val="2113565"/>
                <a:satOff val="-6754"/>
                <a:lumOff val="-1711"/>
                <a:alphaOff val="0"/>
              </a:schemeClr>
            </a:effectRef>
            <a:fontRef idx="minor">
              <a:schemeClr val="lt1"/>
            </a:fontRef>
          </p:style>
        </p:sp>
        <p:sp>
          <p:nvSpPr>
            <p:cNvPr id="10" name="Rectangle 9"/>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4227130"/>
                <a:satOff val="-13507"/>
                <a:lumOff val="-3423"/>
                <a:alphaOff val="0"/>
              </a:schemeClr>
            </a:fillRef>
            <a:effectRef idx="0">
              <a:schemeClr val="accent3">
                <a:hueOff val="4227130"/>
                <a:satOff val="-13507"/>
                <a:lumOff val="-3423"/>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Feature Engineering</a:t>
              </a:r>
              <a:endParaRPr lang="en-US" sz="1400" kern="1200" dirty="0"/>
            </a:p>
          </p:txBody>
        </p:sp>
      </p:grpSp>
      <p:sp>
        <p:nvSpPr>
          <p:cNvPr id="3" name="Rectangle 2"/>
          <p:cNvSpPr/>
          <p:nvPr/>
        </p:nvSpPr>
        <p:spPr>
          <a:xfrm>
            <a:off x="609600" y="1368363"/>
            <a:ext cx="8229600" cy="1754326"/>
          </a:xfrm>
          <a:prstGeom prst="rect">
            <a:avLst/>
          </a:prstGeom>
        </p:spPr>
        <p:txBody>
          <a:bodyPr wrap="square">
            <a:spAutoFit/>
          </a:bodyPr>
          <a:lstStyle/>
          <a:p>
            <a:pPr algn="just"/>
            <a:r>
              <a:rPr lang="en-US" dirty="0" smtClean="0"/>
              <a:t>In simple terms, this is to engineer features from given datasets for the problem addressing for. Investigate for features influencing predictive models, review for better features (features that have relevance to the underlying problem), and consider to use them with it algorithms.  Discover to derive new features that influence predictive power from the domain principles. This will enhance and improve the outcomes. In this case its noticed that applicant’s combined income may be a good feature to consider. </a:t>
            </a:r>
          </a:p>
        </p:txBody>
      </p:sp>
      <p:graphicFrame>
        <p:nvGraphicFramePr>
          <p:cNvPr id="17" name="Diagram 16"/>
          <p:cNvGraphicFramePr/>
          <p:nvPr>
            <p:extLst>
              <p:ext uri="{D42A27DB-BD31-4B8C-83A1-F6EECF244321}">
                <p14:modId xmlns:p14="http://schemas.microsoft.com/office/powerpoint/2010/main" val="2460401217"/>
              </p:ext>
            </p:extLst>
          </p:nvPr>
        </p:nvGraphicFramePr>
        <p:xfrm>
          <a:off x="8042790" y="531558"/>
          <a:ext cx="823451"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rot="16200000">
            <a:off x="-657032" y="3838399"/>
            <a:ext cx="1905004" cy="438505"/>
            <a:chOff x="1364" y="113603"/>
            <a:chExt cx="1461678" cy="877006"/>
          </a:xfrm>
          <a:solidFill>
            <a:schemeClr val="bg2">
              <a:lumMod val="50000"/>
            </a:schemeClr>
          </a:solidFill>
        </p:grpSpPr>
        <p:sp>
          <p:nvSpPr>
            <p:cNvPr id="16" name="Rectangle 15"/>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sp>
        <p:sp>
          <p:nvSpPr>
            <p:cNvPr id="18" name="Rectangle 17"/>
            <p:cNvSpPr/>
            <p:nvPr/>
          </p:nvSpPr>
          <p:spPr>
            <a:xfrm>
              <a:off x="1364" y="113603"/>
              <a:ext cx="1461678" cy="877006"/>
            </a:xfrm>
            <a:prstGeom prst="rect">
              <a:avLst/>
            </a:prstGeom>
          </p:spPr>
          <p:style>
            <a:lnRef idx="2">
              <a:schemeClr val="lt1">
                <a:hueOff val="0"/>
                <a:satOff val="0"/>
                <a:lumOff val="0"/>
                <a:alphaOff val="0"/>
              </a:schemeClr>
            </a:lnRef>
            <a:fillRef idx="1">
              <a:schemeClr val="accent3">
                <a:hueOff val="5283913"/>
                <a:satOff val="-16884"/>
                <a:lumOff val="-4278"/>
                <a:alphaOff val="0"/>
              </a:schemeClr>
            </a:fillRef>
            <a:effectRef idx="0">
              <a:schemeClr val="accent3">
                <a:hueOff val="5283913"/>
                <a:satOff val="-16884"/>
                <a:lumOff val="-4278"/>
                <a:alphaOff val="0"/>
              </a:schemeClr>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Perform EDA</a:t>
              </a:r>
              <a:endParaRPr lang="en-US" sz="1400" kern="1200" dirty="0"/>
            </a:p>
          </p:txBody>
        </p:sp>
      </p:grpSp>
      <p:sp>
        <p:nvSpPr>
          <p:cNvPr id="19" name="Rectangle 18"/>
          <p:cNvSpPr/>
          <p:nvPr/>
        </p:nvSpPr>
        <p:spPr>
          <a:xfrm>
            <a:off x="609600" y="3055025"/>
            <a:ext cx="8175523" cy="2031325"/>
          </a:xfrm>
          <a:prstGeom prst="rect">
            <a:avLst/>
          </a:prstGeom>
        </p:spPr>
        <p:txBody>
          <a:bodyPr wrap="square">
            <a:spAutoFit/>
          </a:bodyPr>
          <a:lstStyle/>
          <a:p>
            <a:pPr algn="just"/>
            <a:r>
              <a:rPr lang="en-US" dirty="0" smtClean="0"/>
              <a:t>Along the lines with the feature selection, perform EDA (exploratory data analysis) to understand the data and its applicability on the problem. Understand how the data and the features variate, are interrelated, correlated, presence of outliers and its effects, summarize the data with box plots, plots of histograms, scatter plots and more. </a:t>
            </a:r>
          </a:p>
          <a:p>
            <a:pPr algn="just"/>
            <a:r>
              <a:rPr lang="en-US" dirty="0" smtClean="0"/>
              <a:t>A better EDA leads to better understanding for the algorithm selection, preprocess if any is required and selecting parameters for model building. Also helps in generalizing the results on the usage of features and extent of influence. </a:t>
            </a:r>
            <a:endParaRPr lang="en-US" dirty="0"/>
          </a:p>
        </p:txBody>
      </p:sp>
    </p:spTree>
    <p:extLst>
      <p:ext uri="{BB962C8B-B14F-4D97-AF65-F5344CB8AC3E}">
        <p14:creationId xmlns:p14="http://schemas.microsoft.com/office/powerpoint/2010/main" val="273709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WidescreenPres</Template>
  <TotalTime>0</TotalTime>
  <Words>1643</Words>
  <Application>Microsoft Office PowerPoint</Application>
  <PresentationFormat>On-screen Show (16:9)</PresentationFormat>
  <Paragraphs>232</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WidescreenPres</vt:lpstr>
      <vt:lpstr>Machine Learning</vt:lpstr>
      <vt:lpstr>Team Info</vt:lpstr>
      <vt:lpstr>Domain</vt:lpstr>
      <vt:lpstr>Introduction</vt:lpstr>
      <vt:lpstr>Dataset Description</vt:lpstr>
      <vt:lpstr>Model Building Steps</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Steps Description</vt:lpstr>
      <vt:lpstr>Conclusion</vt:lpstr>
      <vt:lpstr>Data is the new oil &amp; Analytics is the new combustion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2017-03-10T17:49:12Z</dcterms:created>
  <dcterms:modified xsi:type="dcterms:W3CDTF">2017-05-04T01:43:48Z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