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7" r:id="rId5"/>
    <p:sldId id="389" r:id="rId6"/>
    <p:sldId id="384" r:id="rId7"/>
    <p:sldId id="412" r:id="rId8"/>
    <p:sldId id="393" r:id="rId9"/>
    <p:sldId id="395" r:id="rId10"/>
    <p:sldId id="396" r:id="rId11"/>
    <p:sldId id="397" r:id="rId12"/>
    <p:sldId id="417" r:id="rId13"/>
    <p:sldId id="403" r:id="rId14"/>
    <p:sldId id="402" r:id="rId15"/>
    <p:sldId id="406" r:id="rId16"/>
    <p:sldId id="407" r:id="rId17"/>
    <p:sldId id="416" r:id="rId18"/>
    <p:sldId id="418" r:id="rId19"/>
    <p:sldId id="408" r:id="rId20"/>
    <p:sldId id="409" r:id="rId21"/>
    <p:sldId id="410" r:id="rId22"/>
    <p:sldId id="411" r:id="rId23"/>
    <p:sldId id="413" r:id="rId24"/>
    <p:sldId id="414" r:id="rId25"/>
    <p:sldId id="415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CDBB17-1AD0-4FCA-A934-193AE0A3C379}">
          <p14:sldIdLst>
            <p14:sldId id="257"/>
            <p14:sldId id="389"/>
            <p14:sldId id="384"/>
            <p14:sldId id="412"/>
            <p14:sldId id="393"/>
            <p14:sldId id="395"/>
            <p14:sldId id="396"/>
            <p14:sldId id="397"/>
            <p14:sldId id="417"/>
            <p14:sldId id="403"/>
            <p14:sldId id="402"/>
            <p14:sldId id="406"/>
            <p14:sldId id="407"/>
            <p14:sldId id="416"/>
            <p14:sldId id="418"/>
            <p14:sldId id="408"/>
            <p14:sldId id="409"/>
            <p14:sldId id="410"/>
            <p14:sldId id="411"/>
            <p14:sldId id="413"/>
            <p14:sldId id="414"/>
            <p14:sldId id="415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88D06-2416-4CF7-8480-56D2F1CF8B30}" v="159" dt="2023-07-15T18:01:20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Chakravarthy Siddabathuni" userId="fae8d871-4853-4e2b-94ce-401f693ec59a" providerId="ADAL" clId="{89C88D06-2416-4CF7-8480-56D2F1CF8B30}"/>
    <pc:docChg chg="undo redo custSel addSld delSld modSld sldOrd">
      <pc:chgData name="Kalyan Chakravarthy Siddabathuni" userId="fae8d871-4853-4e2b-94ce-401f693ec59a" providerId="ADAL" clId="{89C88D06-2416-4CF7-8480-56D2F1CF8B30}" dt="2023-07-15T18:01:20.537" v="5255" actId="20577"/>
      <pc:docMkLst>
        <pc:docMk/>
      </pc:docMkLst>
      <pc:sldChg chg="modTransition setBg">
        <pc:chgData name="Kalyan Chakravarthy Siddabathuni" userId="fae8d871-4853-4e2b-94ce-401f693ec59a" providerId="ADAL" clId="{89C88D06-2416-4CF7-8480-56D2F1CF8B30}" dt="2023-07-15T08:58:47.268" v="5003"/>
        <pc:sldMkLst>
          <pc:docMk/>
          <pc:sldMk cId="752814286" sldId="257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2979876663" sldId="268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3891345585" sldId="270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2624630061" sldId="272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3740286033" sldId="277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2496947791" sldId="278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395518310" sldId="279"/>
        </pc:sldMkLst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1420547054" sldId="281"/>
        </pc:sldMkLst>
      </pc:sldChg>
      <pc:sldChg chg="addSp del mod">
        <pc:chgData name="Kalyan Chakravarthy Siddabathuni" userId="fae8d871-4853-4e2b-94ce-401f693ec59a" providerId="ADAL" clId="{89C88D06-2416-4CF7-8480-56D2F1CF8B30}" dt="2023-07-14T16:54:25.212" v="1480" actId="47"/>
        <pc:sldMkLst>
          <pc:docMk/>
          <pc:sldMk cId="560021826" sldId="317"/>
        </pc:sldMkLst>
        <pc:picChg chg="add">
          <ac:chgData name="Kalyan Chakravarthy Siddabathuni" userId="fae8d871-4853-4e2b-94ce-401f693ec59a" providerId="ADAL" clId="{89C88D06-2416-4CF7-8480-56D2F1CF8B30}" dt="2023-07-13T16:44:02.918" v="1119" actId="22"/>
          <ac:picMkLst>
            <pc:docMk/>
            <pc:sldMk cId="560021826" sldId="317"/>
            <ac:picMk id="6" creationId="{A019964C-7B67-F139-35F5-D82590B58B0B}"/>
          </ac:picMkLst>
        </pc:picChg>
      </pc:sldChg>
      <pc:sldChg chg="del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3521561301" sldId="321"/>
        </pc:sldMkLst>
      </pc:sldChg>
      <pc:sldChg chg="modSp mod modTransition">
        <pc:chgData name="Kalyan Chakravarthy Siddabathuni" userId="fae8d871-4853-4e2b-94ce-401f693ec59a" providerId="ADAL" clId="{89C88D06-2416-4CF7-8480-56D2F1CF8B30}" dt="2023-07-15T08:59:06.956" v="5006"/>
        <pc:sldMkLst>
          <pc:docMk/>
          <pc:sldMk cId="2158886557" sldId="384"/>
        </pc:sldMkLst>
        <pc:spChg chg="mod">
          <ac:chgData name="Kalyan Chakravarthy Siddabathuni" userId="fae8d871-4853-4e2b-94ce-401f693ec59a" providerId="ADAL" clId="{89C88D06-2416-4CF7-8480-56D2F1CF8B30}" dt="2023-07-15T08:43:28.077" v="4902" actId="207"/>
          <ac:spMkLst>
            <pc:docMk/>
            <pc:sldMk cId="2158886557" sldId="384"/>
            <ac:spMk id="12" creationId="{E5127060-CDBF-435F-9009-A5451CCE305D}"/>
          </ac:spMkLst>
        </pc:spChg>
      </pc:sldChg>
      <pc:sldChg chg="modSp mod modTransition setBg">
        <pc:chgData name="Kalyan Chakravarthy Siddabathuni" userId="fae8d871-4853-4e2b-94ce-401f693ec59a" providerId="ADAL" clId="{89C88D06-2416-4CF7-8480-56D2F1CF8B30}" dt="2023-07-15T08:59:02.825" v="5005"/>
        <pc:sldMkLst>
          <pc:docMk/>
          <pc:sldMk cId="2313234867" sldId="389"/>
        </pc:sldMkLst>
        <pc:spChg chg="mod">
          <ac:chgData name="Kalyan Chakravarthy Siddabathuni" userId="fae8d871-4853-4e2b-94ce-401f693ec59a" providerId="ADAL" clId="{89C88D06-2416-4CF7-8480-56D2F1CF8B30}" dt="2023-07-15T08:31:45.611" v="4604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mod ord">
        <pc:chgData name="Kalyan Chakravarthy Siddabathuni" userId="fae8d871-4853-4e2b-94ce-401f693ec59a" providerId="ADAL" clId="{89C88D06-2416-4CF7-8480-56D2F1CF8B30}" dt="2023-07-15T18:01:20.537" v="5255" actId="20577"/>
        <pc:sldMkLst>
          <pc:docMk/>
          <pc:sldMk cId="3247798845" sldId="391"/>
        </pc:sldMkLst>
        <pc:spChg chg="add del mod">
          <ac:chgData name="Kalyan Chakravarthy Siddabathuni" userId="fae8d871-4853-4e2b-94ce-401f693ec59a" providerId="ADAL" clId="{89C88D06-2416-4CF7-8480-56D2F1CF8B30}" dt="2023-07-15T18:01:20.537" v="5255" actId="20577"/>
          <ac:spMkLst>
            <pc:docMk/>
            <pc:sldMk cId="3247798845" sldId="391"/>
            <ac:spMk id="2" creationId="{18D887AE-6EDB-8826-1A33-0CC84BA06B2E}"/>
          </ac:spMkLst>
        </pc:spChg>
        <pc:spChg chg="add del mod">
          <ac:chgData name="Kalyan Chakravarthy Siddabathuni" userId="fae8d871-4853-4e2b-94ce-401f693ec59a" providerId="ADAL" clId="{89C88D06-2416-4CF7-8480-56D2F1CF8B30}" dt="2023-07-15T08:34:03.528" v="4897" actId="478"/>
          <ac:spMkLst>
            <pc:docMk/>
            <pc:sldMk cId="3247798845" sldId="391"/>
            <ac:spMk id="7" creationId="{96A08C18-9126-0B94-CD87-23FEBE4D6072}"/>
          </ac:spMkLst>
        </pc:spChg>
        <pc:spChg chg="mod">
          <ac:chgData name="Kalyan Chakravarthy Siddabathuni" userId="fae8d871-4853-4e2b-94ce-401f693ec59a" providerId="ADAL" clId="{89C88D06-2416-4CF7-8480-56D2F1CF8B30}" dt="2023-07-15T08:34:12.702" v="4899" actId="14100"/>
          <ac:spMkLst>
            <pc:docMk/>
            <pc:sldMk cId="3247798845" sldId="391"/>
            <ac:spMk id="22" creationId="{F8FAEED9-1ECD-45F9-87A0-9394BAEABB79}"/>
          </ac:spMkLst>
        </pc:spChg>
        <pc:spChg chg="del mod">
          <ac:chgData name="Kalyan Chakravarthy Siddabathuni" userId="fae8d871-4853-4e2b-94ce-401f693ec59a" providerId="ADAL" clId="{89C88D06-2416-4CF7-8480-56D2F1CF8B30}" dt="2023-07-15T08:33:56.185" v="4894" actId="478"/>
          <ac:spMkLst>
            <pc:docMk/>
            <pc:sldMk cId="3247798845" sldId="391"/>
            <ac:spMk id="23" creationId="{8E5E4638-9BCB-4C2E-914F-CC868E2020D5}"/>
          </ac:spMkLst>
        </pc:spChg>
      </pc:sldChg>
      <pc:sldChg chg="modSp del mod setBg">
        <pc:chgData name="Kalyan Chakravarthy Siddabathuni" userId="fae8d871-4853-4e2b-94ce-401f693ec59a" providerId="ADAL" clId="{89C88D06-2416-4CF7-8480-56D2F1CF8B30}" dt="2023-07-15T08:50:57.898" v="4981" actId="47"/>
        <pc:sldMkLst>
          <pc:docMk/>
          <pc:sldMk cId="1996290708" sldId="392"/>
        </pc:sldMkLst>
        <pc:spChg chg="mod">
          <ac:chgData name="Kalyan Chakravarthy Siddabathuni" userId="fae8d871-4853-4e2b-94ce-401f693ec59a" providerId="ADAL" clId="{89C88D06-2416-4CF7-8480-56D2F1CF8B30}" dt="2023-07-15T08:31:21.812" v="4584" actId="20577"/>
          <ac:spMkLst>
            <pc:docMk/>
            <pc:sldMk cId="1996290708" sldId="392"/>
            <ac:spMk id="2" creationId="{DD8B3FEF-3C76-AC28-5282-686383C08D19}"/>
          </ac:spMkLst>
        </pc:spChg>
        <pc:spChg chg="mod">
          <ac:chgData name="Kalyan Chakravarthy Siddabathuni" userId="fae8d871-4853-4e2b-94ce-401f693ec59a" providerId="ADAL" clId="{89C88D06-2416-4CF7-8480-56D2F1CF8B30}" dt="2023-07-15T08:50:36.134" v="4977" actId="2711"/>
          <ac:spMkLst>
            <pc:docMk/>
            <pc:sldMk cId="1996290708" sldId="392"/>
            <ac:spMk id="3" creationId="{7A5CE88C-B16E-16C8-DE0D-28D545B69F90}"/>
          </ac:spMkLst>
        </pc:spChg>
      </pc:sldChg>
      <pc:sldChg chg="addSp modSp new mod modTransition">
        <pc:chgData name="Kalyan Chakravarthy Siddabathuni" userId="fae8d871-4853-4e2b-94ce-401f693ec59a" providerId="ADAL" clId="{89C88D06-2416-4CF7-8480-56D2F1CF8B30}" dt="2023-07-15T09:03:41.288" v="5029"/>
        <pc:sldMkLst>
          <pc:docMk/>
          <pc:sldMk cId="4254913034" sldId="393"/>
        </pc:sldMkLst>
        <pc:spChg chg="mod">
          <ac:chgData name="Kalyan Chakravarthy Siddabathuni" userId="fae8d871-4853-4e2b-94ce-401f693ec59a" providerId="ADAL" clId="{89C88D06-2416-4CF7-8480-56D2F1CF8B30}" dt="2023-07-13T16:12:54.415" v="558" actId="20577"/>
          <ac:spMkLst>
            <pc:docMk/>
            <pc:sldMk cId="4254913034" sldId="393"/>
            <ac:spMk id="2" creationId="{6EA46D04-CAEE-284A-B53C-EEE79A5FDC11}"/>
          </ac:spMkLst>
        </pc:spChg>
        <pc:spChg chg="mod">
          <ac:chgData name="Kalyan Chakravarthy Siddabathuni" userId="fae8d871-4853-4e2b-94ce-401f693ec59a" providerId="ADAL" clId="{89C88D06-2416-4CF7-8480-56D2F1CF8B30}" dt="2023-07-15T08:51:19.504" v="5002" actId="20577"/>
          <ac:spMkLst>
            <pc:docMk/>
            <pc:sldMk cId="4254913034" sldId="393"/>
            <ac:spMk id="3" creationId="{F1DF5039-209A-92BC-6FD8-8B3028AC8B10}"/>
          </ac:spMkLst>
        </pc:spChg>
        <pc:spChg chg="add mod">
          <ac:chgData name="Kalyan Chakravarthy Siddabathuni" userId="fae8d871-4853-4e2b-94ce-401f693ec59a" providerId="ADAL" clId="{89C88D06-2416-4CF7-8480-56D2F1CF8B30}" dt="2023-07-13T16:19:37.086" v="833" actId="20577"/>
          <ac:spMkLst>
            <pc:docMk/>
            <pc:sldMk cId="4254913034" sldId="393"/>
            <ac:spMk id="14" creationId="{FC076ED6-559C-8685-A3F6-EC704E1DF5C4}"/>
          </ac:spMkLst>
        </pc:spChg>
        <pc:spChg chg="add mod">
          <ac:chgData name="Kalyan Chakravarthy Siddabathuni" userId="fae8d871-4853-4e2b-94ce-401f693ec59a" providerId="ADAL" clId="{89C88D06-2416-4CF7-8480-56D2F1CF8B30}" dt="2023-07-13T16:20:11" v="874" actId="1076"/>
          <ac:spMkLst>
            <pc:docMk/>
            <pc:sldMk cId="4254913034" sldId="393"/>
            <ac:spMk id="15" creationId="{CA83678D-CE48-0CC1-21BD-891ECD299998}"/>
          </ac:spMkLst>
        </pc:spChg>
        <pc:picChg chg="add mod">
          <ac:chgData name="Kalyan Chakravarthy Siddabathuni" userId="fae8d871-4853-4e2b-94ce-401f693ec59a" providerId="ADAL" clId="{89C88D06-2416-4CF7-8480-56D2F1CF8B30}" dt="2023-07-13T16:16:08.916" v="808" actId="1076"/>
          <ac:picMkLst>
            <pc:docMk/>
            <pc:sldMk cId="4254913034" sldId="393"/>
            <ac:picMk id="9" creationId="{380E2A40-629A-BDBE-439B-1AF335F74364}"/>
          </ac:picMkLst>
        </pc:picChg>
        <pc:picChg chg="add mod">
          <ac:chgData name="Kalyan Chakravarthy Siddabathuni" userId="fae8d871-4853-4e2b-94ce-401f693ec59a" providerId="ADAL" clId="{89C88D06-2416-4CF7-8480-56D2F1CF8B30}" dt="2023-07-13T16:16:22.345" v="810" actId="1076"/>
          <ac:picMkLst>
            <pc:docMk/>
            <pc:sldMk cId="4254913034" sldId="393"/>
            <ac:picMk id="11" creationId="{9393A483-DCFA-BE7D-0F51-E0A25F75DA32}"/>
          </ac:picMkLst>
        </pc:picChg>
        <pc:picChg chg="add mod">
          <ac:chgData name="Kalyan Chakravarthy Siddabathuni" userId="fae8d871-4853-4e2b-94ce-401f693ec59a" providerId="ADAL" clId="{89C88D06-2416-4CF7-8480-56D2F1CF8B30}" dt="2023-07-13T16:19:18.204" v="814" actId="14100"/>
          <ac:picMkLst>
            <pc:docMk/>
            <pc:sldMk cId="4254913034" sldId="393"/>
            <ac:picMk id="13" creationId="{1E0E1A12-0976-1252-CDAF-11B17EA4EFEF}"/>
          </ac:picMkLst>
        </pc:picChg>
      </pc:sldChg>
      <pc:sldChg chg="addSp modSp add del mod">
        <pc:chgData name="Kalyan Chakravarthy Siddabathuni" userId="fae8d871-4853-4e2b-94ce-401f693ec59a" providerId="ADAL" clId="{89C88D06-2416-4CF7-8480-56D2F1CF8B30}" dt="2023-07-14T16:54:09.293" v="1476" actId="47"/>
        <pc:sldMkLst>
          <pc:docMk/>
          <pc:sldMk cId="2801378900" sldId="394"/>
        </pc:sldMkLst>
        <pc:spChg chg="mod">
          <ac:chgData name="Kalyan Chakravarthy Siddabathuni" userId="fae8d871-4853-4e2b-94ce-401f693ec59a" providerId="ADAL" clId="{89C88D06-2416-4CF7-8480-56D2F1CF8B30}" dt="2023-07-13T16:21:22.961" v="895" actId="20577"/>
          <ac:spMkLst>
            <pc:docMk/>
            <pc:sldMk cId="2801378900" sldId="394"/>
            <ac:spMk id="2" creationId="{DD8B3FEF-3C76-AC28-5282-686383C08D19}"/>
          </ac:spMkLst>
        </pc:spChg>
        <pc:picChg chg="add">
          <ac:chgData name="Kalyan Chakravarthy Siddabathuni" userId="fae8d871-4853-4e2b-94ce-401f693ec59a" providerId="ADAL" clId="{89C88D06-2416-4CF7-8480-56D2F1CF8B30}" dt="2023-07-13T16:34:59.789" v="943" actId="22"/>
          <ac:picMkLst>
            <pc:docMk/>
            <pc:sldMk cId="2801378900" sldId="394"/>
            <ac:picMk id="8" creationId="{81B84985-EC62-21E3-60C3-4005969037C1}"/>
          </ac:picMkLst>
        </pc:picChg>
      </pc:sldChg>
      <pc:sldChg chg="addSp delSp modSp new mod modTransition setBg">
        <pc:chgData name="Kalyan Chakravarthy Siddabathuni" userId="fae8d871-4853-4e2b-94ce-401f693ec59a" providerId="ADAL" clId="{89C88D06-2416-4CF7-8480-56D2F1CF8B30}" dt="2023-07-15T17:22:01.493" v="5108" actId="1076"/>
        <pc:sldMkLst>
          <pc:docMk/>
          <pc:sldMk cId="3510471271" sldId="395"/>
        </pc:sldMkLst>
        <pc:spChg chg="add del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2" creationId="{6C3E88DD-8CF9-3E51-CCD9-C227B4E70D4F}"/>
          </ac:spMkLst>
        </pc:spChg>
        <pc:spChg chg="del mod ord">
          <ac:chgData name="Kalyan Chakravarthy Siddabathuni" userId="fae8d871-4853-4e2b-94ce-401f693ec59a" providerId="ADAL" clId="{89C88D06-2416-4CF7-8480-56D2F1CF8B30}" dt="2023-07-13T16:25:04.425" v="926" actId="478"/>
          <ac:spMkLst>
            <pc:docMk/>
            <pc:sldMk cId="3510471271" sldId="395"/>
            <ac:spMk id="3" creationId="{A4D9D38B-A6BE-2E8C-35CF-772965C931EE}"/>
          </ac:spMkLst>
        </pc:spChg>
        <pc:spChg chg="del mod ord">
          <ac:chgData name="Kalyan Chakravarthy Siddabathuni" userId="fae8d871-4853-4e2b-94ce-401f693ec59a" providerId="ADAL" clId="{89C88D06-2416-4CF7-8480-56D2F1CF8B30}" dt="2023-07-13T16:25:02.666" v="925" actId="478"/>
          <ac:spMkLst>
            <pc:docMk/>
            <pc:sldMk cId="3510471271" sldId="395"/>
            <ac:spMk id="4" creationId="{6678A49F-9536-C37C-8792-BD892F05E1CF}"/>
          </ac:spMkLst>
        </pc:spChg>
        <pc:spChg chg="add mod">
          <ac:chgData name="Kalyan Chakravarthy Siddabathuni" userId="fae8d871-4853-4e2b-94ce-401f693ec59a" providerId="ADAL" clId="{89C88D06-2416-4CF7-8480-56D2F1CF8B30}" dt="2023-07-15T17:20:34.553" v="5058" actId="1076"/>
          <ac:spMkLst>
            <pc:docMk/>
            <pc:sldMk cId="3510471271" sldId="395"/>
            <ac:spMk id="7" creationId="{279A2A90-4512-7A83-8C85-499E897D4461}"/>
          </ac:spMkLst>
        </pc:spChg>
        <pc:spChg chg="add del mod">
          <ac:chgData name="Kalyan Chakravarthy Siddabathuni" userId="fae8d871-4853-4e2b-94ce-401f693ec59a" providerId="ADAL" clId="{89C88D06-2416-4CF7-8480-56D2F1CF8B30}" dt="2023-07-13T16:25:00.136" v="924"/>
          <ac:spMkLst>
            <pc:docMk/>
            <pc:sldMk cId="3510471271" sldId="395"/>
            <ac:spMk id="7" creationId="{A9A16C99-BC39-4035-BC07-54EEC38B48F6}"/>
          </ac:spMkLst>
        </pc:spChg>
        <pc:spChg chg="add del mod">
          <ac:chgData name="Kalyan Chakravarthy Siddabathuni" userId="fae8d871-4853-4e2b-94ce-401f693ec59a" providerId="ADAL" clId="{89C88D06-2416-4CF7-8480-56D2F1CF8B30}" dt="2023-07-13T16:27:22.734" v="931" actId="478"/>
          <ac:spMkLst>
            <pc:docMk/>
            <pc:sldMk cId="3510471271" sldId="395"/>
            <ac:spMk id="8" creationId="{24690715-0741-CDF6-14A5-3BB87228D013}"/>
          </ac:spMkLst>
        </pc:spChg>
        <pc:spChg chg="add mod">
          <ac:chgData name="Kalyan Chakravarthy Siddabathuni" userId="fae8d871-4853-4e2b-94ce-401f693ec59a" providerId="ADAL" clId="{89C88D06-2416-4CF7-8480-56D2F1CF8B30}" dt="2023-07-15T17:20:59.529" v="5070" actId="403"/>
          <ac:spMkLst>
            <pc:docMk/>
            <pc:sldMk cId="3510471271" sldId="395"/>
            <ac:spMk id="8" creationId="{99868889-7D35-9757-63CC-C28DFE87AEDB}"/>
          </ac:spMkLst>
        </pc:spChg>
        <pc:spChg chg="add del mod">
          <ac:chgData name="Kalyan Chakravarthy Siddabathuni" userId="fae8d871-4853-4e2b-94ce-401f693ec59a" providerId="ADAL" clId="{89C88D06-2416-4CF7-8480-56D2F1CF8B30}" dt="2023-07-15T17:21:26.932" v="5088" actId="478"/>
          <ac:spMkLst>
            <pc:docMk/>
            <pc:sldMk cId="3510471271" sldId="395"/>
            <ac:spMk id="9" creationId="{F75038B4-5E37-DF80-E924-C961CF1D84FC}"/>
          </ac:spMkLst>
        </pc:spChg>
        <pc:spChg chg="add mod">
          <ac:chgData name="Kalyan Chakravarthy Siddabathuni" userId="fae8d871-4853-4e2b-94ce-401f693ec59a" providerId="ADAL" clId="{89C88D06-2416-4CF7-8480-56D2F1CF8B30}" dt="2023-07-15T17:22:01.493" v="5108" actId="1076"/>
          <ac:spMkLst>
            <pc:docMk/>
            <pc:sldMk cId="3510471271" sldId="395"/>
            <ac:spMk id="11" creationId="{3F9670CB-095B-9431-6287-35BBA161D662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11" creationId="{82184FF4-7029-4ED7-813A-192E60608764}"/>
          </ac:spMkLst>
        </pc:spChg>
        <pc:spChg chg="add del mod">
          <ac:chgData name="Kalyan Chakravarthy Siddabathuni" userId="fae8d871-4853-4e2b-94ce-401f693ec59a" providerId="ADAL" clId="{89C88D06-2416-4CF7-8480-56D2F1CF8B30}" dt="2023-07-15T17:21:08.562" v="5071" actId="478"/>
          <ac:spMkLst>
            <pc:docMk/>
            <pc:sldMk cId="3510471271" sldId="395"/>
            <ac:spMk id="12" creationId="{9232A1ED-0066-AF85-6637-D927B5083D7C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13" creationId="{AAA7AB09-557C-41AD-9113-FF9F68FA1035}"/>
          </ac:spMkLst>
        </pc:spChg>
        <pc:spChg chg="add del mod">
          <ac:chgData name="Kalyan Chakravarthy Siddabathuni" userId="fae8d871-4853-4e2b-94ce-401f693ec59a" providerId="ADAL" clId="{89C88D06-2416-4CF7-8480-56D2F1CF8B30}" dt="2023-07-15T17:21:29.005" v="5089" actId="478"/>
          <ac:spMkLst>
            <pc:docMk/>
            <pc:sldMk cId="3510471271" sldId="395"/>
            <ac:spMk id="14" creationId="{871D5B6E-FB1C-CB9D-C0E7-89421020DCC5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15" creationId="{EF99ECAA-1F11-4937-BBA6-51935AB44C9D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23" creationId="{1DB043B4-68C6-45B9-82AC-A5800EADB8DB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25" creationId="{D7750348-5249-48BE-B8D8-43608AD74ED1}"/>
          </ac:spMkLst>
        </pc:spChg>
        <pc:spChg chg="add del">
          <ac:chgData name="Kalyan Chakravarthy Siddabathuni" userId="fae8d871-4853-4e2b-94ce-401f693ec59a" providerId="ADAL" clId="{89C88D06-2416-4CF7-8480-56D2F1CF8B30}" dt="2023-07-13T16:24:11.691" v="912" actId="26606"/>
          <ac:spMkLst>
            <pc:docMk/>
            <pc:sldMk cId="3510471271" sldId="395"/>
            <ac:spMk id="27" creationId="{1BC3C586-41D9-4369-AF7F-3A2DB21DBF81}"/>
          </ac:spMkLst>
        </pc:spChg>
        <pc:spChg chg="add del">
          <ac:chgData name="Kalyan Chakravarthy Siddabathuni" userId="fae8d871-4853-4e2b-94ce-401f693ec59a" providerId="ADAL" clId="{89C88D06-2416-4CF7-8480-56D2F1CF8B30}" dt="2023-07-13T16:24:13.492" v="914" actId="26606"/>
          <ac:spMkLst>
            <pc:docMk/>
            <pc:sldMk cId="3510471271" sldId="395"/>
            <ac:spMk id="29" creationId="{94459D96-B947-4C7F-8BCA-915F8B07C0AA}"/>
          </ac:spMkLst>
        </pc:spChg>
        <pc:spChg chg="add del">
          <ac:chgData name="Kalyan Chakravarthy Siddabathuni" userId="fae8d871-4853-4e2b-94ce-401f693ec59a" providerId="ADAL" clId="{89C88D06-2416-4CF7-8480-56D2F1CF8B30}" dt="2023-07-13T16:24:13.492" v="914" actId="26606"/>
          <ac:spMkLst>
            <pc:docMk/>
            <pc:sldMk cId="3510471271" sldId="395"/>
            <ac:spMk id="30" creationId="{82184FF4-7029-4ED7-813A-192E60608764}"/>
          </ac:spMkLst>
        </pc:spChg>
        <pc:spChg chg="add del">
          <ac:chgData name="Kalyan Chakravarthy Siddabathuni" userId="fae8d871-4853-4e2b-94ce-401f693ec59a" providerId="ADAL" clId="{89C88D06-2416-4CF7-8480-56D2F1CF8B30}" dt="2023-07-13T16:24:13.492" v="914" actId="26606"/>
          <ac:spMkLst>
            <pc:docMk/>
            <pc:sldMk cId="3510471271" sldId="395"/>
            <ac:spMk id="31" creationId="{AAA7AB09-557C-41AD-9113-FF9F68FA1035}"/>
          </ac:spMkLst>
        </pc:spChg>
        <pc:spChg chg="add del">
          <ac:chgData name="Kalyan Chakravarthy Siddabathuni" userId="fae8d871-4853-4e2b-94ce-401f693ec59a" providerId="ADAL" clId="{89C88D06-2416-4CF7-8480-56D2F1CF8B30}" dt="2023-07-13T16:24:13.492" v="914" actId="26606"/>
          <ac:spMkLst>
            <pc:docMk/>
            <pc:sldMk cId="3510471271" sldId="395"/>
            <ac:spMk id="32" creationId="{EF99ECAA-1F11-4937-BBA6-51935AB44C9D}"/>
          </ac:spMkLst>
        </pc:spChg>
        <pc:spChg chg="add del">
          <ac:chgData name="Kalyan Chakravarthy Siddabathuni" userId="fae8d871-4853-4e2b-94ce-401f693ec59a" providerId="ADAL" clId="{89C88D06-2416-4CF7-8480-56D2F1CF8B30}" dt="2023-07-13T16:24:13.492" v="914" actId="26606"/>
          <ac:spMkLst>
            <pc:docMk/>
            <pc:sldMk cId="3510471271" sldId="395"/>
            <ac:spMk id="38" creationId="{1DB043B4-68C6-45B9-82AC-A5800EADB8DB}"/>
          </ac:spMkLst>
        </pc:spChg>
        <pc:spChg chg="add del">
          <ac:chgData name="Kalyan Chakravarthy Siddabathuni" userId="fae8d871-4853-4e2b-94ce-401f693ec59a" providerId="ADAL" clId="{89C88D06-2416-4CF7-8480-56D2F1CF8B30}" dt="2023-07-13T16:24:24.241" v="916" actId="26606"/>
          <ac:spMkLst>
            <pc:docMk/>
            <pc:sldMk cId="3510471271" sldId="395"/>
            <ac:spMk id="42" creationId="{82184FF4-7029-4ED7-813A-192E60608764}"/>
          </ac:spMkLst>
        </pc:spChg>
        <pc:spChg chg="add del">
          <ac:chgData name="Kalyan Chakravarthy Siddabathuni" userId="fae8d871-4853-4e2b-94ce-401f693ec59a" providerId="ADAL" clId="{89C88D06-2416-4CF7-8480-56D2F1CF8B30}" dt="2023-07-13T16:24:24.241" v="916" actId="26606"/>
          <ac:spMkLst>
            <pc:docMk/>
            <pc:sldMk cId="3510471271" sldId="395"/>
            <ac:spMk id="43" creationId="{AAA7AB09-557C-41AD-9113-FF9F68FA1035}"/>
          </ac:spMkLst>
        </pc:spChg>
        <pc:spChg chg="add del">
          <ac:chgData name="Kalyan Chakravarthy Siddabathuni" userId="fae8d871-4853-4e2b-94ce-401f693ec59a" providerId="ADAL" clId="{89C88D06-2416-4CF7-8480-56D2F1CF8B30}" dt="2023-07-13T16:24:24.241" v="916" actId="26606"/>
          <ac:spMkLst>
            <pc:docMk/>
            <pc:sldMk cId="3510471271" sldId="395"/>
            <ac:spMk id="44" creationId="{EF99ECAA-1F11-4937-BBA6-51935AB44C9D}"/>
          </ac:spMkLst>
        </pc:spChg>
        <pc:spChg chg="add del">
          <ac:chgData name="Kalyan Chakravarthy Siddabathuni" userId="fae8d871-4853-4e2b-94ce-401f693ec59a" providerId="ADAL" clId="{89C88D06-2416-4CF7-8480-56D2F1CF8B30}" dt="2023-07-13T16:24:24.241" v="916" actId="26606"/>
          <ac:spMkLst>
            <pc:docMk/>
            <pc:sldMk cId="3510471271" sldId="395"/>
            <ac:spMk id="46" creationId="{1DB043B4-68C6-45B9-82AC-A5800EADB8DB}"/>
          </ac:spMkLst>
        </pc:spChg>
        <pc:spChg chg="add del">
          <ac:chgData name="Kalyan Chakravarthy Siddabathuni" userId="fae8d871-4853-4e2b-94ce-401f693ec59a" providerId="ADAL" clId="{89C88D06-2416-4CF7-8480-56D2F1CF8B30}" dt="2023-07-13T16:24:24.241" v="916" actId="26606"/>
          <ac:spMkLst>
            <pc:docMk/>
            <pc:sldMk cId="3510471271" sldId="395"/>
            <ac:spMk id="47" creationId="{BEBFBB3C-FA07-4A06-A8D8-D690F92A2817}"/>
          </ac:spMkLst>
        </pc:spChg>
        <pc:spChg chg="add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49" creationId="{82184FF4-7029-4ED7-813A-192E60608764}"/>
          </ac:spMkLst>
        </pc:spChg>
        <pc:spChg chg="add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50" creationId="{AAA7AB09-557C-41AD-9113-FF9F68FA1035}"/>
          </ac:spMkLst>
        </pc:spChg>
        <pc:spChg chg="add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51" creationId="{EF99ECAA-1F11-4937-BBA6-51935AB44C9D}"/>
          </ac:spMkLst>
        </pc:spChg>
        <pc:spChg chg="add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57" creationId="{1DB043B4-68C6-45B9-82AC-A5800EADB8DB}"/>
          </ac:spMkLst>
        </pc:spChg>
        <pc:spChg chg="add">
          <ac:chgData name="Kalyan Chakravarthy Siddabathuni" userId="fae8d871-4853-4e2b-94ce-401f693ec59a" providerId="ADAL" clId="{89C88D06-2416-4CF7-8480-56D2F1CF8B30}" dt="2023-07-13T16:24:24.255" v="917" actId="26606"/>
          <ac:spMkLst>
            <pc:docMk/>
            <pc:sldMk cId="3510471271" sldId="395"/>
            <ac:spMk id="58" creationId="{61B0F92C-925A-4D2E-839E-EB381378C315}"/>
          </ac:spMkLst>
        </pc:spChg>
        <pc:grpChg chg="add del">
          <ac:chgData name="Kalyan Chakravarthy Siddabathuni" userId="fae8d871-4853-4e2b-94ce-401f693ec59a" providerId="ADAL" clId="{89C88D06-2416-4CF7-8480-56D2F1CF8B30}" dt="2023-07-13T16:24:11.691" v="912" actId="26606"/>
          <ac:grpSpMkLst>
            <pc:docMk/>
            <pc:sldMk cId="3510471271" sldId="395"/>
            <ac:grpSpMk id="17" creationId="{79DE9FAB-6BBA-4CFE-B67D-77B47F01ECA4}"/>
          </ac:grpSpMkLst>
        </pc:grpChg>
        <pc:grpChg chg="add del">
          <ac:chgData name="Kalyan Chakravarthy Siddabathuni" userId="fae8d871-4853-4e2b-94ce-401f693ec59a" providerId="ADAL" clId="{89C88D06-2416-4CF7-8480-56D2F1CF8B30}" dt="2023-07-13T16:24:13.492" v="914" actId="26606"/>
          <ac:grpSpMkLst>
            <pc:docMk/>
            <pc:sldMk cId="3510471271" sldId="395"/>
            <ac:grpSpMk id="33" creationId="{79DE9FAB-6BBA-4CFE-B67D-77B47F01ECA4}"/>
          </ac:grpSpMkLst>
        </pc:grpChg>
        <pc:grpChg chg="add del">
          <ac:chgData name="Kalyan Chakravarthy Siddabathuni" userId="fae8d871-4853-4e2b-94ce-401f693ec59a" providerId="ADAL" clId="{89C88D06-2416-4CF7-8480-56D2F1CF8B30}" dt="2023-07-13T16:24:13.492" v="914" actId="26606"/>
          <ac:grpSpMkLst>
            <pc:docMk/>
            <pc:sldMk cId="3510471271" sldId="395"/>
            <ac:grpSpMk id="39" creationId="{73840CF4-F848-4FE0-AEA6-C9E806911B9E}"/>
          </ac:grpSpMkLst>
        </pc:grpChg>
        <pc:grpChg chg="add del">
          <ac:chgData name="Kalyan Chakravarthy Siddabathuni" userId="fae8d871-4853-4e2b-94ce-401f693ec59a" providerId="ADAL" clId="{89C88D06-2416-4CF7-8480-56D2F1CF8B30}" dt="2023-07-13T16:24:24.241" v="916" actId="26606"/>
          <ac:grpSpMkLst>
            <pc:docMk/>
            <pc:sldMk cId="3510471271" sldId="395"/>
            <ac:grpSpMk id="45" creationId="{79DE9FAB-6BBA-4CFE-B67D-77B47F01ECA4}"/>
          </ac:grpSpMkLst>
        </pc:grpChg>
        <pc:grpChg chg="add">
          <ac:chgData name="Kalyan Chakravarthy Siddabathuni" userId="fae8d871-4853-4e2b-94ce-401f693ec59a" providerId="ADAL" clId="{89C88D06-2416-4CF7-8480-56D2F1CF8B30}" dt="2023-07-13T16:24:24.255" v="917" actId="26606"/>
          <ac:grpSpMkLst>
            <pc:docMk/>
            <pc:sldMk cId="3510471271" sldId="395"/>
            <ac:grpSpMk id="52" creationId="{79DE9FAB-6BBA-4CFE-B67D-77B47F01ECA4}"/>
          </ac:grpSpMkLst>
        </pc:grpChg>
        <pc:picChg chg="add mod">
          <ac:chgData name="Kalyan Chakravarthy Siddabathuni" userId="fae8d871-4853-4e2b-94ce-401f693ec59a" providerId="ADAL" clId="{89C88D06-2416-4CF7-8480-56D2F1CF8B30}" dt="2023-07-15T17:19:57.575" v="5055" actId="1076"/>
          <ac:picMkLst>
            <pc:docMk/>
            <pc:sldMk cId="3510471271" sldId="395"/>
            <ac:picMk id="3" creationId="{3DD18680-B1FE-8976-9DA9-83ED61770CB3}"/>
          </ac:picMkLst>
        </pc:picChg>
        <pc:picChg chg="add mod">
          <ac:chgData name="Kalyan Chakravarthy Siddabathuni" userId="fae8d871-4853-4e2b-94ce-401f693ec59a" providerId="ADAL" clId="{89C88D06-2416-4CF7-8480-56D2F1CF8B30}" dt="2023-07-15T17:20:52.576" v="5061" actId="1076"/>
          <ac:picMkLst>
            <pc:docMk/>
            <pc:sldMk cId="3510471271" sldId="395"/>
            <ac:picMk id="5" creationId="{CCA4D5F5-805C-70A7-D2A9-2AB5D4B5A0D6}"/>
          </ac:picMkLst>
        </pc:picChg>
        <pc:picChg chg="add del mod">
          <ac:chgData name="Kalyan Chakravarthy Siddabathuni" userId="fae8d871-4853-4e2b-94ce-401f693ec59a" providerId="ADAL" clId="{89C88D06-2416-4CF7-8480-56D2F1CF8B30}" dt="2023-07-15T17:19:46.975" v="5053" actId="478"/>
          <ac:picMkLst>
            <pc:docMk/>
            <pc:sldMk cId="3510471271" sldId="395"/>
            <ac:picMk id="6" creationId="{FECE20DC-A42A-9A99-00CB-EA109A081E13}"/>
          </ac:picMkLst>
        </pc:picChg>
        <pc:picChg chg="add del mod">
          <ac:chgData name="Kalyan Chakravarthy Siddabathuni" userId="fae8d871-4853-4e2b-94ce-401f693ec59a" providerId="ADAL" clId="{89C88D06-2416-4CF7-8480-56D2F1CF8B30}" dt="2023-07-15T17:18:34.584" v="5050" actId="478"/>
          <ac:picMkLst>
            <pc:docMk/>
            <pc:sldMk cId="3510471271" sldId="395"/>
            <ac:picMk id="10" creationId="{17CEE807-B179-4682-C306-00C261D3B92B}"/>
          </ac:picMkLst>
        </pc:picChg>
      </pc:sldChg>
      <pc:sldChg chg="addSp delSp modSp add mod modTransition setBg delDesignElem">
        <pc:chgData name="Kalyan Chakravarthy Siddabathuni" userId="fae8d871-4853-4e2b-94ce-401f693ec59a" providerId="ADAL" clId="{89C88D06-2416-4CF7-8480-56D2F1CF8B30}" dt="2023-07-15T17:24:16.869" v="5173" actId="1076"/>
        <pc:sldMkLst>
          <pc:docMk/>
          <pc:sldMk cId="2484560933" sldId="396"/>
        </pc:sldMkLst>
        <pc:spChg chg="add del mod">
          <ac:chgData name="Kalyan Chakravarthy Siddabathuni" userId="fae8d871-4853-4e2b-94ce-401f693ec59a" providerId="ADAL" clId="{89C88D06-2416-4CF7-8480-56D2F1CF8B30}" dt="2023-07-15T17:22:54.622" v="5157" actId="478"/>
          <ac:spMkLst>
            <pc:docMk/>
            <pc:sldMk cId="2484560933" sldId="396"/>
            <ac:spMk id="3" creationId="{84103EFE-5303-FEB1-E2EF-D382C0097E1A}"/>
          </ac:spMkLst>
        </pc:spChg>
        <pc:spChg chg="add mod">
          <ac:chgData name="Kalyan Chakravarthy Siddabathuni" userId="fae8d871-4853-4e2b-94ce-401f693ec59a" providerId="ADAL" clId="{89C88D06-2416-4CF7-8480-56D2F1CF8B30}" dt="2023-07-15T17:22:33.561" v="5132" actId="164"/>
          <ac:spMkLst>
            <pc:docMk/>
            <pc:sldMk cId="2484560933" sldId="396"/>
            <ac:spMk id="5" creationId="{86106CBE-0A3C-0CD4-8382-3979595A0DD3}"/>
          </ac:spMkLst>
        </pc:spChg>
        <pc:spChg chg="add mod">
          <ac:chgData name="Kalyan Chakravarthy Siddabathuni" userId="fae8d871-4853-4e2b-94ce-401f693ec59a" providerId="ADAL" clId="{89C88D06-2416-4CF7-8480-56D2F1CF8B30}" dt="2023-07-15T17:23:05.513" v="5160" actId="1076"/>
          <ac:spMkLst>
            <pc:docMk/>
            <pc:sldMk cId="2484560933" sldId="396"/>
            <ac:spMk id="7" creationId="{5223A3ED-1C76-1D13-0596-CF9CEF843091}"/>
          </ac:spMkLst>
        </pc:spChg>
        <pc:spChg chg="add mod">
          <ac:chgData name="Kalyan Chakravarthy Siddabathuni" userId="fae8d871-4853-4e2b-94ce-401f693ec59a" providerId="ADAL" clId="{89C88D06-2416-4CF7-8480-56D2F1CF8B30}" dt="2023-07-15T17:22:37.587" v="5150" actId="1036"/>
          <ac:spMkLst>
            <pc:docMk/>
            <pc:sldMk cId="2484560933" sldId="396"/>
            <ac:spMk id="9" creationId="{77AF1F0A-BAAE-A978-DE16-3897F989097C}"/>
          </ac:spMkLst>
        </pc:spChg>
        <pc:spChg chg="add mod">
          <ac:chgData name="Kalyan Chakravarthy Siddabathuni" userId="fae8d871-4853-4e2b-94ce-401f693ec59a" providerId="ADAL" clId="{89C88D06-2416-4CF7-8480-56D2F1CF8B30}" dt="2023-07-15T17:23:00.926" v="5159"/>
          <ac:spMkLst>
            <pc:docMk/>
            <pc:sldMk cId="2484560933" sldId="396"/>
            <ac:spMk id="10" creationId="{45655664-4464-15B3-199A-983286B6F6D3}"/>
          </ac:spMkLst>
        </pc:spChg>
        <pc:spChg chg="add del mod">
          <ac:chgData name="Kalyan Chakravarthy Siddabathuni" userId="fae8d871-4853-4e2b-94ce-401f693ec59a" providerId="ADAL" clId="{89C88D06-2416-4CF7-8480-56D2F1CF8B30}" dt="2023-07-15T17:22:09.364" v="5109" actId="478"/>
          <ac:spMkLst>
            <pc:docMk/>
            <pc:sldMk cId="2484560933" sldId="396"/>
            <ac:spMk id="11" creationId="{F52E764B-4625-A04D-15AB-DAA3D303CD1C}"/>
          </ac:spMkLst>
        </pc:spChg>
        <pc:spChg chg="del mod">
          <ac:chgData name="Kalyan Chakravarthy Siddabathuni" userId="fae8d871-4853-4e2b-94ce-401f693ec59a" providerId="ADAL" clId="{89C88D06-2416-4CF7-8480-56D2F1CF8B30}" dt="2023-07-15T17:22:56.132" v="5158" actId="478"/>
          <ac:spMkLst>
            <pc:docMk/>
            <pc:sldMk cId="2484560933" sldId="396"/>
            <ac:spMk id="12" creationId="{9232A1ED-0066-AF85-6637-D927B5083D7C}"/>
          </ac:spMkLst>
        </pc:spChg>
        <pc:spChg chg="add mod">
          <ac:chgData name="Kalyan Chakravarthy Siddabathuni" userId="fae8d871-4853-4e2b-94ce-401f693ec59a" providerId="ADAL" clId="{89C88D06-2416-4CF7-8480-56D2F1CF8B30}" dt="2023-07-15T17:24:16.869" v="5173" actId="1076"/>
          <ac:spMkLst>
            <pc:docMk/>
            <pc:sldMk cId="2484560933" sldId="396"/>
            <ac:spMk id="15" creationId="{B72B39AD-A5CE-9427-45BB-A21A555D5AFD}"/>
          </ac:spMkLst>
        </pc:spChg>
        <pc:spChg chg="del">
          <ac:chgData name="Kalyan Chakravarthy Siddabathuni" userId="fae8d871-4853-4e2b-94ce-401f693ec59a" providerId="ADAL" clId="{89C88D06-2416-4CF7-8480-56D2F1CF8B30}" dt="2023-07-13T16:35:07.107" v="945"/>
          <ac:spMkLst>
            <pc:docMk/>
            <pc:sldMk cId="2484560933" sldId="396"/>
            <ac:spMk id="49" creationId="{82184FF4-7029-4ED7-813A-192E60608764}"/>
          </ac:spMkLst>
        </pc:spChg>
        <pc:spChg chg="del">
          <ac:chgData name="Kalyan Chakravarthy Siddabathuni" userId="fae8d871-4853-4e2b-94ce-401f693ec59a" providerId="ADAL" clId="{89C88D06-2416-4CF7-8480-56D2F1CF8B30}" dt="2023-07-13T16:35:07.107" v="945"/>
          <ac:spMkLst>
            <pc:docMk/>
            <pc:sldMk cId="2484560933" sldId="396"/>
            <ac:spMk id="50" creationId="{AAA7AB09-557C-41AD-9113-FF9F68FA1035}"/>
          </ac:spMkLst>
        </pc:spChg>
        <pc:spChg chg="del">
          <ac:chgData name="Kalyan Chakravarthy Siddabathuni" userId="fae8d871-4853-4e2b-94ce-401f693ec59a" providerId="ADAL" clId="{89C88D06-2416-4CF7-8480-56D2F1CF8B30}" dt="2023-07-13T16:35:07.107" v="945"/>
          <ac:spMkLst>
            <pc:docMk/>
            <pc:sldMk cId="2484560933" sldId="396"/>
            <ac:spMk id="51" creationId="{EF99ECAA-1F11-4937-BBA6-51935AB44C9D}"/>
          </ac:spMkLst>
        </pc:spChg>
        <pc:spChg chg="del">
          <ac:chgData name="Kalyan Chakravarthy Siddabathuni" userId="fae8d871-4853-4e2b-94ce-401f693ec59a" providerId="ADAL" clId="{89C88D06-2416-4CF7-8480-56D2F1CF8B30}" dt="2023-07-13T16:35:07.107" v="945"/>
          <ac:spMkLst>
            <pc:docMk/>
            <pc:sldMk cId="2484560933" sldId="396"/>
            <ac:spMk id="57" creationId="{1DB043B4-68C6-45B9-82AC-A5800EADB8DB}"/>
          </ac:spMkLst>
        </pc:spChg>
        <pc:spChg chg="del">
          <ac:chgData name="Kalyan Chakravarthy Siddabathuni" userId="fae8d871-4853-4e2b-94ce-401f693ec59a" providerId="ADAL" clId="{89C88D06-2416-4CF7-8480-56D2F1CF8B30}" dt="2023-07-13T16:35:07.107" v="945"/>
          <ac:spMkLst>
            <pc:docMk/>
            <pc:sldMk cId="2484560933" sldId="396"/>
            <ac:spMk id="58" creationId="{61B0F92C-925A-4D2E-839E-EB381378C315}"/>
          </ac:spMkLst>
        </pc:spChg>
        <pc:grpChg chg="add mod">
          <ac:chgData name="Kalyan Chakravarthy Siddabathuni" userId="fae8d871-4853-4e2b-94ce-401f693ec59a" providerId="ADAL" clId="{89C88D06-2416-4CF7-8480-56D2F1CF8B30}" dt="2023-07-15T17:22:37.587" v="5150" actId="1036"/>
          <ac:grpSpMkLst>
            <pc:docMk/>
            <pc:sldMk cId="2484560933" sldId="396"/>
            <ac:grpSpMk id="6" creationId="{16034F0B-9427-CEAE-F9F7-2659D2A510BE}"/>
          </ac:grpSpMkLst>
        </pc:grpChg>
        <pc:grpChg chg="del">
          <ac:chgData name="Kalyan Chakravarthy Siddabathuni" userId="fae8d871-4853-4e2b-94ce-401f693ec59a" providerId="ADAL" clId="{89C88D06-2416-4CF7-8480-56D2F1CF8B30}" dt="2023-07-13T16:35:07.107" v="945"/>
          <ac:grpSpMkLst>
            <pc:docMk/>
            <pc:sldMk cId="2484560933" sldId="396"/>
            <ac:grpSpMk id="52" creationId="{79DE9FAB-6BBA-4CFE-B67D-77B47F01ECA4}"/>
          </ac:grpSpMkLst>
        </pc:grpChg>
        <pc:picChg chg="add del mod">
          <ac:chgData name="Kalyan Chakravarthy Siddabathuni" userId="fae8d871-4853-4e2b-94ce-401f693ec59a" providerId="ADAL" clId="{89C88D06-2416-4CF7-8480-56D2F1CF8B30}" dt="2023-07-15T17:23:56.588" v="5162" actId="478"/>
          <ac:picMkLst>
            <pc:docMk/>
            <pc:sldMk cId="2484560933" sldId="396"/>
            <ac:picMk id="2" creationId="{5C88967D-929D-6302-462D-BF6173D1EBF2}"/>
          </ac:picMkLst>
        </pc:picChg>
        <pc:picChg chg="add mod modCrop">
          <ac:chgData name="Kalyan Chakravarthy Siddabathuni" userId="fae8d871-4853-4e2b-94ce-401f693ec59a" providerId="ADAL" clId="{89C88D06-2416-4CF7-8480-56D2F1CF8B30}" dt="2023-07-15T17:22:33.561" v="5132" actId="164"/>
          <ac:picMkLst>
            <pc:docMk/>
            <pc:sldMk cId="2484560933" sldId="396"/>
            <ac:picMk id="4" creationId="{90DA8D0C-C37C-1642-9F34-FC60F28B9FD7}"/>
          </ac:picMkLst>
        </pc:picChg>
        <pc:picChg chg="del">
          <ac:chgData name="Kalyan Chakravarthy Siddabathuni" userId="fae8d871-4853-4e2b-94ce-401f693ec59a" providerId="ADAL" clId="{89C88D06-2416-4CF7-8480-56D2F1CF8B30}" dt="2023-07-13T16:35:16.103" v="946" actId="478"/>
          <ac:picMkLst>
            <pc:docMk/>
            <pc:sldMk cId="2484560933" sldId="396"/>
            <ac:picMk id="6" creationId="{FECE20DC-A42A-9A99-00CB-EA109A081E13}"/>
          </ac:picMkLst>
        </pc:picChg>
        <pc:picChg chg="add mod">
          <ac:chgData name="Kalyan Chakravarthy Siddabathuni" userId="fae8d871-4853-4e2b-94ce-401f693ec59a" providerId="ADAL" clId="{89C88D06-2416-4CF7-8480-56D2F1CF8B30}" dt="2023-07-15T17:22:37.587" v="5150" actId="1036"/>
          <ac:picMkLst>
            <pc:docMk/>
            <pc:sldMk cId="2484560933" sldId="396"/>
            <ac:picMk id="8" creationId="{34D572CC-6FF5-2013-D1C0-C7D071987630}"/>
          </ac:picMkLst>
        </pc:picChg>
        <pc:picChg chg="del">
          <ac:chgData name="Kalyan Chakravarthy Siddabathuni" userId="fae8d871-4853-4e2b-94ce-401f693ec59a" providerId="ADAL" clId="{89C88D06-2416-4CF7-8480-56D2F1CF8B30}" dt="2023-07-13T16:37:21.124" v="950" actId="478"/>
          <ac:picMkLst>
            <pc:docMk/>
            <pc:sldMk cId="2484560933" sldId="396"/>
            <ac:picMk id="10" creationId="{17CEE807-B179-4682-C306-00C261D3B92B}"/>
          </ac:picMkLst>
        </pc:picChg>
        <pc:picChg chg="add mod">
          <ac:chgData name="Kalyan Chakravarthy Siddabathuni" userId="fae8d871-4853-4e2b-94ce-401f693ec59a" providerId="ADAL" clId="{89C88D06-2416-4CF7-8480-56D2F1CF8B30}" dt="2023-07-15T17:24:03.479" v="5165" actId="1076"/>
          <ac:picMkLst>
            <pc:docMk/>
            <pc:sldMk cId="2484560933" sldId="396"/>
            <ac:picMk id="14" creationId="{94FA4E90-E4F1-0EEA-7094-C9444101FE78}"/>
          </ac:picMkLst>
        </pc:picChg>
      </pc:sldChg>
      <pc:sldChg chg="addSp delSp modSp add mod modTransition">
        <pc:chgData name="Kalyan Chakravarthy Siddabathuni" userId="fae8d871-4853-4e2b-94ce-401f693ec59a" providerId="ADAL" clId="{89C88D06-2416-4CF7-8480-56D2F1CF8B30}" dt="2023-07-15T08:59:28.203" v="5011"/>
        <pc:sldMkLst>
          <pc:docMk/>
          <pc:sldMk cId="2636949903" sldId="397"/>
        </pc:sldMkLst>
        <pc:spChg chg="mod ord">
          <ac:chgData name="Kalyan Chakravarthy Siddabathuni" userId="fae8d871-4853-4e2b-94ce-401f693ec59a" providerId="ADAL" clId="{89C88D06-2416-4CF7-8480-56D2F1CF8B30}" dt="2023-07-13T16:46:20.002" v="1158" actId="164"/>
          <ac:spMkLst>
            <pc:docMk/>
            <pc:sldMk cId="2636949903" sldId="397"/>
            <ac:spMk id="5" creationId="{86106CBE-0A3C-0CD4-8382-3979595A0DD3}"/>
          </ac:spMkLst>
        </pc:spChg>
        <pc:spChg chg="mod">
          <ac:chgData name="Kalyan Chakravarthy Siddabathuni" userId="fae8d871-4853-4e2b-94ce-401f693ec59a" providerId="ADAL" clId="{89C88D06-2416-4CF7-8480-56D2F1CF8B30}" dt="2023-07-13T16:47:56.326" v="1445" actId="20577"/>
          <ac:spMkLst>
            <pc:docMk/>
            <pc:sldMk cId="2636949903" sldId="397"/>
            <ac:spMk id="9" creationId="{77AF1F0A-BAAE-A978-DE16-3897F989097C}"/>
          </ac:spMkLst>
        </pc:spChg>
        <pc:spChg chg="add mod">
          <ac:chgData name="Kalyan Chakravarthy Siddabathuni" userId="fae8d871-4853-4e2b-94ce-401f693ec59a" providerId="ADAL" clId="{89C88D06-2416-4CF7-8480-56D2F1CF8B30}" dt="2023-07-13T16:45:28.646" v="1134" actId="1582"/>
          <ac:spMkLst>
            <pc:docMk/>
            <pc:sldMk cId="2636949903" sldId="397"/>
            <ac:spMk id="10" creationId="{F4276CD5-B90D-3533-8002-C68F673CFBA7}"/>
          </ac:spMkLst>
        </pc:spChg>
        <pc:spChg chg="mod">
          <ac:chgData name="Kalyan Chakravarthy Siddabathuni" userId="fae8d871-4853-4e2b-94ce-401f693ec59a" providerId="ADAL" clId="{89C88D06-2416-4CF7-8480-56D2F1CF8B30}" dt="2023-07-13T16:45:36.321" v="1149" actId="20577"/>
          <ac:spMkLst>
            <pc:docMk/>
            <pc:sldMk cId="2636949903" sldId="397"/>
            <ac:spMk id="12" creationId="{9232A1ED-0066-AF85-6637-D927B5083D7C}"/>
          </ac:spMkLst>
        </pc:spChg>
        <pc:spChg chg="add mod">
          <ac:chgData name="Kalyan Chakravarthy Siddabathuni" userId="fae8d871-4853-4e2b-94ce-401f693ec59a" providerId="ADAL" clId="{89C88D06-2416-4CF7-8480-56D2F1CF8B30}" dt="2023-07-13T16:49:02.545" v="1474"/>
          <ac:spMkLst>
            <pc:docMk/>
            <pc:sldMk cId="2636949903" sldId="397"/>
            <ac:spMk id="15" creationId="{4132AE79-6947-8D3B-6A3B-D5A0702C6C71}"/>
          </ac:spMkLst>
        </pc:spChg>
        <pc:grpChg chg="add mod">
          <ac:chgData name="Kalyan Chakravarthy Siddabathuni" userId="fae8d871-4853-4e2b-94ce-401f693ec59a" providerId="ADAL" clId="{89C88D06-2416-4CF7-8480-56D2F1CF8B30}" dt="2023-07-13T16:46:22.009" v="1159" actId="1076"/>
          <ac:grpSpMkLst>
            <pc:docMk/>
            <pc:sldMk cId="2636949903" sldId="397"/>
            <ac:grpSpMk id="14" creationId="{C228C011-0E0F-5B1A-566E-09DEE5C61AEB}"/>
          </ac:grpSpMkLst>
        </pc:grpChg>
        <pc:picChg chg="del">
          <ac:chgData name="Kalyan Chakravarthy Siddabathuni" userId="fae8d871-4853-4e2b-94ce-401f693ec59a" providerId="ADAL" clId="{89C88D06-2416-4CF7-8480-56D2F1CF8B30}" dt="2023-07-13T16:44:17.351" v="1121" actId="478"/>
          <ac:picMkLst>
            <pc:docMk/>
            <pc:sldMk cId="2636949903" sldId="397"/>
            <ac:picMk id="2" creationId="{5C88967D-929D-6302-462D-BF6173D1EBF2}"/>
          </ac:picMkLst>
        </pc:picChg>
        <pc:picChg chg="add del mod">
          <ac:chgData name="Kalyan Chakravarthy Siddabathuni" userId="fae8d871-4853-4e2b-94ce-401f693ec59a" providerId="ADAL" clId="{89C88D06-2416-4CF7-8480-56D2F1CF8B30}" dt="2023-07-13T16:45:06.693" v="1128" actId="478"/>
          <ac:picMkLst>
            <pc:docMk/>
            <pc:sldMk cId="2636949903" sldId="397"/>
            <ac:picMk id="3" creationId="{7276F589-854F-25AE-1C88-49646759351B}"/>
          </ac:picMkLst>
        </pc:picChg>
        <pc:picChg chg="del">
          <ac:chgData name="Kalyan Chakravarthy Siddabathuni" userId="fae8d871-4853-4e2b-94ce-401f693ec59a" providerId="ADAL" clId="{89C88D06-2416-4CF7-8480-56D2F1CF8B30}" dt="2023-07-13T16:45:58.739" v="1151" actId="478"/>
          <ac:picMkLst>
            <pc:docMk/>
            <pc:sldMk cId="2636949903" sldId="397"/>
            <ac:picMk id="4" creationId="{90DA8D0C-C37C-1642-9F34-FC60F28B9FD7}"/>
          </ac:picMkLst>
        </pc:picChg>
        <pc:picChg chg="add mod">
          <ac:chgData name="Kalyan Chakravarthy Siddabathuni" userId="fae8d871-4853-4e2b-94ce-401f693ec59a" providerId="ADAL" clId="{89C88D06-2416-4CF7-8480-56D2F1CF8B30}" dt="2023-07-13T16:45:09.878" v="1130" actId="1076"/>
          <ac:picMkLst>
            <pc:docMk/>
            <pc:sldMk cId="2636949903" sldId="397"/>
            <ac:picMk id="7" creationId="{D652798D-DBAB-7EDB-E07D-59E9892D7901}"/>
          </ac:picMkLst>
        </pc:picChg>
        <pc:picChg chg="del">
          <ac:chgData name="Kalyan Chakravarthy Siddabathuni" userId="fae8d871-4853-4e2b-94ce-401f693ec59a" providerId="ADAL" clId="{89C88D06-2416-4CF7-8480-56D2F1CF8B30}" dt="2023-07-13T16:45:38.581" v="1150" actId="478"/>
          <ac:picMkLst>
            <pc:docMk/>
            <pc:sldMk cId="2636949903" sldId="397"/>
            <ac:picMk id="8" creationId="{34D572CC-6FF5-2013-D1C0-C7D071987630}"/>
          </ac:picMkLst>
        </pc:picChg>
        <pc:picChg chg="add mod">
          <ac:chgData name="Kalyan Chakravarthy Siddabathuni" userId="fae8d871-4853-4e2b-94ce-401f693ec59a" providerId="ADAL" clId="{89C88D06-2416-4CF7-8480-56D2F1CF8B30}" dt="2023-07-13T16:46:20.002" v="1158" actId="164"/>
          <ac:picMkLst>
            <pc:docMk/>
            <pc:sldMk cId="2636949903" sldId="397"/>
            <ac:picMk id="13" creationId="{5DE20ED0-D4AE-C543-64FB-B4AA9A87AC26}"/>
          </ac:picMkLst>
        </pc:picChg>
      </pc:sldChg>
      <pc:sldChg chg="new del">
        <pc:chgData name="Kalyan Chakravarthy Siddabathuni" userId="fae8d871-4853-4e2b-94ce-401f693ec59a" providerId="ADAL" clId="{89C88D06-2416-4CF7-8480-56D2F1CF8B30}" dt="2023-07-14T16:54:13.019" v="1477" actId="47"/>
        <pc:sldMkLst>
          <pc:docMk/>
          <pc:sldMk cId="209593629" sldId="398"/>
        </pc:sldMkLst>
      </pc:sldChg>
      <pc:sldChg chg="addSp delSp modSp new add del mod">
        <pc:chgData name="Kalyan Chakravarthy Siddabathuni" userId="fae8d871-4853-4e2b-94ce-401f693ec59a" providerId="ADAL" clId="{89C88D06-2416-4CF7-8480-56D2F1CF8B30}" dt="2023-07-15T14:10:59.713" v="5030" actId="47"/>
        <pc:sldMkLst>
          <pc:docMk/>
          <pc:sldMk cId="2065103666" sldId="399"/>
        </pc:sldMkLst>
        <pc:spChg chg="mod">
          <ac:chgData name="Kalyan Chakravarthy Siddabathuni" userId="fae8d871-4853-4e2b-94ce-401f693ec59a" providerId="ADAL" clId="{89C88D06-2416-4CF7-8480-56D2F1CF8B30}" dt="2023-07-13T16:48:37.248" v="1466" actId="404"/>
          <ac:spMkLst>
            <pc:docMk/>
            <pc:sldMk cId="2065103666" sldId="399"/>
            <ac:spMk id="2" creationId="{0FF69BA3-6049-F89F-3F79-7A82219B72DF}"/>
          </ac:spMkLst>
        </pc:spChg>
        <pc:picChg chg="add del mod">
          <ac:chgData name="Kalyan Chakravarthy Siddabathuni" userId="fae8d871-4853-4e2b-94ce-401f693ec59a" providerId="ADAL" clId="{89C88D06-2416-4CF7-8480-56D2F1CF8B30}" dt="2023-07-15T06:38:58.457" v="2594" actId="478"/>
          <ac:picMkLst>
            <pc:docMk/>
            <pc:sldMk cId="2065103666" sldId="399"/>
            <ac:picMk id="11" creationId="{578A30D9-4049-C4CF-8256-C006640F7DC6}"/>
          </ac:picMkLst>
        </pc:picChg>
        <pc:picChg chg="add mod">
          <ac:chgData name="Kalyan Chakravarthy Siddabathuni" userId="fae8d871-4853-4e2b-94ce-401f693ec59a" providerId="ADAL" clId="{89C88D06-2416-4CF7-8480-56D2F1CF8B30}" dt="2023-07-15T06:39:06.225" v="2595"/>
          <ac:picMkLst>
            <pc:docMk/>
            <pc:sldMk cId="2065103666" sldId="399"/>
            <ac:picMk id="12" creationId="{DA474865-9775-652A-A64A-70E6D4310D7E}"/>
          </ac:picMkLst>
        </pc:picChg>
      </pc:sldChg>
      <pc:sldChg chg="addSp delSp modSp add del mod">
        <pc:chgData name="Kalyan Chakravarthy Siddabathuni" userId="fae8d871-4853-4e2b-94ce-401f693ec59a" providerId="ADAL" clId="{89C88D06-2416-4CF7-8480-56D2F1CF8B30}" dt="2023-07-15T06:46:19.408" v="2715" actId="47"/>
        <pc:sldMkLst>
          <pc:docMk/>
          <pc:sldMk cId="2643996536" sldId="400"/>
        </pc:sldMkLst>
        <pc:spChg chg="mod">
          <ac:chgData name="Kalyan Chakravarthy Siddabathuni" userId="fae8d871-4853-4e2b-94ce-401f693ec59a" providerId="ADAL" clId="{89C88D06-2416-4CF7-8480-56D2F1CF8B30}" dt="2023-07-15T06:22:46.686" v="1541" actId="20577"/>
          <ac:spMkLst>
            <pc:docMk/>
            <pc:sldMk cId="2643996536" sldId="400"/>
            <ac:spMk id="2" creationId="{6EA46D04-CAEE-284A-B53C-EEE79A5FDC11}"/>
          </ac:spMkLst>
        </pc:spChg>
        <pc:spChg chg="mod">
          <ac:chgData name="Kalyan Chakravarthy Siddabathuni" userId="fae8d871-4853-4e2b-94ce-401f693ec59a" providerId="ADAL" clId="{89C88D06-2416-4CF7-8480-56D2F1CF8B30}" dt="2023-07-15T06:45:43.346" v="2708" actId="1076"/>
          <ac:spMkLst>
            <pc:docMk/>
            <pc:sldMk cId="2643996536" sldId="400"/>
            <ac:spMk id="3" creationId="{F1DF5039-209A-92BC-6FD8-8B3028AC8B10}"/>
          </ac:spMkLst>
        </pc:spChg>
        <pc:spChg chg="del">
          <ac:chgData name="Kalyan Chakravarthy Siddabathuni" userId="fae8d871-4853-4e2b-94ce-401f693ec59a" providerId="ADAL" clId="{89C88D06-2416-4CF7-8480-56D2F1CF8B30}" dt="2023-07-15T06:45:32.429" v="2703" actId="478"/>
          <ac:spMkLst>
            <pc:docMk/>
            <pc:sldMk cId="2643996536" sldId="400"/>
            <ac:spMk id="4" creationId="{0671B47A-62BE-950A-870C-A412BFF674EB}"/>
          </ac:spMkLst>
        </pc:spChg>
        <pc:spChg chg="add del">
          <ac:chgData name="Kalyan Chakravarthy Siddabathuni" userId="fae8d871-4853-4e2b-94ce-401f693ec59a" providerId="ADAL" clId="{89C88D06-2416-4CF7-8480-56D2F1CF8B30}" dt="2023-07-15T06:45:35.707" v="2705" actId="478"/>
          <ac:spMkLst>
            <pc:docMk/>
            <pc:sldMk cId="2643996536" sldId="400"/>
            <ac:spMk id="5" creationId="{25AAF983-D8C4-302E-DF74-F289F7DAD0F4}"/>
          </ac:spMkLst>
        </pc:spChg>
        <pc:spChg chg="add del">
          <ac:chgData name="Kalyan Chakravarthy Siddabathuni" userId="fae8d871-4853-4e2b-94ce-401f693ec59a" providerId="ADAL" clId="{89C88D06-2416-4CF7-8480-56D2F1CF8B30}" dt="2023-07-15T06:45:37.965" v="2706" actId="478"/>
          <ac:spMkLst>
            <pc:docMk/>
            <pc:sldMk cId="2643996536" sldId="400"/>
            <ac:spMk id="14" creationId="{FC076ED6-559C-8685-A3F6-EC704E1DF5C4}"/>
          </ac:spMkLst>
        </pc:spChg>
        <pc:spChg chg="add del">
          <ac:chgData name="Kalyan Chakravarthy Siddabathuni" userId="fae8d871-4853-4e2b-94ce-401f693ec59a" providerId="ADAL" clId="{89C88D06-2416-4CF7-8480-56D2F1CF8B30}" dt="2023-07-15T06:45:37.965" v="2706" actId="478"/>
          <ac:spMkLst>
            <pc:docMk/>
            <pc:sldMk cId="2643996536" sldId="400"/>
            <ac:spMk id="15" creationId="{CA83678D-CE48-0CC1-21BD-891ECD299998}"/>
          </ac:spMkLst>
        </pc:spChg>
        <pc:picChg chg="add del">
          <ac:chgData name="Kalyan Chakravarthy Siddabathuni" userId="fae8d871-4853-4e2b-94ce-401f693ec59a" providerId="ADAL" clId="{89C88D06-2416-4CF7-8480-56D2F1CF8B30}" dt="2023-07-15T06:45:37.965" v="2706" actId="478"/>
          <ac:picMkLst>
            <pc:docMk/>
            <pc:sldMk cId="2643996536" sldId="400"/>
            <ac:picMk id="9" creationId="{380E2A40-629A-BDBE-439B-1AF335F74364}"/>
          </ac:picMkLst>
        </pc:picChg>
        <pc:picChg chg="add del">
          <ac:chgData name="Kalyan Chakravarthy Siddabathuni" userId="fae8d871-4853-4e2b-94ce-401f693ec59a" providerId="ADAL" clId="{89C88D06-2416-4CF7-8480-56D2F1CF8B30}" dt="2023-07-15T06:45:37.965" v="2706" actId="478"/>
          <ac:picMkLst>
            <pc:docMk/>
            <pc:sldMk cId="2643996536" sldId="400"/>
            <ac:picMk id="11" creationId="{9393A483-DCFA-BE7D-0F51-E0A25F75DA32}"/>
          </ac:picMkLst>
        </pc:picChg>
        <pc:picChg chg="add del">
          <ac:chgData name="Kalyan Chakravarthy Siddabathuni" userId="fae8d871-4853-4e2b-94ce-401f693ec59a" providerId="ADAL" clId="{89C88D06-2416-4CF7-8480-56D2F1CF8B30}" dt="2023-07-15T06:45:37.965" v="2706" actId="478"/>
          <ac:picMkLst>
            <pc:docMk/>
            <pc:sldMk cId="2643996536" sldId="400"/>
            <ac:picMk id="13" creationId="{1E0E1A12-0976-1252-CDAF-11B17EA4EFEF}"/>
          </ac:picMkLst>
        </pc:picChg>
      </pc:sldChg>
      <pc:sldChg chg="add del">
        <pc:chgData name="Kalyan Chakravarthy Siddabathuni" userId="fae8d871-4853-4e2b-94ce-401f693ec59a" providerId="ADAL" clId="{89C88D06-2416-4CF7-8480-56D2F1CF8B30}" dt="2023-07-15T06:22:23.333" v="1491"/>
        <pc:sldMkLst>
          <pc:docMk/>
          <pc:sldMk cId="2868156672" sldId="400"/>
        </pc:sldMkLst>
      </pc:sldChg>
      <pc:sldChg chg="addSp delSp modSp add del mod">
        <pc:chgData name="Kalyan Chakravarthy Siddabathuni" userId="fae8d871-4853-4e2b-94ce-401f693ec59a" providerId="ADAL" clId="{89C88D06-2416-4CF7-8480-56D2F1CF8B30}" dt="2023-07-15T07:25:28.028" v="3127" actId="47"/>
        <pc:sldMkLst>
          <pc:docMk/>
          <pc:sldMk cId="3612074247" sldId="401"/>
        </pc:sldMkLst>
        <pc:spChg chg="mod">
          <ac:chgData name="Kalyan Chakravarthy Siddabathuni" userId="fae8d871-4853-4e2b-94ce-401f693ec59a" providerId="ADAL" clId="{89C88D06-2416-4CF7-8480-56D2F1CF8B30}" dt="2023-07-15T06:35:25.290" v="2561"/>
          <ac:spMkLst>
            <pc:docMk/>
            <pc:sldMk cId="3612074247" sldId="401"/>
            <ac:spMk id="3" creationId="{F1DF5039-209A-92BC-6FD8-8B3028AC8B10}"/>
          </ac:spMkLst>
        </pc:spChg>
        <pc:spChg chg="del mod">
          <ac:chgData name="Kalyan Chakravarthy Siddabathuni" userId="fae8d871-4853-4e2b-94ce-401f693ec59a" providerId="ADAL" clId="{89C88D06-2416-4CF7-8480-56D2F1CF8B30}" dt="2023-07-15T06:33:17.912" v="2534" actId="478"/>
          <ac:spMkLst>
            <pc:docMk/>
            <pc:sldMk cId="3612074247" sldId="401"/>
            <ac:spMk id="14" creationId="{FC076ED6-559C-8685-A3F6-EC704E1DF5C4}"/>
          </ac:spMkLst>
        </pc:spChg>
        <pc:spChg chg="mod">
          <ac:chgData name="Kalyan Chakravarthy Siddabathuni" userId="fae8d871-4853-4e2b-94ce-401f693ec59a" providerId="ADAL" clId="{89C88D06-2416-4CF7-8480-56D2F1CF8B30}" dt="2023-07-15T06:35:04.005" v="2556" actId="1076"/>
          <ac:spMkLst>
            <pc:docMk/>
            <pc:sldMk cId="3612074247" sldId="401"/>
            <ac:spMk id="15" creationId="{CA83678D-CE48-0CC1-21BD-891ECD299998}"/>
          </ac:spMkLst>
        </pc:spChg>
        <pc:spChg chg="add mod">
          <ac:chgData name="Kalyan Chakravarthy Siddabathuni" userId="fae8d871-4853-4e2b-94ce-401f693ec59a" providerId="ADAL" clId="{89C88D06-2416-4CF7-8480-56D2F1CF8B30}" dt="2023-07-15T06:35:10.484" v="2557" actId="1076"/>
          <ac:spMkLst>
            <pc:docMk/>
            <pc:sldMk cId="3612074247" sldId="401"/>
            <ac:spMk id="19" creationId="{51ED0EE5-0599-6F25-DFC9-7CF95666505B}"/>
          </ac:spMkLst>
        </pc:spChg>
        <pc:spChg chg="add mod">
          <ac:chgData name="Kalyan Chakravarthy Siddabathuni" userId="fae8d871-4853-4e2b-94ce-401f693ec59a" providerId="ADAL" clId="{89C88D06-2416-4CF7-8480-56D2F1CF8B30}" dt="2023-07-15T06:35:20.741" v="2559" actId="20577"/>
          <ac:spMkLst>
            <pc:docMk/>
            <pc:sldMk cId="3612074247" sldId="401"/>
            <ac:spMk id="20" creationId="{74077411-C74D-B3C2-A504-03E0CB479632}"/>
          </ac:spMkLst>
        </pc:spChg>
        <pc:spChg chg="add mod ord">
          <ac:chgData name="Kalyan Chakravarthy Siddabathuni" userId="fae8d871-4853-4e2b-94ce-401f693ec59a" providerId="ADAL" clId="{89C88D06-2416-4CF7-8480-56D2F1CF8B30}" dt="2023-07-15T06:39:28.929" v="2601" actId="1076"/>
          <ac:spMkLst>
            <pc:docMk/>
            <pc:sldMk cId="3612074247" sldId="401"/>
            <ac:spMk id="21" creationId="{C3179C2E-9F62-D9F3-838B-625A8C310AAE}"/>
          </ac:spMkLst>
        </pc:spChg>
        <pc:picChg chg="del">
          <ac:chgData name="Kalyan Chakravarthy Siddabathuni" userId="fae8d871-4853-4e2b-94ce-401f693ec59a" providerId="ADAL" clId="{89C88D06-2416-4CF7-8480-56D2F1CF8B30}" dt="2023-07-15T06:32:40.759" v="2524" actId="478"/>
          <ac:picMkLst>
            <pc:docMk/>
            <pc:sldMk cId="3612074247" sldId="401"/>
            <ac:picMk id="9" creationId="{380E2A40-629A-BDBE-439B-1AF335F74364}"/>
          </ac:picMkLst>
        </pc:picChg>
        <pc:picChg chg="add mod">
          <ac:chgData name="Kalyan Chakravarthy Siddabathuni" userId="fae8d871-4853-4e2b-94ce-401f693ec59a" providerId="ADAL" clId="{89C88D06-2416-4CF7-8480-56D2F1CF8B30}" dt="2023-07-15T06:39:24.736" v="2599" actId="1076"/>
          <ac:picMkLst>
            <pc:docMk/>
            <pc:sldMk cId="3612074247" sldId="401"/>
            <ac:picMk id="10" creationId="{AEAA8CF9-6878-FEB2-CE6C-2E0765EFDDD1}"/>
          </ac:picMkLst>
        </pc:picChg>
        <pc:picChg chg="del">
          <ac:chgData name="Kalyan Chakravarthy Siddabathuni" userId="fae8d871-4853-4e2b-94ce-401f693ec59a" providerId="ADAL" clId="{89C88D06-2416-4CF7-8480-56D2F1CF8B30}" dt="2023-07-15T06:31:03.973" v="2406" actId="478"/>
          <ac:picMkLst>
            <pc:docMk/>
            <pc:sldMk cId="3612074247" sldId="401"/>
            <ac:picMk id="11" creationId="{9393A483-DCFA-BE7D-0F51-E0A25F75DA32}"/>
          </ac:picMkLst>
        </pc:picChg>
        <pc:picChg chg="del">
          <ac:chgData name="Kalyan Chakravarthy Siddabathuni" userId="fae8d871-4853-4e2b-94ce-401f693ec59a" providerId="ADAL" clId="{89C88D06-2416-4CF7-8480-56D2F1CF8B30}" dt="2023-07-15T06:30:57.776" v="2404" actId="478"/>
          <ac:picMkLst>
            <pc:docMk/>
            <pc:sldMk cId="3612074247" sldId="401"/>
            <ac:picMk id="13" creationId="{1E0E1A12-0976-1252-CDAF-11B17EA4EFEF}"/>
          </ac:picMkLst>
        </pc:picChg>
        <pc:picChg chg="add mod">
          <ac:chgData name="Kalyan Chakravarthy Siddabathuni" userId="fae8d871-4853-4e2b-94ce-401f693ec59a" providerId="ADAL" clId="{89C88D06-2416-4CF7-8480-56D2F1CF8B30}" dt="2023-07-15T06:34:02.971" v="2541" actId="1076"/>
          <ac:picMkLst>
            <pc:docMk/>
            <pc:sldMk cId="3612074247" sldId="401"/>
            <ac:picMk id="16" creationId="{55CB864B-FB43-90C9-2745-F4732E24D935}"/>
          </ac:picMkLst>
        </pc:picChg>
        <pc:picChg chg="add del mod">
          <ac:chgData name="Kalyan Chakravarthy Siddabathuni" userId="fae8d871-4853-4e2b-94ce-401f693ec59a" providerId="ADAL" clId="{89C88D06-2416-4CF7-8480-56D2F1CF8B30}" dt="2023-07-15T06:36:42.672" v="2566" actId="478"/>
          <ac:picMkLst>
            <pc:docMk/>
            <pc:sldMk cId="3612074247" sldId="401"/>
            <ac:picMk id="18" creationId="{CD4F1F02-337E-CB41-15FB-E35CE924D48A}"/>
          </ac:picMkLst>
        </pc:picChg>
        <pc:picChg chg="add mod">
          <ac:chgData name="Kalyan Chakravarthy Siddabathuni" userId="fae8d871-4853-4e2b-94ce-401f693ec59a" providerId="ADAL" clId="{89C88D06-2416-4CF7-8480-56D2F1CF8B30}" dt="2023-07-15T06:39:26.408" v="2600" actId="1076"/>
          <ac:picMkLst>
            <pc:docMk/>
            <pc:sldMk cId="3612074247" sldId="401"/>
            <ac:picMk id="23" creationId="{9800ADBA-8D37-0344-EADA-68815FAC701C}"/>
          </ac:picMkLst>
        </pc:picChg>
        <pc:picChg chg="add del">
          <ac:chgData name="Kalyan Chakravarthy Siddabathuni" userId="fae8d871-4853-4e2b-94ce-401f693ec59a" providerId="ADAL" clId="{89C88D06-2416-4CF7-8480-56D2F1CF8B30}" dt="2023-07-15T06:38:12.447" v="2577" actId="22"/>
          <ac:picMkLst>
            <pc:docMk/>
            <pc:sldMk cId="3612074247" sldId="401"/>
            <ac:picMk id="25" creationId="{08EE4A9E-AB84-4C4A-18F3-0B8DA23F3F59}"/>
          </ac:picMkLst>
        </pc:picChg>
        <pc:picChg chg="add del">
          <ac:chgData name="Kalyan Chakravarthy Siddabathuni" userId="fae8d871-4853-4e2b-94ce-401f693ec59a" providerId="ADAL" clId="{89C88D06-2416-4CF7-8480-56D2F1CF8B30}" dt="2023-07-15T06:38:15.986" v="2579" actId="22"/>
          <ac:picMkLst>
            <pc:docMk/>
            <pc:sldMk cId="3612074247" sldId="401"/>
            <ac:picMk id="27" creationId="{17A03809-9937-FF74-DE49-1CA5BD5AA60B}"/>
          </ac:picMkLst>
        </pc:picChg>
        <pc:picChg chg="add del mod">
          <ac:chgData name="Kalyan Chakravarthy Siddabathuni" userId="fae8d871-4853-4e2b-94ce-401f693ec59a" providerId="ADAL" clId="{89C88D06-2416-4CF7-8480-56D2F1CF8B30}" dt="2023-07-15T06:38:34.690" v="2585" actId="22"/>
          <ac:picMkLst>
            <pc:docMk/>
            <pc:sldMk cId="3612074247" sldId="401"/>
            <ac:picMk id="29" creationId="{7BFA72A1-C21A-61E3-A90D-E57556A19F09}"/>
          </ac:picMkLst>
        </pc:picChg>
        <pc:picChg chg="add del">
          <ac:chgData name="Kalyan Chakravarthy Siddabathuni" userId="fae8d871-4853-4e2b-94ce-401f693ec59a" providerId="ADAL" clId="{89C88D06-2416-4CF7-8480-56D2F1CF8B30}" dt="2023-07-15T06:38:33.493" v="2584" actId="22"/>
          <ac:picMkLst>
            <pc:docMk/>
            <pc:sldMk cId="3612074247" sldId="401"/>
            <ac:picMk id="31" creationId="{A20069B4-64A6-C8C2-6E72-990C662F2926}"/>
          </ac:picMkLst>
        </pc:picChg>
        <pc:picChg chg="add mod">
          <ac:chgData name="Kalyan Chakravarthy Siddabathuni" userId="fae8d871-4853-4e2b-94ce-401f693ec59a" providerId="ADAL" clId="{89C88D06-2416-4CF7-8480-56D2F1CF8B30}" dt="2023-07-15T06:39:21.283" v="2598" actId="1076"/>
          <ac:picMkLst>
            <pc:docMk/>
            <pc:sldMk cId="3612074247" sldId="401"/>
            <ac:picMk id="32" creationId="{386B821B-45F0-6876-D1BA-8F3D1B895CAC}"/>
          </ac:picMkLst>
        </pc:picChg>
      </pc:sldChg>
      <pc:sldChg chg="addSp delSp modSp new mod ord modTransition">
        <pc:chgData name="Kalyan Chakravarthy Siddabathuni" userId="fae8d871-4853-4e2b-94ce-401f693ec59a" providerId="ADAL" clId="{89C88D06-2416-4CF7-8480-56D2F1CF8B30}" dt="2023-07-15T09:02:55.869" v="5024"/>
        <pc:sldMkLst>
          <pc:docMk/>
          <pc:sldMk cId="3261418175" sldId="402"/>
        </pc:sldMkLst>
        <pc:spChg chg="add mod">
          <ac:chgData name="Kalyan Chakravarthy Siddabathuni" userId="fae8d871-4853-4e2b-94ce-401f693ec59a" providerId="ADAL" clId="{89C88D06-2416-4CF7-8480-56D2F1CF8B30}" dt="2023-07-15T06:40:07.561" v="2609" actId="164"/>
          <ac:spMkLst>
            <pc:docMk/>
            <pc:sldMk cId="3261418175" sldId="402"/>
            <ac:spMk id="6" creationId="{FA8EA839-8D55-9B0E-66AC-D7CC8A4E7367}"/>
          </ac:spMkLst>
        </pc:spChg>
        <pc:spChg chg="add mod">
          <ac:chgData name="Kalyan Chakravarthy Siddabathuni" userId="fae8d871-4853-4e2b-94ce-401f693ec59a" providerId="ADAL" clId="{89C88D06-2416-4CF7-8480-56D2F1CF8B30}" dt="2023-07-15T06:43:11.540" v="2664" actId="1035"/>
          <ac:spMkLst>
            <pc:docMk/>
            <pc:sldMk cId="3261418175" sldId="402"/>
            <ac:spMk id="8" creationId="{7D8EB74C-893E-7EE3-2137-39962E37F01B}"/>
          </ac:spMkLst>
        </pc:spChg>
        <pc:spChg chg="add mod">
          <ac:chgData name="Kalyan Chakravarthy Siddabathuni" userId="fae8d871-4853-4e2b-94ce-401f693ec59a" providerId="ADAL" clId="{89C88D06-2416-4CF7-8480-56D2F1CF8B30}" dt="2023-07-15T06:43:11.540" v="2664" actId="1035"/>
          <ac:spMkLst>
            <pc:docMk/>
            <pc:sldMk cId="3261418175" sldId="402"/>
            <ac:spMk id="10" creationId="{B49CC43D-F8CB-430E-E345-420E80E2B3D6}"/>
          </ac:spMkLst>
        </pc:spChg>
        <pc:spChg chg="add mod">
          <ac:chgData name="Kalyan Chakravarthy Siddabathuni" userId="fae8d871-4853-4e2b-94ce-401f693ec59a" providerId="ADAL" clId="{89C88D06-2416-4CF7-8480-56D2F1CF8B30}" dt="2023-07-15T06:43:11.540" v="2664" actId="1035"/>
          <ac:spMkLst>
            <pc:docMk/>
            <pc:sldMk cId="3261418175" sldId="402"/>
            <ac:spMk id="13" creationId="{2E912018-9394-41C7-02A1-A8FC57A20B68}"/>
          </ac:spMkLst>
        </pc:spChg>
        <pc:spChg chg="add mod">
          <ac:chgData name="Kalyan Chakravarthy Siddabathuni" userId="fae8d871-4853-4e2b-94ce-401f693ec59a" providerId="ADAL" clId="{89C88D06-2416-4CF7-8480-56D2F1CF8B30}" dt="2023-07-15T06:44:28.047" v="2673" actId="1076"/>
          <ac:spMkLst>
            <pc:docMk/>
            <pc:sldMk cId="3261418175" sldId="402"/>
            <ac:spMk id="14" creationId="{047ABBBF-02CB-E948-1C8C-BCFE1A2A6136}"/>
          </ac:spMkLst>
        </pc:spChg>
        <pc:spChg chg="add mod">
          <ac:chgData name="Kalyan Chakravarthy Siddabathuni" userId="fae8d871-4853-4e2b-94ce-401f693ec59a" providerId="ADAL" clId="{89C88D06-2416-4CF7-8480-56D2F1CF8B30}" dt="2023-07-15T06:45:02.225" v="2688" actId="20577"/>
          <ac:spMkLst>
            <pc:docMk/>
            <pc:sldMk cId="3261418175" sldId="402"/>
            <ac:spMk id="15" creationId="{A390962D-6CD0-47A6-E2B9-1B3583164A45}"/>
          </ac:spMkLst>
        </pc:spChg>
        <pc:spChg chg="add del mod">
          <ac:chgData name="Kalyan Chakravarthy Siddabathuni" userId="fae8d871-4853-4e2b-94ce-401f693ec59a" providerId="ADAL" clId="{89C88D06-2416-4CF7-8480-56D2F1CF8B30}" dt="2023-07-15T06:43:35.932" v="2668" actId="478"/>
          <ac:spMkLst>
            <pc:docMk/>
            <pc:sldMk cId="3261418175" sldId="402"/>
            <ac:spMk id="16" creationId="{04B0976A-C6FD-D63B-1CD8-839137A7C119}"/>
          </ac:spMkLst>
        </pc:spChg>
        <pc:spChg chg="add mod">
          <ac:chgData name="Kalyan Chakravarthy Siddabathuni" userId="fae8d871-4853-4e2b-94ce-401f693ec59a" providerId="ADAL" clId="{89C88D06-2416-4CF7-8480-56D2F1CF8B30}" dt="2023-07-15T06:44:42.864" v="2680" actId="20577"/>
          <ac:spMkLst>
            <pc:docMk/>
            <pc:sldMk cId="3261418175" sldId="402"/>
            <ac:spMk id="19" creationId="{BEFCB8B7-ED7B-6290-DFCE-5D3DEE4A070D}"/>
          </ac:spMkLst>
        </pc:spChg>
        <pc:spChg chg="add mod">
          <ac:chgData name="Kalyan Chakravarthy Siddabathuni" userId="fae8d871-4853-4e2b-94ce-401f693ec59a" providerId="ADAL" clId="{89C88D06-2416-4CF7-8480-56D2F1CF8B30}" dt="2023-07-15T06:44:51.206" v="2683" actId="20577"/>
          <ac:spMkLst>
            <pc:docMk/>
            <pc:sldMk cId="3261418175" sldId="402"/>
            <ac:spMk id="20" creationId="{3A53B2AF-C9C0-CC36-42D2-CD1C598E230A}"/>
          </ac:spMkLst>
        </pc:spChg>
        <pc:spChg chg="add del mod">
          <ac:chgData name="Kalyan Chakravarthy Siddabathuni" userId="fae8d871-4853-4e2b-94ce-401f693ec59a" providerId="ADAL" clId="{89C88D06-2416-4CF7-8480-56D2F1CF8B30}" dt="2023-07-15T06:45:18.198" v="2699"/>
          <ac:spMkLst>
            <pc:docMk/>
            <pc:sldMk cId="3261418175" sldId="402"/>
            <ac:spMk id="21" creationId="{EA15C46E-6CA4-48A3-98E7-92E2A9607B9F}"/>
          </ac:spMkLst>
        </pc:spChg>
        <pc:spChg chg="add del mod">
          <ac:chgData name="Kalyan Chakravarthy Siddabathuni" userId="fae8d871-4853-4e2b-94ce-401f693ec59a" providerId="ADAL" clId="{89C88D06-2416-4CF7-8480-56D2F1CF8B30}" dt="2023-07-15T06:46:12.265" v="2713" actId="478"/>
          <ac:spMkLst>
            <pc:docMk/>
            <pc:sldMk cId="3261418175" sldId="402"/>
            <ac:spMk id="22" creationId="{75CB9242-A7F3-370D-EA12-847CDB56079E}"/>
          </ac:spMkLst>
        </pc:spChg>
        <pc:spChg chg="add del mod">
          <ac:chgData name="Kalyan Chakravarthy Siddabathuni" userId="fae8d871-4853-4e2b-94ce-401f693ec59a" providerId="ADAL" clId="{89C88D06-2416-4CF7-8480-56D2F1CF8B30}" dt="2023-07-15T06:46:31.858" v="2716" actId="478"/>
          <ac:spMkLst>
            <pc:docMk/>
            <pc:sldMk cId="3261418175" sldId="402"/>
            <ac:spMk id="23" creationId="{3B43B652-7B51-36B7-A413-40AF1F3AB665}"/>
          </ac:spMkLst>
        </pc:spChg>
        <pc:spChg chg="add mod">
          <ac:chgData name="Kalyan Chakravarthy Siddabathuni" userId="fae8d871-4853-4e2b-94ce-401f693ec59a" providerId="ADAL" clId="{89C88D06-2416-4CF7-8480-56D2F1CF8B30}" dt="2023-07-15T06:46:37.852" v="2717"/>
          <ac:spMkLst>
            <pc:docMk/>
            <pc:sldMk cId="3261418175" sldId="402"/>
            <ac:spMk id="24" creationId="{07407BA3-A62D-DE4D-BB23-CA9E47315E28}"/>
          </ac:spMkLst>
        </pc:spChg>
        <pc:grpChg chg="add mod">
          <ac:chgData name="Kalyan Chakravarthy Siddabathuni" userId="fae8d871-4853-4e2b-94ce-401f693ec59a" providerId="ADAL" clId="{89C88D06-2416-4CF7-8480-56D2F1CF8B30}" dt="2023-07-15T06:43:11.540" v="2664" actId="1035"/>
          <ac:grpSpMkLst>
            <pc:docMk/>
            <pc:sldMk cId="3261418175" sldId="402"/>
            <ac:grpSpMk id="7" creationId="{B67C4FEA-11F9-F4C9-DEA9-7FF34826189B}"/>
          </ac:grpSpMkLst>
        </pc:grpChg>
        <pc:picChg chg="add mod modCrop">
          <ac:chgData name="Kalyan Chakravarthy Siddabathuni" userId="fae8d871-4853-4e2b-94ce-401f693ec59a" providerId="ADAL" clId="{89C88D06-2416-4CF7-8480-56D2F1CF8B30}" dt="2023-07-15T06:40:49.977" v="2614" actId="732"/>
          <ac:picMkLst>
            <pc:docMk/>
            <pc:sldMk cId="3261418175" sldId="402"/>
            <ac:picMk id="5" creationId="{33617BDD-DF5D-6D28-0260-332FE2268822}"/>
          </ac:picMkLst>
        </pc:picChg>
        <pc:picChg chg="add mod">
          <ac:chgData name="Kalyan Chakravarthy Siddabathuni" userId="fae8d871-4853-4e2b-94ce-401f693ec59a" providerId="ADAL" clId="{89C88D06-2416-4CF7-8480-56D2F1CF8B30}" dt="2023-07-15T06:43:11.540" v="2664" actId="1035"/>
          <ac:picMkLst>
            <pc:docMk/>
            <pc:sldMk cId="3261418175" sldId="402"/>
            <ac:picMk id="9" creationId="{4E0A4C77-4747-E004-9940-A22159C02F6C}"/>
          </ac:picMkLst>
        </pc:picChg>
        <pc:picChg chg="add mod">
          <ac:chgData name="Kalyan Chakravarthy Siddabathuni" userId="fae8d871-4853-4e2b-94ce-401f693ec59a" providerId="ADAL" clId="{89C88D06-2416-4CF7-8480-56D2F1CF8B30}" dt="2023-07-15T06:43:11.540" v="2664" actId="1035"/>
          <ac:picMkLst>
            <pc:docMk/>
            <pc:sldMk cId="3261418175" sldId="402"/>
            <ac:picMk id="11" creationId="{0A362AA1-8A5A-FADA-8804-9EA0C0CC493E}"/>
          </ac:picMkLst>
        </pc:picChg>
        <pc:picChg chg="add mod">
          <ac:chgData name="Kalyan Chakravarthy Siddabathuni" userId="fae8d871-4853-4e2b-94ce-401f693ec59a" providerId="ADAL" clId="{89C88D06-2416-4CF7-8480-56D2F1CF8B30}" dt="2023-07-15T06:44:31.585" v="2674" actId="1076"/>
          <ac:picMkLst>
            <pc:docMk/>
            <pc:sldMk cId="3261418175" sldId="402"/>
            <ac:picMk id="12" creationId="{F825C0AB-CC3D-CFEF-920B-91EB3B6016A6}"/>
          </ac:picMkLst>
        </pc:picChg>
        <pc:picChg chg="add mod">
          <ac:chgData name="Kalyan Chakravarthy Siddabathuni" userId="fae8d871-4853-4e2b-94ce-401f693ec59a" providerId="ADAL" clId="{89C88D06-2416-4CF7-8480-56D2F1CF8B30}" dt="2023-07-15T06:44:33.471" v="2675" actId="1076"/>
          <ac:picMkLst>
            <pc:docMk/>
            <pc:sldMk cId="3261418175" sldId="402"/>
            <ac:picMk id="18" creationId="{EFF0362B-9DF8-372A-7144-FA90A77097EF}"/>
          </ac:picMkLst>
        </pc:picChg>
      </pc:sldChg>
      <pc:sldChg chg="modSp add mod modTransition">
        <pc:chgData name="Kalyan Chakravarthy Siddabathuni" userId="fae8d871-4853-4e2b-94ce-401f693ec59a" providerId="ADAL" clId="{89C88D06-2416-4CF7-8480-56D2F1CF8B30}" dt="2023-07-15T09:02:50.327" v="5023"/>
        <pc:sldMkLst>
          <pc:docMk/>
          <pc:sldMk cId="3570153826" sldId="403"/>
        </pc:sldMkLst>
        <pc:spChg chg="mod">
          <ac:chgData name="Kalyan Chakravarthy Siddabathuni" userId="fae8d871-4853-4e2b-94ce-401f693ec59a" providerId="ADAL" clId="{89C88D06-2416-4CF7-8480-56D2F1CF8B30}" dt="2023-07-15T06:46:04.295" v="2712"/>
          <ac:spMkLst>
            <pc:docMk/>
            <pc:sldMk cId="3570153826" sldId="403"/>
            <ac:spMk id="2" creationId="{DD8B3FEF-3C76-AC28-5282-686383C08D19}"/>
          </ac:spMkLst>
        </pc:spChg>
        <pc:spChg chg="mod">
          <ac:chgData name="Kalyan Chakravarthy Siddabathuni" userId="fae8d871-4853-4e2b-94ce-401f693ec59a" providerId="ADAL" clId="{89C88D06-2416-4CF7-8480-56D2F1CF8B30}" dt="2023-07-15T06:45:58.210" v="2711" actId="6549"/>
          <ac:spMkLst>
            <pc:docMk/>
            <pc:sldMk cId="3570153826" sldId="403"/>
            <ac:spMk id="3" creationId="{7A5CE88C-B16E-16C8-DE0D-28D545B69F90}"/>
          </ac:spMkLst>
        </pc:spChg>
      </pc:sldChg>
      <pc:sldChg chg="modSp add del mod">
        <pc:chgData name="Kalyan Chakravarthy Siddabathuni" userId="fae8d871-4853-4e2b-94ce-401f693ec59a" providerId="ADAL" clId="{89C88D06-2416-4CF7-8480-56D2F1CF8B30}" dt="2023-07-15T07:25:54.590" v="3128" actId="47"/>
        <pc:sldMkLst>
          <pc:docMk/>
          <pc:sldMk cId="2991325701" sldId="404"/>
        </pc:sldMkLst>
        <pc:spChg chg="mod">
          <ac:chgData name="Kalyan Chakravarthy Siddabathuni" userId="fae8d871-4853-4e2b-94ce-401f693ec59a" providerId="ADAL" clId="{89C88D06-2416-4CF7-8480-56D2F1CF8B30}" dt="2023-07-15T06:47:48.925" v="2739" actId="6549"/>
          <ac:spMkLst>
            <pc:docMk/>
            <pc:sldMk cId="2991325701" sldId="404"/>
            <ac:spMk id="2" creationId="{6EA46D04-CAEE-284A-B53C-EEE79A5FDC11}"/>
          </ac:spMkLst>
        </pc:spChg>
      </pc:sldChg>
      <pc:sldChg chg="addSp delSp modSp new del mod">
        <pc:chgData name="Kalyan Chakravarthy Siddabathuni" userId="fae8d871-4853-4e2b-94ce-401f693ec59a" providerId="ADAL" clId="{89C88D06-2416-4CF7-8480-56D2F1CF8B30}" dt="2023-07-15T07:14:25.295" v="2803" actId="47"/>
        <pc:sldMkLst>
          <pc:docMk/>
          <pc:sldMk cId="2889558484" sldId="405"/>
        </pc:sldMkLst>
        <pc:spChg chg="add mod">
          <ac:chgData name="Kalyan Chakravarthy Siddabathuni" userId="fae8d871-4853-4e2b-94ce-401f693ec59a" providerId="ADAL" clId="{89C88D06-2416-4CF7-8480-56D2F1CF8B30}" dt="2023-07-15T07:09:58.555" v="2753"/>
          <ac:spMkLst>
            <pc:docMk/>
            <pc:sldMk cId="2889558484" sldId="405"/>
            <ac:spMk id="11" creationId="{0AB28E2A-8D9B-A610-FD75-F781994F036F}"/>
          </ac:spMkLst>
        </pc:spChg>
        <pc:spChg chg="add mod">
          <ac:chgData name="Kalyan Chakravarthy Siddabathuni" userId="fae8d871-4853-4e2b-94ce-401f693ec59a" providerId="ADAL" clId="{89C88D06-2416-4CF7-8480-56D2F1CF8B30}" dt="2023-07-15T07:10:47.736" v="2790" actId="14100"/>
          <ac:spMkLst>
            <pc:docMk/>
            <pc:sldMk cId="2889558484" sldId="405"/>
            <ac:spMk id="12" creationId="{9D323599-9A00-0462-B40D-0B4687778458}"/>
          </ac:spMkLst>
        </pc:spChg>
        <pc:spChg chg="add mod">
          <ac:chgData name="Kalyan Chakravarthy Siddabathuni" userId="fae8d871-4853-4e2b-94ce-401f693ec59a" providerId="ADAL" clId="{89C88D06-2416-4CF7-8480-56D2F1CF8B30}" dt="2023-07-15T07:11:08.602" v="2798" actId="1076"/>
          <ac:spMkLst>
            <pc:docMk/>
            <pc:sldMk cId="2889558484" sldId="405"/>
            <ac:spMk id="13" creationId="{934B0672-F273-DE00-7027-3D47AA928D62}"/>
          </ac:spMkLst>
        </pc:spChg>
        <pc:picChg chg="add mod">
          <ac:chgData name="Kalyan Chakravarthy Siddabathuni" userId="fae8d871-4853-4e2b-94ce-401f693ec59a" providerId="ADAL" clId="{89C88D06-2416-4CF7-8480-56D2F1CF8B30}" dt="2023-07-15T07:09:48.889" v="2751" actId="1076"/>
          <ac:picMkLst>
            <pc:docMk/>
            <pc:sldMk cId="2889558484" sldId="405"/>
            <ac:picMk id="6" creationId="{064E9616-AB46-913B-CA00-84F05ED690F3}"/>
          </ac:picMkLst>
        </pc:picChg>
        <pc:picChg chg="add del mod">
          <ac:chgData name="Kalyan Chakravarthy Siddabathuni" userId="fae8d871-4853-4e2b-94ce-401f693ec59a" providerId="ADAL" clId="{89C88D06-2416-4CF7-8480-56D2F1CF8B30}" dt="2023-07-15T07:09:38.737" v="2747" actId="478"/>
          <ac:picMkLst>
            <pc:docMk/>
            <pc:sldMk cId="2889558484" sldId="405"/>
            <ac:picMk id="8" creationId="{D008A5D3-1F9B-41F2-705B-457662BBD195}"/>
          </ac:picMkLst>
        </pc:picChg>
        <pc:picChg chg="add mod">
          <ac:chgData name="Kalyan Chakravarthy Siddabathuni" userId="fae8d871-4853-4e2b-94ce-401f693ec59a" providerId="ADAL" clId="{89C88D06-2416-4CF7-8480-56D2F1CF8B30}" dt="2023-07-15T07:09:51.692" v="2752" actId="1076"/>
          <ac:picMkLst>
            <pc:docMk/>
            <pc:sldMk cId="2889558484" sldId="405"/>
            <ac:picMk id="10" creationId="{389A388C-65C3-4937-A402-E5B01C25A8F7}"/>
          </ac:picMkLst>
        </pc:picChg>
      </pc:sldChg>
      <pc:sldChg chg="addSp delSp modSp add mod modTransition">
        <pc:chgData name="Kalyan Chakravarthy Siddabathuni" userId="fae8d871-4853-4e2b-94ce-401f693ec59a" providerId="ADAL" clId="{89C88D06-2416-4CF7-8480-56D2F1CF8B30}" dt="2023-07-15T09:02:58.327" v="5025"/>
        <pc:sldMkLst>
          <pc:docMk/>
          <pc:sldMk cId="3789598960" sldId="406"/>
        </pc:sldMkLst>
        <pc:spChg chg="add del mod">
          <ac:chgData name="Kalyan Chakravarthy Siddabathuni" userId="fae8d871-4853-4e2b-94ce-401f693ec59a" providerId="ADAL" clId="{89C88D06-2416-4CF7-8480-56D2F1CF8B30}" dt="2023-07-15T07:20:03.729" v="2917" actId="478"/>
          <ac:spMkLst>
            <pc:docMk/>
            <pc:sldMk cId="3789598960" sldId="406"/>
            <ac:spMk id="8" creationId="{2F9150FD-2676-DCD1-0490-477C06E36BFE}"/>
          </ac:spMkLst>
        </pc:spChg>
        <pc:spChg chg="add mod">
          <ac:chgData name="Kalyan Chakravarthy Siddabathuni" userId="fae8d871-4853-4e2b-94ce-401f693ec59a" providerId="ADAL" clId="{89C88D06-2416-4CF7-8480-56D2F1CF8B30}" dt="2023-07-15T07:21:38.063" v="3004" actId="207"/>
          <ac:spMkLst>
            <pc:docMk/>
            <pc:sldMk cId="3789598960" sldId="406"/>
            <ac:spMk id="16" creationId="{76ED0E4F-0AE2-6E67-F328-B7ADD28DEE99}"/>
          </ac:spMkLst>
        </pc:spChg>
        <pc:picChg chg="del">
          <ac:chgData name="Kalyan Chakravarthy Siddabathuni" userId="fae8d871-4853-4e2b-94ce-401f693ec59a" providerId="ADAL" clId="{89C88D06-2416-4CF7-8480-56D2F1CF8B30}" dt="2023-07-15T07:14:11.011" v="2800" actId="478"/>
          <ac:picMkLst>
            <pc:docMk/>
            <pc:sldMk cId="3789598960" sldId="406"/>
            <ac:picMk id="6" creationId="{064E9616-AB46-913B-CA00-84F05ED690F3}"/>
          </ac:picMkLst>
        </pc:picChg>
        <pc:picChg chg="add mod">
          <ac:chgData name="Kalyan Chakravarthy Siddabathuni" userId="fae8d871-4853-4e2b-94ce-401f693ec59a" providerId="ADAL" clId="{89C88D06-2416-4CF7-8480-56D2F1CF8B30}" dt="2023-07-15T07:14:17.579" v="2802" actId="1076"/>
          <ac:picMkLst>
            <pc:docMk/>
            <pc:sldMk cId="3789598960" sldId="406"/>
            <ac:picMk id="7" creationId="{E33D55E1-04B2-5898-92C5-743B2A54863D}"/>
          </ac:picMkLst>
        </pc:picChg>
        <pc:cxnChg chg="add mod">
          <ac:chgData name="Kalyan Chakravarthy Siddabathuni" userId="fae8d871-4853-4e2b-94ce-401f693ec59a" providerId="ADAL" clId="{89C88D06-2416-4CF7-8480-56D2F1CF8B30}" dt="2023-07-15T07:20:31.279" v="2921" actId="14100"/>
          <ac:cxnSpMkLst>
            <pc:docMk/>
            <pc:sldMk cId="3789598960" sldId="406"/>
            <ac:cxnSpMk id="14" creationId="{3ABFBE57-9A32-B62E-6FBA-5C3441E96624}"/>
          </ac:cxnSpMkLst>
        </pc:cxnChg>
      </pc:sldChg>
      <pc:sldChg chg="addSp delSp modSp add mod modTransition">
        <pc:chgData name="Kalyan Chakravarthy Siddabathuni" userId="fae8d871-4853-4e2b-94ce-401f693ec59a" providerId="ADAL" clId="{89C88D06-2416-4CF7-8480-56D2F1CF8B30}" dt="2023-07-15T17:41:40.302" v="5214" actId="14100"/>
        <pc:sldMkLst>
          <pc:docMk/>
          <pc:sldMk cId="3658978124" sldId="407"/>
        </pc:sldMkLst>
        <pc:spChg chg="add del mod">
          <ac:chgData name="Kalyan Chakravarthy Siddabathuni" userId="fae8d871-4853-4e2b-94ce-401f693ec59a" providerId="ADAL" clId="{89C88D06-2416-4CF7-8480-56D2F1CF8B30}" dt="2023-07-15T17:40:54.506" v="5201" actId="478"/>
          <ac:spMkLst>
            <pc:docMk/>
            <pc:sldMk cId="3658978124" sldId="407"/>
            <ac:spMk id="8" creationId="{0A30304B-3B9B-6044-62B2-4F2B21B9DB62}"/>
          </ac:spMkLst>
        </pc:spChg>
        <pc:spChg chg="add mod">
          <ac:chgData name="Kalyan Chakravarthy Siddabathuni" userId="fae8d871-4853-4e2b-94ce-401f693ec59a" providerId="ADAL" clId="{89C88D06-2416-4CF7-8480-56D2F1CF8B30}" dt="2023-07-15T07:18:20.487" v="2846" actId="1076"/>
          <ac:spMkLst>
            <pc:docMk/>
            <pc:sldMk cId="3658978124" sldId="407"/>
            <ac:spMk id="9" creationId="{08134908-A5CC-22BD-B017-C16A932ADF72}"/>
          </ac:spMkLst>
        </pc:spChg>
        <pc:spChg chg="add del mod">
          <ac:chgData name="Kalyan Chakravarthy Siddabathuni" userId="fae8d871-4853-4e2b-94ce-401f693ec59a" providerId="ADAL" clId="{89C88D06-2416-4CF7-8480-56D2F1CF8B30}" dt="2023-07-15T17:40:11.596" v="5190" actId="478"/>
          <ac:spMkLst>
            <pc:docMk/>
            <pc:sldMk cId="3658978124" sldId="407"/>
            <ac:spMk id="10" creationId="{704A925C-742D-DFAF-A3F6-71BD794F97FF}"/>
          </ac:spMkLst>
        </pc:spChg>
        <pc:spChg chg="mod ord">
          <ac:chgData name="Kalyan Chakravarthy Siddabathuni" userId="fae8d871-4853-4e2b-94ce-401f693ec59a" providerId="ADAL" clId="{89C88D06-2416-4CF7-8480-56D2F1CF8B30}" dt="2023-07-15T17:41:40.302" v="5214" actId="14100"/>
          <ac:spMkLst>
            <pc:docMk/>
            <pc:sldMk cId="3658978124" sldId="407"/>
            <ac:spMk id="12" creationId="{9D323599-9A00-0462-B40D-0B4687778458}"/>
          </ac:spMkLst>
        </pc:spChg>
        <pc:spChg chg="add mod">
          <ac:chgData name="Kalyan Chakravarthy Siddabathuni" userId="fae8d871-4853-4e2b-94ce-401f693ec59a" providerId="ADAL" clId="{89C88D06-2416-4CF7-8480-56D2F1CF8B30}" dt="2023-07-15T17:41:25.017" v="5209" actId="1076"/>
          <ac:spMkLst>
            <pc:docMk/>
            <pc:sldMk cId="3658978124" sldId="407"/>
            <ac:spMk id="14" creationId="{EB7C14B6-4F8B-5C5F-6760-FB8FA48FD313}"/>
          </ac:spMkLst>
        </pc:spChg>
        <pc:spChg chg="add del mod">
          <ac:chgData name="Kalyan Chakravarthy Siddabathuni" userId="fae8d871-4853-4e2b-94ce-401f693ec59a" providerId="ADAL" clId="{89C88D06-2416-4CF7-8480-56D2F1CF8B30}" dt="2023-07-15T17:40:53.832" v="5200" actId="478"/>
          <ac:spMkLst>
            <pc:docMk/>
            <pc:sldMk cId="3658978124" sldId="407"/>
            <ac:spMk id="15" creationId="{EDB0F1ED-95A2-2930-818E-95C25CDD6B5F}"/>
          </ac:spMkLst>
        </pc:spChg>
        <pc:spChg chg="add del mod">
          <ac:chgData name="Kalyan Chakravarthy Siddabathuni" userId="fae8d871-4853-4e2b-94ce-401f693ec59a" providerId="ADAL" clId="{89C88D06-2416-4CF7-8480-56D2F1CF8B30}" dt="2023-07-15T17:40:55.521" v="5202" actId="478"/>
          <ac:spMkLst>
            <pc:docMk/>
            <pc:sldMk cId="3658978124" sldId="407"/>
            <ac:spMk id="16" creationId="{CCEDC606-A172-4BEF-7A56-8EFF1AAB548C}"/>
          </ac:spMkLst>
        </pc:spChg>
        <pc:spChg chg="add mod ord">
          <ac:chgData name="Kalyan Chakravarthy Siddabathuni" userId="fae8d871-4853-4e2b-94ce-401f693ec59a" providerId="ADAL" clId="{89C88D06-2416-4CF7-8480-56D2F1CF8B30}" dt="2023-07-15T17:41:12.146" v="5205" actId="164"/>
          <ac:spMkLst>
            <pc:docMk/>
            <pc:sldMk cId="3658978124" sldId="407"/>
            <ac:spMk id="17" creationId="{2EFEC07C-E251-C631-DA65-F532DA5A116F}"/>
          </ac:spMkLst>
        </pc:spChg>
        <pc:spChg chg="add del mod">
          <ac:chgData name="Kalyan Chakravarthy Siddabathuni" userId="fae8d871-4853-4e2b-94ce-401f693ec59a" providerId="ADAL" clId="{89C88D06-2416-4CF7-8480-56D2F1CF8B30}" dt="2023-07-15T07:22:18.232" v="3012"/>
          <ac:spMkLst>
            <pc:docMk/>
            <pc:sldMk cId="3658978124" sldId="407"/>
            <ac:spMk id="17" creationId="{B0A37F89-228C-445C-149D-63949B494B3C}"/>
          </ac:spMkLst>
        </pc:spChg>
        <pc:spChg chg="add del mod">
          <ac:chgData name="Kalyan Chakravarthy Siddabathuni" userId="fae8d871-4853-4e2b-94ce-401f693ec59a" providerId="ADAL" clId="{89C88D06-2416-4CF7-8480-56D2F1CF8B30}" dt="2023-07-15T17:40:56.326" v="5203" actId="478"/>
          <ac:spMkLst>
            <pc:docMk/>
            <pc:sldMk cId="3658978124" sldId="407"/>
            <ac:spMk id="18" creationId="{6C372930-0338-9019-5E14-70B6E1078D6E}"/>
          </ac:spMkLst>
        </pc:spChg>
        <pc:spChg chg="add del mod">
          <ac:chgData name="Kalyan Chakravarthy Siddabathuni" userId="fae8d871-4853-4e2b-94ce-401f693ec59a" providerId="ADAL" clId="{89C88D06-2416-4CF7-8480-56D2F1CF8B30}" dt="2023-07-15T17:40:57.191" v="5204" actId="478"/>
          <ac:spMkLst>
            <pc:docMk/>
            <pc:sldMk cId="3658978124" sldId="407"/>
            <ac:spMk id="19" creationId="{D1669D57-EF4D-0417-969E-D3DF2EF115D2}"/>
          </ac:spMkLst>
        </pc:spChg>
        <pc:spChg chg="add mod">
          <ac:chgData name="Kalyan Chakravarthy Siddabathuni" userId="fae8d871-4853-4e2b-94ce-401f693ec59a" providerId="ADAL" clId="{89C88D06-2416-4CF7-8480-56D2F1CF8B30}" dt="2023-07-15T17:41:30.788" v="5211" actId="1076"/>
          <ac:spMkLst>
            <pc:docMk/>
            <pc:sldMk cId="3658978124" sldId="407"/>
            <ac:spMk id="20" creationId="{AEC6D5A2-4942-1DAB-E3EA-98BE36BF1D30}"/>
          </ac:spMkLst>
        </pc:spChg>
        <pc:spChg chg="add mod">
          <ac:chgData name="Kalyan Chakravarthy Siddabathuni" userId="fae8d871-4853-4e2b-94ce-401f693ec59a" providerId="ADAL" clId="{89C88D06-2416-4CF7-8480-56D2F1CF8B30}" dt="2023-07-15T17:41:33.020" v="5212" actId="1076"/>
          <ac:spMkLst>
            <pc:docMk/>
            <pc:sldMk cId="3658978124" sldId="407"/>
            <ac:spMk id="21" creationId="{C79DBCDE-577E-A1DD-3692-FB813B8B7AF6}"/>
          </ac:spMkLst>
        </pc:spChg>
        <pc:spChg chg="add mod">
          <ac:chgData name="Kalyan Chakravarthy Siddabathuni" userId="fae8d871-4853-4e2b-94ce-401f693ec59a" providerId="ADAL" clId="{89C88D06-2416-4CF7-8480-56D2F1CF8B30}" dt="2023-07-15T17:41:35.193" v="5213" actId="1076"/>
          <ac:spMkLst>
            <pc:docMk/>
            <pc:sldMk cId="3658978124" sldId="407"/>
            <ac:spMk id="22" creationId="{BC49C614-3FF0-DF41-7186-F367E7BE3797}"/>
          </ac:spMkLst>
        </pc:spChg>
        <pc:spChg chg="add mod ord">
          <ac:chgData name="Kalyan Chakravarthy Siddabathuni" userId="fae8d871-4853-4e2b-94ce-401f693ec59a" providerId="ADAL" clId="{89C88D06-2416-4CF7-8480-56D2F1CF8B30}" dt="2023-07-15T17:41:12.146" v="5205" actId="164"/>
          <ac:spMkLst>
            <pc:docMk/>
            <pc:sldMk cId="3658978124" sldId="407"/>
            <ac:spMk id="23" creationId="{0CE770FE-AC4A-20A5-CC46-E66DA0868E20}"/>
          </ac:spMkLst>
        </pc:spChg>
        <pc:spChg chg="add del">
          <ac:chgData name="Kalyan Chakravarthy Siddabathuni" userId="fae8d871-4853-4e2b-94ce-401f693ec59a" providerId="ADAL" clId="{89C88D06-2416-4CF7-8480-56D2F1CF8B30}" dt="2023-07-15T07:25:06.730" v="3123" actId="478"/>
          <ac:spMkLst>
            <pc:docMk/>
            <pc:sldMk cId="3658978124" sldId="407"/>
            <ac:spMk id="25" creationId="{928CB5E8-35EB-31BA-2EB4-7ABB043223C9}"/>
          </ac:spMkLst>
        </pc:spChg>
        <pc:spChg chg="add mod">
          <ac:chgData name="Kalyan Chakravarthy Siddabathuni" userId="fae8d871-4853-4e2b-94ce-401f693ec59a" providerId="ADAL" clId="{89C88D06-2416-4CF7-8480-56D2F1CF8B30}" dt="2023-07-15T07:25:18.617" v="3126" actId="14100"/>
          <ac:spMkLst>
            <pc:docMk/>
            <pc:sldMk cId="3658978124" sldId="407"/>
            <ac:spMk id="26" creationId="{B4956026-2B09-68E2-E244-493F0AD5EE8D}"/>
          </ac:spMkLst>
        </pc:spChg>
        <pc:spChg chg="add mod">
          <ac:chgData name="Kalyan Chakravarthy Siddabathuni" userId="fae8d871-4853-4e2b-94ce-401f693ec59a" providerId="ADAL" clId="{89C88D06-2416-4CF7-8480-56D2F1CF8B30}" dt="2023-07-15T07:31:24.989" v="3215" actId="20577"/>
          <ac:spMkLst>
            <pc:docMk/>
            <pc:sldMk cId="3658978124" sldId="407"/>
            <ac:spMk id="27" creationId="{9E3B070A-FA9E-584A-47AF-536A371F0BB0}"/>
          </ac:spMkLst>
        </pc:spChg>
        <pc:spChg chg="add mod">
          <ac:chgData name="Kalyan Chakravarthy Siddabathuni" userId="fae8d871-4853-4e2b-94ce-401f693ec59a" providerId="ADAL" clId="{89C88D06-2416-4CF7-8480-56D2F1CF8B30}" dt="2023-07-15T17:41:12.146" v="5205" actId="164"/>
          <ac:spMkLst>
            <pc:docMk/>
            <pc:sldMk cId="3658978124" sldId="407"/>
            <ac:spMk id="29" creationId="{E9896A40-D5CE-5A84-0CC8-DB659831EB45}"/>
          </ac:spMkLst>
        </pc:spChg>
        <pc:spChg chg="add mod">
          <ac:chgData name="Kalyan Chakravarthy Siddabathuni" userId="fae8d871-4853-4e2b-94ce-401f693ec59a" providerId="ADAL" clId="{89C88D06-2416-4CF7-8480-56D2F1CF8B30}" dt="2023-07-15T17:41:12.146" v="5205" actId="164"/>
          <ac:spMkLst>
            <pc:docMk/>
            <pc:sldMk cId="3658978124" sldId="407"/>
            <ac:spMk id="30" creationId="{0DD1CF9F-7D45-19F3-1809-3E9C0C2806B6}"/>
          </ac:spMkLst>
        </pc:spChg>
        <pc:spChg chg="add mod">
          <ac:chgData name="Kalyan Chakravarthy Siddabathuni" userId="fae8d871-4853-4e2b-94ce-401f693ec59a" providerId="ADAL" clId="{89C88D06-2416-4CF7-8480-56D2F1CF8B30}" dt="2023-07-15T17:41:12.146" v="5205" actId="164"/>
          <ac:spMkLst>
            <pc:docMk/>
            <pc:sldMk cId="3658978124" sldId="407"/>
            <ac:spMk id="31" creationId="{9C367B30-E9E2-09CA-A431-1F1A745ECE2C}"/>
          </ac:spMkLst>
        </pc:spChg>
        <pc:grpChg chg="add mod ord">
          <ac:chgData name="Kalyan Chakravarthy Siddabathuni" userId="fae8d871-4853-4e2b-94ce-401f693ec59a" providerId="ADAL" clId="{89C88D06-2416-4CF7-8480-56D2F1CF8B30}" dt="2023-07-15T17:41:22.249" v="5208" actId="1076"/>
          <ac:grpSpMkLst>
            <pc:docMk/>
            <pc:sldMk cId="3658978124" sldId="407"/>
            <ac:grpSpMk id="32" creationId="{947D1328-BED7-E242-0892-AD0D7BED984F}"/>
          </ac:grpSpMkLst>
        </pc:grpChg>
        <pc:picChg chg="add del mod">
          <ac:chgData name="Kalyan Chakravarthy Siddabathuni" userId="fae8d871-4853-4e2b-94ce-401f693ec59a" providerId="ADAL" clId="{89C88D06-2416-4CF7-8480-56D2F1CF8B30}" dt="2023-07-15T17:40:52.104" v="5199" actId="478"/>
          <ac:picMkLst>
            <pc:docMk/>
            <pc:sldMk cId="3658978124" sldId="407"/>
            <ac:picMk id="6" creationId="{FC54BED4-9E17-7164-C486-3350578CD64D}"/>
          </ac:picMkLst>
        </pc:picChg>
        <pc:picChg chg="add del mod">
          <ac:chgData name="Kalyan Chakravarthy Siddabathuni" userId="fae8d871-4853-4e2b-94ce-401f693ec59a" providerId="ADAL" clId="{89C88D06-2416-4CF7-8480-56D2F1CF8B30}" dt="2023-07-15T17:39:55.845" v="5186" actId="478"/>
          <ac:picMkLst>
            <pc:docMk/>
            <pc:sldMk cId="3658978124" sldId="407"/>
            <ac:picMk id="7" creationId="{607CDC6F-44A5-2493-79B2-8AC5D5B87507}"/>
          </ac:picMkLst>
        </pc:picChg>
        <pc:picChg chg="del">
          <ac:chgData name="Kalyan Chakravarthy Siddabathuni" userId="fae8d871-4853-4e2b-94ce-401f693ec59a" providerId="ADAL" clId="{89C88D06-2416-4CF7-8480-56D2F1CF8B30}" dt="2023-07-15T07:16:44.318" v="2811" actId="478"/>
          <ac:picMkLst>
            <pc:docMk/>
            <pc:sldMk cId="3658978124" sldId="407"/>
            <ac:picMk id="7" creationId="{E33D55E1-04B2-5898-92C5-743B2A54863D}"/>
          </ac:picMkLst>
        </pc:picChg>
        <pc:picChg chg="del">
          <ac:chgData name="Kalyan Chakravarthy Siddabathuni" userId="fae8d871-4853-4e2b-94ce-401f693ec59a" providerId="ADAL" clId="{89C88D06-2416-4CF7-8480-56D2F1CF8B30}" dt="2023-07-15T07:16:27.501" v="2805" actId="478"/>
          <ac:picMkLst>
            <pc:docMk/>
            <pc:sldMk cId="3658978124" sldId="407"/>
            <ac:picMk id="10" creationId="{389A388C-65C3-4937-A402-E5B01C25A8F7}"/>
          </ac:picMkLst>
        </pc:picChg>
        <pc:picChg chg="add mod">
          <ac:chgData name="Kalyan Chakravarthy Siddabathuni" userId="fae8d871-4853-4e2b-94ce-401f693ec59a" providerId="ADAL" clId="{89C88D06-2416-4CF7-8480-56D2F1CF8B30}" dt="2023-07-15T07:24:44.743" v="3121" actId="1076"/>
          <ac:picMkLst>
            <pc:docMk/>
            <pc:sldMk cId="3658978124" sldId="407"/>
            <ac:picMk id="24" creationId="{C25DC038-381D-0FAF-485F-291ECECE426A}"/>
          </ac:picMkLst>
        </pc:picChg>
        <pc:picChg chg="add mod">
          <ac:chgData name="Kalyan Chakravarthy Siddabathuni" userId="fae8d871-4853-4e2b-94ce-401f693ec59a" providerId="ADAL" clId="{89C88D06-2416-4CF7-8480-56D2F1CF8B30}" dt="2023-07-15T17:41:12.146" v="5205" actId="164"/>
          <ac:picMkLst>
            <pc:docMk/>
            <pc:sldMk cId="3658978124" sldId="407"/>
            <ac:picMk id="28" creationId="{96CA6E39-2F3C-4B22-D63A-ECAA8DD949FC}"/>
          </ac:picMkLst>
        </pc:picChg>
      </pc:sldChg>
      <pc:sldChg chg="addSp delSp modSp add mod modTransition">
        <pc:chgData name="Kalyan Chakravarthy Siddabathuni" userId="fae8d871-4853-4e2b-94ce-401f693ec59a" providerId="ADAL" clId="{89C88D06-2416-4CF7-8480-56D2F1CF8B30}" dt="2023-07-15T17:45:23.505" v="5232" actId="20577"/>
        <pc:sldMkLst>
          <pc:docMk/>
          <pc:sldMk cId="2083985960" sldId="408"/>
        </pc:sldMkLst>
        <pc:spChg chg="add mod">
          <ac:chgData name="Kalyan Chakravarthy Siddabathuni" userId="fae8d871-4853-4e2b-94ce-401f693ec59a" providerId="ADAL" clId="{89C88D06-2416-4CF7-8480-56D2F1CF8B30}" dt="2023-07-15T17:44:10.421" v="5218" actId="14100"/>
          <ac:spMkLst>
            <pc:docMk/>
            <pc:sldMk cId="2083985960" sldId="408"/>
            <ac:spMk id="5" creationId="{71E3777B-8EC4-9CBA-464B-3A1018DC88DE}"/>
          </ac:spMkLst>
        </pc:spChg>
        <pc:spChg chg="add mod">
          <ac:chgData name="Kalyan Chakravarthy Siddabathuni" userId="fae8d871-4853-4e2b-94ce-401f693ec59a" providerId="ADAL" clId="{89C88D06-2416-4CF7-8480-56D2F1CF8B30}" dt="2023-07-15T17:44:15.236" v="5220" actId="1076"/>
          <ac:spMkLst>
            <pc:docMk/>
            <pc:sldMk cId="2083985960" sldId="408"/>
            <ac:spMk id="6" creationId="{19F84600-81D8-6188-D1E6-C9FF9695C5EE}"/>
          </ac:spMkLst>
        </pc:spChg>
        <pc:spChg chg="add mod">
          <ac:chgData name="Kalyan Chakravarthy Siddabathuni" userId="fae8d871-4853-4e2b-94ce-401f693ec59a" providerId="ADAL" clId="{89C88D06-2416-4CF7-8480-56D2F1CF8B30}" dt="2023-07-15T17:44:22.854" v="5222" actId="1076"/>
          <ac:spMkLst>
            <pc:docMk/>
            <pc:sldMk cId="2083985960" sldId="408"/>
            <ac:spMk id="7" creationId="{7692EB74-6CB4-13EB-0BB6-8C6BE5ED5FF3}"/>
          </ac:spMkLst>
        </pc:spChg>
        <pc:spChg chg="mod ord">
          <ac:chgData name="Kalyan Chakravarthy Siddabathuni" userId="fae8d871-4853-4e2b-94ce-401f693ec59a" providerId="ADAL" clId="{89C88D06-2416-4CF7-8480-56D2F1CF8B30}" dt="2023-07-15T08:06:14.379" v="3383" actId="1038"/>
          <ac:spMkLst>
            <pc:docMk/>
            <pc:sldMk cId="2083985960" sldId="408"/>
            <ac:spMk id="8" creationId="{7D8EB74C-893E-7EE3-2137-39962E37F01B}"/>
          </ac:spMkLst>
        </pc:spChg>
        <pc:spChg chg="add del mod">
          <ac:chgData name="Kalyan Chakravarthy Siddabathuni" userId="fae8d871-4853-4e2b-94ce-401f693ec59a" providerId="ADAL" clId="{89C88D06-2416-4CF7-8480-56D2F1CF8B30}" dt="2023-07-15T17:44:30.063" v="5226"/>
          <ac:spMkLst>
            <pc:docMk/>
            <pc:sldMk cId="2083985960" sldId="408"/>
            <ac:spMk id="9" creationId="{D4A21466-5C93-4EF1-1AFE-14FAED23E522}"/>
          </ac:spMkLst>
        </pc:spChg>
        <pc:spChg chg="mod ord">
          <ac:chgData name="Kalyan Chakravarthy Siddabathuni" userId="fae8d871-4853-4e2b-94ce-401f693ec59a" providerId="ADAL" clId="{89C88D06-2416-4CF7-8480-56D2F1CF8B30}" dt="2023-07-15T08:06:14.379" v="3383" actId="1038"/>
          <ac:spMkLst>
            <pc:docMk/>
            <pc:sldMk cId="2083985960" sldId="408"/>
            <ac:spMk id="10" creationId="{B49CC43D-F8CB-430E-E345-420E80E2B3D6}"/>
          </ac:spMkLst>
        </pc:spChg>
        <pc:spChg chg="add mod">
          <ac:chgData name="Kalyan Chakravarthy Siddabathuni" userId="fae8d871-4853-4e2b-94ce-401f693ec59a" providerId="ADAL" clId="{89C88D06-2416-4CF7-8480-56D2F1CF8B30}" dt="2023-07-15T17:44:35.602" v="5229" actId="14100"/>
          <ac:spMkLst>
            <pc:docMk/>
            <pc:sldMk cId="2083985960" sldId="408"/>
            <ac:spMk id="11" creationId="{4A2E19F3-39AF-CF56-B0C3-C9FEED38874D}"/>
          </ac:spMkLst>
        </pc:spChg>
        <pc:spChg chg="add mod">
          <ac:chgData name="Kalyan Chakravarthy Siddabathuni" userId="fae8d871-4853-4e2b-94ce-401f693ec59a" providerId="ADAL" clId="{89C88D06-2416-4CF7-8480-56D2F1CF8B30}" dt="2023-07-15T17:44:38.722" v="5231" actId="1076"/>
          <ac:spMkLst>
            <pc:docMk/>
            <pc:sldMk cId="2083985960" sldId="408"/>
            <ac:spMk id="12" creationId="{9CCC9A69-AFFD-2B06-F6BA-C279E04529ED}"/>
          </ac:spMkLst>
        </pc:spChg>
        <pc:spChg chg="mod ord">
          <ac:chgData name="Kalyan Chakravarthy Siddabathuni" userId="fae8d871-4853-4e2b-94ce-401f693ec59a" providerId="ADAL" clId="{89C88D06-2416-4CF7-8480-56D2F1CF8B30}" dt="2023-07-15T08:06:14.379" v="3383" actId="1038"/>
          <ac:spMkLst>
            <pc:docMk/>
            <pc:sldMk cId="2083985960" sldId="408"/>
            <ac:spMk id="13" creationId="{2E912018-9394-41C7-02A1-A8FC57A20B68}"/>
          </ac:spMkLst>
        </pc:spChg>
        <pc:spChg chg="del">
          <ac:chgData name="Kalyan Chakravarthy Siddabathuni" userId="fae8d871-4853-4e2b-94ce-401f693ec59a" providerId="ADAL" clId="{89C88D06-2416-4CF7-8480-56D2F1CF8B30}" dt="2023-07-15T08:06:32.170" v="3387" actId="478"/>
          <ac:spMkLst>
            <pc:docMk/>
            <pc:sldMk cId="2083985960" sldId="408"/>
            <ac:spMk id="14" creationId="{047ABBBF-02CB-E948-1C8C-BCFE1A2A6136}"/>
          </ac:spMkLst>
        </pc:spChg>
        <pc:spChg chg="mod">
          <ac:chgData name="Kalyan Chakravarthy Siddabathuni" userId="fae8d871-4853-4e2b-94ce-401f693ec59a" providerId="ADAL" clId="{89C88D06-2416-4CF7-8480-56D2F1CF8B30}" dt="2023-07-15T17:45:23.505" v="5232" actId="20577"/>
          <ac:spMkLst>
            <pc:docMk/>
            <pc:sldMk cId="2083985960" sldId="408"/>
            <ac:spMk id="15" creationId="{A390962D-6CD0-47A6-E2B9-1B3583164A45}"/>
          </ac:spMkLst>
        </pc:spChg>
        <pc:spChg chg="del mod">
          <ac:chgData name="Kalyan Chakravarthy Siddabathuni" userId="fae8d871-4853-4e2b-94ce-401f693ec59a" providerId="ADAL" clId="{89C88D06-2416-4CF7-8480-56D2F1CF8B30}" dt="2023-07-15T08:08:52.073" v="3512" actId="478"/>
          <ac:spMkLst>
            <pc:docMk/>
            <pc:sldMk cId="2083985960" sldId="408"/>
            <ac:spMk id="19" creationId="{BEFCB8B7-ED7B-6290-DFCE-5D3DEE4A070D}"/>
          </ac:spMkLst>
        </pc:spChg>
        <pc:spChg chg="del mod">
          <ac:chgData name="Kalyan Chakravarthy Siddabathuni" userId="fae8d871-4853-4e2b-94ce-401f693ec59a" providerId="ADAL" clId="{89C88D06-2416-4CF7-8480-56D2F1CF8B30}" dt="2023-07-15T08:08:51.249" v="3511" actId="478"/>
          <ac:spMkLst>
            <pc:docMk/>
            <pc:sldMk cId="2083985960" sldId="408"/>
            <ac:spMk id="20" creationId="{3A53B2AF-C9C0-CC36-42D2-CD1C598E230A}"/>
          </ac:spMkLst>
        </pc:spChg>
        <pc:spChg chg="add mod">
          <ac:chgData name="Kalyan Chakravarthy Siddabathuni" userId="fae8d871-4853-4e2b-94ce-401f693ec59a" providerId="ADAL" clId="{89C88D06-2416-4CF7-8480-56D2F1CF8B30}" dt="2023-07-15T07:34:23.887" v="3310" actId="164"/>
          <ac:spMkLst>
            <pc:docMk/>
            <pc:sldMk cId="2083985960" sldId="408"/>
            <ac:spMk id="21" creationId="{9C8CF0C0-1F88-5936-41CA-9FD563D99932}"/>
          </ac:spMkLst>
        </pc:spChg>
        <pc:spChg chg="mod">
          <ac:chgData name="Kalyan Chakravarthy Siddabathuni" userId="fae8d871-4853-4e2b-94ce-401f693ec59a" providerId="ADAL" clId="{89C88D06-2416-4CF7-8480-56D2F1CF8B30}" dt="2023-07-15T07:32:20.750" v="3240" actId="6549"/>
          <ac:spMkLst>
            <pc:docMk/>
            <pc:sldMk cId="2083985960" sldId="408"/>
            <ac:spMk id="24" creationId="{07407BA3-A62D-DE4D-BB23-CA9E47315E28}"/>
          </ac:spMkLst>
        </pc:spChg>
        <pc:spChg chg="add del">
          <ac:chgData name="Kalyan Chakravarthy Siddabathuni" userId="fae8d871-4853-4e2b-94ce-401f693ec59a" providerId="ADAL" clId="{89C88D06-2416-4CF7-8480-56D2F1CF8B30}" dt="2023-07-15T08:07:52.371" v="3480"/>
          <ac:spMkLst>
            <pc:docMk/>
            <pc:sldMk cId="2083985960" sldId="408"/>
            <ac:spMk id="30" creationId="{8C1200FD-026A-47E9-57AA-48682B00C179}"/>
          </ac:spMkLst>
        </pc:spChg>
        <pc:spChg chg="add del">
          <ac:chgData name="Kalyan Chakravarthy Siddabathuni" userId="fae8d871-4853-4e2b-94ce-401f693ec59a" providerId="ADAL" clId="{89C88D06-2416-4CF7-8480-56D2F1CF8B30}" dt="2023-07-15T08:08:00.054" v="3485"/>
          <ac:spMkLst>
            <pc:docMk/>
            <pc:sldMk cId="2083985960" sldId="408"/>
            <ac:spMk id="31" creationId="{94860767-67DF-BF12-76CE-30F1B76910BE}"/>
          </ac:spMkLst>
        </pc:spChg>
        <pc:grpChg chg="del">
          <ac:chgData name="Kalyan Chakravarthy Siddabathuni" userId="fae8d871-4853-4e2b-94ce-401f693ec59a" providerId="ADAL" clId="{89C88D06-2416-4CF7-8480-56D2F1CF8B30}" dt="2023-07-15T07:33:42.726" v="3300" actId="478"/>
          <ac:grpSpMkLst>
            <pc:docMk/>
            <pc:sldMk cId="2083985960" sldId="408"/>
            <ac:grpSpMk id="7" creationId="{B67C4FEA-11F9-F4C9-DEA9-7FF34826189B}"/>
          </ac:grpSpMkLst>
        </pc:grpChg>
        <pc:grpChg chg="add del mod">
          <ac:chgData name="Kalyan Chakravarthy Siddabathuni" userId="fae8d871-4853-4e2b-94ce-401f693ec59a" providerId="ADAL" clId="{89C88D06-2416-4CF7-8480-56D2F1CF8B30}" dt="2023-07-15T07:35:39.249" v="3327" actId="478"/>
          <ac:grpSpMkLst>
            <pc:docMk/>
            <pc:sldMk cId="2083985960" sldId="408"/>
            <ac:grpSpMk id="22" creationId="{D1A3E4F6-9A1B-F5C0-F3C9-B6B308696045}"/>
          </ac:grpSpMkLst>
        </pc:grpChg>
        <pc:picChg chg="del">
          <ac:chgData name="Kalyan Chakravarthy Siddabathuni" userId="fae8d871-4853-4e2b-94ce-401f693ec59a" providerId="ADAL" clId="{89C88D06-2416-4CF7-8480-56D2F1CF8B30}" dt="2023-07-15T07:35:06.406" v="3323" actId="478"/>
          <ac:picMkLst>
            <pc:docMk/>
            <pc:sldMk cId="2083985960" sldId="408"/>
            <ac:picMk id="9" creationId="{4E0A4C77-4747-E004-9940-A22159C02F6C}"/>
          </ac:picMkLst>
        </pc:picChg>
        <pc:picChg chg="del">
          <ac:chgData name="Kalyan Chakravarthy Siddabathuni" userId="fae8d871-4853-4e2b-94ce-401f693ec59a" providerId="ADAL" clId="{89C88D06-2416-4CF7-8480-56D2F1CF8B30}" dt="2023-07-15T08:05:17.679" v="3343" actId="478"/>
          <ac:picMkLst>
            <pc:docMk/>
            <pc:sldMk cId="2083985960" sldId="408"/>
            <ac:picMk id="11" creationId="{0A362AA1-8A5A-FADA-8804-9EA0C0CC493E}"/>
          </ac:picMkLst>
        </pc:picChg>
        <pc:picChg chg="del">
          <ac:chgData name="Kalyan Chakravarthy Siddabathuni" userId="fae8d871-4853-4e2b-94ce-401f693ec59a" providerId="ADAL" clId="{89C88D06-2416-4CF7-8480-56D2F1CF8B30}" dt="2023-07-15T08:06:01.172" v="3357" actId="478"/>
          <ac:picMkLst>
            <pc:docMk/>
            <pc:sldMk cId="2083985960" sldId="408"/>
            <ac:picMk id="12" creationId="{F825C0AB-CC3D-CFEF-920B-91EB3B6016A6}"/>
          </ac:picMkLst>
        </pc:picChg>
        <pc:picChg chg="add mod">
          <ac:chgData name="Kalyan Chakravarthy Siddabathuni" userId="fae8d871-4853-4e2b-94ce-401f693ec59a" providerId="ADAL" clId="{89C88D06-2416-4CF7-8480-56D2F1CF8B30}" dt="2023-07-15T07:34:44.374" v="3315" actId="14100"/>
          <ac:picMkLst>
            <pc:docMk/>
            <pc:sldMk cId="2083985960" sldId="408"/>
            <ac:picMk id="17" creationId="{B76CDE51-2B97-CB99-A838-3662B6DC8ED3}"/>
          </ac:picMkLst>
        </pc:picChg>
        <pc:picChg chg="del">
          <ac:chgData name="Kalyan Chakravarthy Siddabathuni" userId="fae8d871-4853-4e2b-94ce-401f693ec59a" providerId="ADAL" clId="{89C88D06-2416-4CF7-8480-56D2F1CF8B30}" dt="2023-07-15T08:05:56.225" v="3354" actId="478"/>
          <ac:picMkLst>
            <pc:docMk/>
            <pc:sldMk cId="2083985960" sldId="408"/>
            <ac:picMk id="18" creationId="{EFF0362B-9DF8-372A-7144-FA90A77097EF}"/>
          </ac:picMkLst>
        </pc:picChg>
        <pc:picChg chg="add mod">
          <ac:chgData name="Kalyan Chakravarthy Siddabathuni" userId="fae8d871-4853-4e2b-94ce-401f693ec59a" providerId="ADAL" clId="{89C88D06-2416-4CF7-8480-56D2F1CF8B30}" dt="2023-07-15T08:06:14.379" v="3383" actId="1038"/>
          <ac:picMkLst>
            <pc:docMk/>
            <pc:sldMk cId="2083985960" sldId="408"/>
            <ac:picMk id="25" creationId="{6620A512-101A-977E-74B8-61EAE53CA0FE}"/>
          </ac:picMkLst>
        </pc:picChg>
        <pc:picChg chg="add mod">
          <ac:chgData name="Kalyan Chakravarthy Siddabathuni" userId="fae8d871-4853-4e2b-94ce-401f693ec59a" providerId="ADAL" clId="{89C88D06-2416-4CF7-8480-56D2F1CF8B30}" dt="2023-07-15T08:06:14.379" v="3383" actId="1038"/>
          <ac:picMkLst>
            <pc:docMk/>
            <pc:sldMk cId="2083985960" sldId="408"/>
            <ac:picMk id="27" creationId="{163DAE4E-6118-B79C-8070-D7183FB95C09}"/>
          </ac:picMkLst>
        </pc:picChg>
        <pc:picChg chg="add mod">
          <ac:chgData name="Kalyan Chakravarthy Siddabathuni" userId="fae8d871-4853-4e2b-94ce-401f693ec59a" providerId="ADAL" clId="{89C88D06-2416-4CF7-8480-56D2F1CF8B30}" dt="2023-07-15T17:44:28.461" v="5225" actId="1076"/>
          <ac:picMkLst>
            <pc:docMk/>
            <pc:sldMk cId="2083985960" sldId="408"/>
            <ac:picMk id="29" creationId="{3E36087C-7501-0785-F6E6-3D702EEE77FC}"/>
          </ac:picMkLst>
        </pc:picChg>
      </pc:sldChg>
      <pc:sldChg chg="addSp delSp modSp new mod modTransition">
        <pc:chgData name="Kalyan Chakravarthy Siddabathuni" userId="fae8d871-4853-4e2b-94ce-401f693ec59a" providerId="ADAL" clId="{89C88D06-2416-4CF7-8480-56D2F1CF8B30}" dt="2023-07-15T09:02:30.086" v="5021"/>
        <pc:sldMkLst>
          <pc:docMk/>
          <pc:sldMk cId="545155943" sldId="409"/>
        </pc:sldMkLst>
        <pc:spChg chg="add mod">
          <ac:chgData name="Kalyan Chakravarthy Siddabathuni" userId="fae8d871-4853-4e2b-94ce-401f693ec59a" providerId="ADAL" clId="{89C88D06-2416-4CF7-8480-56D2F1CF8B30}" dt="2023-07-15T08:09:34.982" v="3643"/>
          <ac:spMkLst>
            <pc:docMk/>
            <pc:sldMk cId="545155943" sldId="409"/>
            <ac:spMk id="5" creationId="{0248D181-47A4-C98A-4BC5-714D23FAB0F2}"/>
          </ac:spMkLst>
        </pc:spChg>
        <pc:spChg chg="add mod">
          <ac:chgData name="Kalyan Chakravarthy Siddabathuni" userId="fae8d871-4853-4e2b-94ce-401f693ec59a" providerId="ADAL" clId="{89C88D06-2416-4CF7-8480-56D2F1CF8B30}" dt="2023-07-15T08:20:20.098" v="4136" actId="20577"/>
          <ac:spMkLst>
            <pc:docMk/>
            <pc:sldMk cId="545155943" sldId="409"/>
            <ac:spMk id="6" creationId="{050CF587-2482-2C70-DEA9-87F8A256C78F}"/>
          </ac:spMkLst>
        </pc:spChg>
        <pc:spChg chg="add mod ord">
          <ac:chgData name="Kalyan Chakravarthy Siddabathuni" userId="fae8d871-4853-4e2b-94ce-401f693ec59a" providerId="ADAL" clId="{89C88D06-2416-4CF7-8480-56D2F1CF8B30}" dt="2023-07-15T08:18:01.384" v="4015" actId="1076"/>
          <ac:spMkLst>
            <pc:docMk/>
            <pc:sldMk cId="545155943" sldId="409"/>
            <ac:spMk id="11" creationId="{8634259D-94D4-F069-A929-ECBA1DB1FE3A}"/>
          </ac:spMkLst>
        </pc:spChg>
        <pc:spChg chg="add mod ord">
          <ac:chgData name="Kalyan Chakravarthy Siddabathuni" userId="fae8d871-4853-4e2b-94ce-401f693ec59a" providerId="ADAL" clId="{89C88D06-2416-4CF7-8480-56D2F1CF8B30}" dt="2023-07-15T08:18:01.384" v="4015" actId="1076"/>
          <ac:spMkLst>
            <pc:docMk/>
            <pc:sldMk cId="545155943" sldId="409"/>
            <ac:spMk id="12" creationId="{F4107BF4-424E-263C-D975-1549A9D5052D}"/>
          </ac:spMkLst>
        </pc:spChg>
        <pc:spChg chg="add del mod">
          <ac:chgData name="Kalyan Chakravarthy Siddabathuni" userId="fae8d871-4853-4e2b-94ce-401f693ec59a" providerId="ADAL" clId="{89C88D06-2416-4CF7-8480-56D2F1CF8B30}" dt="2023-07-15T08:15:10.298" v="3987"/>
          <ac:spMkLst>
            <pc:docMk/>
            <pc:sldMk cId="545155943" sldId="409"/>
            <ac:spMk id="13" creationId="{878BA846-9847-CDD2-B63A-500FEAC02520}"/>
          </ac:spMkLst>
        </pc:spChg>
        <pc:spChg chg="add mod ord">
          <ac:chgData name="Kalyan Chakravarthy Siddabathuni" userId="fae8d871-4853-4e2b-94ce-401f693ec59a" providerId="ADAL" clId="{89C88D06-2416-4CF7-8480-56D2F1CF8B30}" dt="2023-07-15T08:18:01.384" v="4015" actId="1076"/>
          <ac:spMkLst>
            <pc:docMk/>
            <pc:sldMk cId="545155943" sldId="409"/>
            <ac:spMk id="14" creationId="{838B55C8-02B8-8E4E-89B9-240F21240639}"/>
          </ac:spMkLst>
        </pc:spChg>
        <pc:spChg chg="add mod ord">
          <ac:chgData name="Kalyan Chakravarthy Siddabathuni" userId="fae8d871-4853-4e2b-94ce-401f693ec59a" providerId="ADAL" clId="{89C88D06-2416-4CF7-8480-56D2F1CF8B30}" dt="2023-07-15T08:18:01.384" v="4015" actId="1076"/>
          <ac:spMkLst>
            <pc:docMk/>
            <pc:sldMk cId="545155943" sldId="409"/>
            <ac:spMk id="15" creationId="{E68987B9-4C01-B4FC-E62A-EFB742EBB231}"/>
          </ac:spMkLst>
        </pc:spChg>
        <pc:spChg chg="add mod">
          <ac:chgData name="Kalyan Chakravarthy Siddabathuni" userId="fae8d871-4853-4e2b-94ce-401f693ec59a" providerId="ADAL" clId="{89C88D06-2416-4CF7-8480-56D2F1CF8B30}" dt="2023-07-15T08:18:25.146" v="4035" actId="20577"/>
          <ac:spMkLst>
            <pc:docMk/>
            <pc:sldMk cId="545155943" sldId="409"/>
            <ac:spMk id="18" creationId="{37E937BE-3A95-BD09-B9EF-DEEDF8A58824}"/>
          </ac:spMkLst>
        </pc:spChg>
        <pc:spChg chg="add mod">
          <ac:chgData name="Kalyan Chakravarthy Siddabathuni" userId="fae8d871-4853-4e2b-94ce-401f693ec59a" providerId="ADAL" clId="{89C88D06-2416-4CF7-8480-56D2F1CF8B30}" dt="2023-07-15T08:19:37.615" v="4051" actId="1076"/>
          <ac:spMkLst>
            <pc:docMk/>
            <pc:sldMk cId="545155943" sldId="409"/>
            <ac:spMk id="19" creationId="{359D6C33-C4CF-333D-C904-83E398A90923}"/>
          </ac:spMkLst>
        </pc:spChg>
        <pc:spChg chg="add mod">
          <ac:chgData name="Kalyan Chakravarthy Siddabathuni" userId="fae8d871-4853-4e2b-94ce-401f693ec59a" providerId="ADAL" clId="{89C88D06-2416-4CF7-8480-56D2F1CF8B30}" dt="2023-07-15T08:20:32.570" v="4139" actId="14100"/>
          <ac:spMkLst>
            <pc:docMk/>
            <pc:sldMk cId="545155943" sldId="409"/>
            <ac:spMk id="20" creationId="{AAD815B1-1191-4987-7D0F-44892792F577}"/>
          </ac:spMkLst>
        </pc:spChg>
        <pc:spChg chg="add mod">
          <ac:chgData name="Kalyan Chakravarthy Siddabathuni" userId="fae8d871-4853-4e2b-94ce-401f693ec59a" providerId="ADAL" clId="{89C88D06-2416-4CF7-8480-56D2F1CF8B30}" dt="2023-07-15T08:20:41.671" v="4142" actId="1076"/>
          <ac:spMkLst>
            <pc:docMk/>
            <pc:sldMk cId="545155943" sldId="409"/>
            <ac:spMk id="21" creationId="{1AC63D7D-D3A4-9FE4-5F47-583A4C99E377}"/>
          </ac:spMkLst>
        </pc:spChg>
        <pc:picChg chg="add del">
          <ac:chgData name="Kalyan Chakravarthy Siddabathuni" userId="fae8d871-4853-4e2b-94ce-401f693ec59a" providerId="ADAL" clId="{89C88D06-2416-4CF7-8480-56D2F1CF8B30}" dt="2023-07-15T08:13:34.721" v="3951" actId="22"/>
          <ac:picMkLst>
            <pc:docMk/>
            <pc:sldMk cId="545155943" sldId="409"/>
            <ac:picMk id="8" creationId="{999526BD-18B3-E46D-8FF3-9FDC2CB8E543}"/>
          </ac:picMkLst>
        </pc:picChg>
        <pc:picChg chg="add del mod">
          <ac:chgData name="Kalyan Chakravarthy Siddabathuni" userId="fae8d871-4853-4e2b-94ce-401f693ec59a" providerId="ADAL" clId="{89C88D06-2416-4CF7-8480-56D2F1CF8B30}" dt="2023-07-15T08:17:52.347" v="4014" actId="478"/>
          <ac:picMkLst>
            <pc:docMk/>
            <pc:sldMk cId="545155943" sldId="409"/>
            <ac:picMk id="10" creationId="{FFC78FF6-7FAE-340F-BC79-86DBE0B73945}"/>
          </ac:picMkLst>
        </pc:picChg>
        <pc:picChg chg="add mod">
          <ac:chgData name="Kalyan Chakravarthy Siddabathuni" userId="fae8d871-4853-4e2b-94ce-401f693ec59a" providerId="ADAL" clId="{89C88D06-2416-4CF7-8480-56D2F1CF8B30}" dt="2023-07-15T08:18:01.384" v="4015" actId="1076"/>
          <ac:picMkLst>
            <pc:docMk/>
            <pc:sldMk cId="545155943" sldId="409"/>
            <ac:picMk id="17" creationId="{7C847C1D-64FC-35D3-CD1F-B00C5442074B}"/>
          </ac:picMkLst>
        </pc:picChg>
      </pc:sldChg>
      <pc:sldChg chg="modSp add mod modTransition">
        <pc:chgData name="Kalyan Chakravarthy Siddabathuni" userId="fae8d871-4853-4e2b-94ce-401f693ec59a" providerId="ADAL" clId="{89C88D06-2416-4CF7-8480-56D2F1CF8B30}" dt="2023-07-15T17:57:51.717" v="5253" actId="20577"/>
        <pc:sldMkLst>
          <pc:docMk/>
          <pc:sldMk cId="3436050339" sldId="410"/>
        </pc:sldMkLst>
        <pc:spChg chg="mod">
          <ac:chgData name="Kalyan Chakravarthy Siddabathuni" userId="fae8d871-4853-4e2b-94ce-401f693ec59a" providerId="ADAL" clId="{89C88D06-2416-4CF7-8480-56D2F1CF8B30}" dt="2023-07-15T08:21:56.900" v="4152" actId="404"/>
          <ac:spMkLst>
            <pc:docMk/>
            <pc:sldMk cId="3436050339" sldId="410"/>
            <ac:spMk id="2" creationId="{DD8B3FEF-3C76-AC28-5282-686383C08D19}"/>
          </ac:spMkLst>
        </pc:spChg>
        <pc:spChg chg="mod">
          <ac:chgData name="Kalyan Chakravarthy Siddabathuni" userId="fae8d871-4853-4e2b-94ce-401f693ec59a" providerId="ADAL" clId="{89C88D06-2416-4CF7-8480-56D2F1CF8B30}" dt="2023-07-15T17:57:51.717" v="5253" actId="20577"/>
          <ac:spMkLst>
            <pc:docMk/>
            <pc:sldMk cId="3436050339" sldId="410"/>
            <ac:spMk id="3" creationId="{7A5CE88C-B16E-16C8-DE0D-28D545B69F90}"/>
          </ac:spMkLst>
        </pc:spChg>
      </pc:sldChg>
      <pc:sldChg chg="addSp delSp modSp new mod modTransition">
        <pc:chgData name="Kalyan Chakravarthy Siddabathuni" userId="fae8d871-4853-4e2b-94ce-401f693ec59a" providerId="ADAL" clId="{89C88D06-2416-4CF7-8480-56D2F1CF8B30}" dt="2023-07-15T09:02:17.158" v="5020"/>
        <pc:sldMkLst>
          <pc:docMk/>
          <pc:sldMk cId="3163853289" sldId="411"/>
        </pc:sldMkLst>
        <pc:spChg chg="add mod">
          <ac:chgData name="Kalyan Chakravarthy Siddabathuni" userId="fae8d871-4853-4e2b-94ce-401f693ec59a" providerId="ADAL" clId="{89C88D06-2416-4CF7-8480-56D2F1CF8B30}" dt="2023-07-15T08:24:28.099" v="4386"/>
          <ac:spMkLst>
            <pc:docMk/>
            <pc:sldMk cId="3163853289" sldId="411"/>
            <ac:spMk id="5" creationId="{36620A8F-A3F1-0BE2-0A55-486336131B10}"/>
          </ac:spMkLst>
        </pc:spChg>
        <pc:spChg chg="add mod">
          <ac:chgData name="Kalyan Chakravarthy Siddabathuni" userId="fae8d871-4853-4e2b-94ce-401f693ec59a" providerId="ADAL" clId="{89C88D06-2416-4CF7-8480-56D2F1CF8B30}" dt="2023-07-15T08:28:28.494" v="4432" actId="1076"/>
          <ac:spMkLst>
            <pc:docMk/>
            <pc:sldMk cId="3163853289" sldId="411"/>
            <ac:spMk id="14" creationId="{72E42B7D-2B7C-DCED-1149-0E45F62A363F}"/>
          </ac:spMkLst>
        </pc:spChg>
        <pc:spChg chg="add mod">
          <ac:chgData name="Kalyan Chakravarthy Siddabathuni" userId="fae8d871-4853-4e2b-94ce-401f693ec59a" providerId="ADAL" clId="{89C88D06-2416-4CF7-8480-56D2F1CF8B30}" dt="2023-07-15T08:29:10.708" v="4459" actId="14100"/>
          <ac:spMkLst>
            <pc:docMk/>
            <pc:sldMk cId="3163853289" sldId="411"/>
            <ac:spMk id="15" creationId="{31EA4345-B459-3261-A9DF-533A8E901B5A}"/>
          </ac:spMkLst>
        </pc:spChg>
        <pc:spChg chg="add mod">
          <ac:chgData name="Kalyan Chakravarthy Siddabathuni" userId="fae8d871-4853-4e2b-94ce-401f693ec59a" providerId="ADAL" clId="{89C88D06-2416-4CF7-8480-56D2F1CF8B30}" dt="2023-07-15T08:29:46.823" v="4514" actId="1076"/>
          <ac:spMkLst>
            <pc:docMk/>
            <pc:sldMk cId="3163853289" sldId="411"/>
            <ac:spMk id="16" creationId="{1267FC8F-91ED-310D-B5E7-618864F81A3D}"/>
          </ac:spMkLst>
        </pc:spChg>
        <pc:picChg chg="add mod">
          <ac:chgData name="Kalyan Chakravarthy Siddabathuni" userId="fae8d871-4853-4e2b-94ce-401f693ec59a" providerId="ADAL" clId="{89C88D06-2416-4CF7-8480-56D2F1CF8B30}" dt="2023-07-15T08:26:39.378" v="4393" actId="1076"/>
          <ac:picMkLst>
            <pc:docMk/>
            <pc:sldMk cId="3163853289" sldId="411"/>
            <ac:picMk id="7" creationId="{B9E722B4-A5F8-ABCF-FAAF-E2A2559C69CF}"/>
          </ac:picMkLst>
        </pc:picChg>
        <pc:picChg chg="add del mod">
          <ac:chgData name="Kalyan Chakravarthy Siddabathuni" userId="fae8d871-4853-4e2b-94ce-401f693ec59a" providerId="ADAL" clId="{89C88D06-2416-4CF7-8480-56D2F1CF8B30}" dt="2023-07-15T08:25:56.968" v="4390" actId="478"/>
          <ac:picMkLst>
            <pc:docMk/>
            <pc:sldMk cId="3163853289" sldId="411"/>
            <ac:picMk id="9" creationId="{0DAE133E-7DEF-EA89-1AA1-4B27A45E9A41}"/>
          </ac:picMkLst>
        </pc:picChg>
        <pc:picChg chg="add mod">
          <ac:chgData name="Kalyan Chakravarthy Siddabathuni" userId="fae8d871-4853-4e2b-94ce-401f693ec59a" providerId="ADAL" clId="{89C88D06-2416-4CF7-8480-56D2F1CF8B30}" dt="2023-07-15T08:26:41.961" v="4394" actId="1076"/>
          <ac:picMkLst>
            <pc:docMk/>
            <pc:sldMk cId="3163853289" sldId="411"/>
            <ac:picMk id="11" creationId="{D1758EC4-278C-0536-87A4-B0AB3FB6BD95}"/>
          </ac:picMkLst>
        </pc:picChg>
        <pc:picChg chg="add mod">
          <ac:chgData name="Kalyan Chakravarthy Siddabathuni" userId="fae8d871-4853-4e2b-94ce-401f693ec59a" providerId="ADAL" clId="{89C88D06-2416-4CF7-8480-56D2F1CF8B30}" dt="2023-07-15T08:27:37.074" v="4397" actId="1076"/>
          <ac:picMkLst>
            <pc:docMk/>
            <pc:sldMk cId="3163853289" sldId="411"/>
            <ac:picMk id="13" creationId="{380106DD-B14E-3BE3-2DB1-CAAB0E37175F}"/>
          </ac:picMkLst>
        </pc:picChg>
      </pc:sldChg>
      <pc:sldChg chg="modSp new mod modTransition">
        <pc:chgData name="Kalyan Chakravarthy Siddabathuni" userId="fae8d871-4853-4e2b-94ce-401f693ec59a" providerId="ADAL" clId="{89C88D06-2416-4CF7-8480-56D2F1CF8B30}" dt="2023-07-15T17:04:11.438" v="5048" actId="1035"/>
        <pc:sldMkLst>
          <pc:docMk/>
          <pc:sldMk cId="3702333126" sldId="412"/>
        </pc:sldMkLst>
        <pc:spChg chg="mod">
          <ac:chgData name="Kalyan Chakravarthy Siddabathuni" userId="fae8d871-4853-4e2b-94ce-401f693ec59a" providerId="ADAL" clId="{89C88D06-2416-4CF7-8480-56D2F1CF8B30}" dt="2023-07-15T08:50:50.530" v="4979"/>
          <ac:spMkLst>
            <pc:docMk/>
            <pc:sldMk cId="3702333126" sldId="412"/>
            <ac:spMk id="2" creationId="{74D7FA89-1227-4064-1C3A-80794D3399E9}"/>
          </ac:spMkLst>
        </pc:spChg>
        <pc:spChg chg="mod">
          <ac:chgData name="Kalyan Chakravarthy Siddabathuni" userId="fae8d871-4853-4e2b-94ce-401f693ec59a" providerId="ADAL" clId="{89C88D06-2416-4CF7-8480-56D2F1CF8B30}" dt="2023-07-15T17:04:11.438" v="5048" actId="1035"/>
          <ac:spMkLst>
            <pc:docMk/>
            <pc:sldMk cId="3702333126" sldId="412"/>
            <ac:spMk id="3" creationId="{18BE7318-CC56-A272-46A3-0DF977D71B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help.dreamhost.com/hc/en-us/articles/360031174411-PHPMailer-Installing-on-a-shared-server" TargetMode="External"/><Relationship Id="rId4" Type="http://schemas.openxmlformats.org/officeDocument/2006/relationships/hyperlink" Target="https://www.youtube.com/watch?v=a6VenL0d5G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thisischaran.com/smt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hostinger.in/tutorials/how-to-setup-ftp-server-on-ubuntu-vp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filezilla-project.org/download.php?platform=win64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isischaran.com/smtp.html" TargetMode="External"/><Relationship Id="rId2" Type="http://schemas.openxmlformats.org/officeDocument/2006/relationships/hyperlink" Target="http://thisischaran.com/demo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gghead.io/lessons/chrome-devtools-analyze-http-requests-and-responses-with-chrome-devtools" TargetMode="External"/><Relationship Id="rId5" Type="http://schemas.openxmlformats.org/officeDocument/2006/relationships/hyperlink" Target="https://filezilla-project.org/download.php?platform=win64" TargetMode="External"/><Relationship Id="rId4" Type="http://schemas.openxmlformats.org/officeDocument/2006/relationships/hyperlink" Target="https://bom1plzcpnl503214.prod.bom1.secureserver.net:2083/cpsess8464746072/frontend/paper_lantern/index.html?login=1&amp;post_login=9166244237231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hisischaran.com/demo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44102"/>
            <a:ext cx="4067081" cy="2384898"/>
          </a:xfrm>
        </p:spPr>
        <p:txBody>
          <a:bodyPr anchor="b" anchorCtr="0">
            <a:noAutofit/>
          </a:bodyPr>
          <a:lstStyle/>
          <a:p>
            <a:r>
              <a:rPr lang="en-US" sz="3200" dirty="0"/>
              <a:t>Digital Assignment - 2 </a:t>
            </a:r>
            <a:br>
              <a:rPr lang="en-US" sz="3200" dirty="0"/>
            </a:br>
            <a:r>
              <a:rPr lang="en-US" sz="3200" dirty="0"/>
              <a:t>Implementing Network Protocols along with my First Website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4034866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Sri Sai Ravi Charan Siddabathuni</a:t>
            </a:r>
          </a:p>
          <a:p>
            <a:r>
              <a:rPr lang="en-US" dirty="0"/>
              <a:t>21BAI1918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3FEF-3C76-AC28-5282-686383C0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SMTP – Simple Mail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E88C-B16E-16C8-DE0D-28D545B6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send, receive, and relay outgoing emails between senders and receivers</a:t>
            </a:r>
          </a:p>
          <a:p>
            <a:r>
              <a:rPr lang="en-US" dirty="0"/>
              <a:t>We need the following to demonstrate SMTP functionality:</a:t>
            </a:r>
          </a:p>
          <a:p>
            <a:pPr lvl="1"/>
            <a:r>
              <a:rPr lang="en-US" dirty="0"/>
              <a:t>SMTP Server</a:t>
            </a:r>
          </a:p>
          <a:p>
            <a:pPr lvl="1"/>
            <a:r>
              <a:rPr lang="en-US" dirty="0"/>
              <a:t>Email Account(s)</a:t>
            </a:r>
          </a:p>
          <a:p>
            <a:pPr lvl="1"/>
            <a:r>
              <a:rPr lang="en-US" dirty="0"/>
              <a:t>Software program which can communicate with the SMTP server and submit an email</a:t>
            </a:r>
          </a:p>
          <a:p>
            <a:r>
              <a:rPr lang="en-US" dirty="0"/>
              <a:t>SMTP Server</a:t>
            </a:r>
          </a:p>
          <a:p>
            <a:pPr lvl="1"/>
            <a:r>
              <a:rPr lang="en-US" dirty="0"/>
              <a:t>We have free/paid SMTP servers</a:t>
            </a:r>
          </a:p>
          <a:p>
            <a:pPr lvl="2"/>
            <a:r>
              <a:rPr lang="en-US" dirty="0"/>
              <a:t>Example: Google, Yahoo (Freeware); </a:t>
            </a:r>
            <a:r>
              <a:rPr lang="en-US" dirty="0" err="1"/>
              <a:t>PostMark</a:t>
            </a:r>
            <a:r>
              <a:rPr lang="en-US" dirty="0"/>
              <a:t>, </a:t>
            </a:r>
            <a:r>
              <a:rPr lang="en-US" dirty="0" err="1"/>
              <a:t>SendinBlue</a:t>
            </a:r>
            <a:r>
              <a:rPr lang="en-US" dirty="0"/>
              <a:t>(Paid)</a:t>
            </a:r>
          </a:p>
          <a:p>
            <a:pPr lvl="1"/>
            <a:r>
              <a:rPr lang="en-US" dirty="0"/>
              <a:t>For security reasons, GoDaddy doesn’t allow the usage of Google, Yahoo. It allows a more secured Google API based SMTP connection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76B3-23CF-0FC8-F957-1AB1BB6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71D2F-E1F1-07A4-95EF-D8E9527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7C4FEA-11F9-F4C9-DEA9-7FF34826189B}"/>
              </a:ext>
            </a:extLst>
          </p:cNvPr>
          <p:cNvGrpSpPr/>
          <p:nvPr/>
        </p:nvGrpSpPr>
        <p:grpSpPr>
          <a:xfrm>
            <a:off x="156325" y="1266175"/>
            <a:ext cx="4817119" cy="1978014"/>
            <a:chOff x="156325" y="664009"/>
            <a:chExt cx="4817119" cy="1978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617BDD-DF5D-6D28-0260-332FE2268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8899"/>
            <a:stretch/>
          </p:blipFill>
          <p:spPr>
            <a:xfrm>
              <a:off x="156325" y="664009"/>
              <a:ext cx="4817119" cy="197801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8EA839-8D55-9B0E-66AC-D7CC8A4E7367}"/>
                </a:ext>
              </a:extLst>
            </p:cNvPr>
            <p:cNvSpPr/>
            <p:nvPr/>
          </p:nvSpPr>
          <p:spPr>
            <a:xfrm>
              <a:off x="1762539" y="1895061"/>
              <a:ext cx="1020418" cy="33130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Heptagon 7">
            <a:extLst>
              <a:ext uri="{FF2B5EF4-FFF2-40B4-BE49-F238E27FC236}">
                <a16:creationId xmlns:a16="http://schemas.microsoft.com/office/drawing/2014/main" id="{7D8EB74C-893E-7EE3-2137-39962E37F01B}"/>
              </a:ext>
            </a:extLst>
          </p:cNvPr>
          <p:cNvSpPr/>
          <p:nvPr/>
        </p:nvSpPr>
        <p:spPr>
          <a:xfrm>
            <a:off x="4529370" y="1266175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A4C77-4747-E004-9940-A22159C0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5" y="3382576"/>
            <a:ext cx="3474920" cy="2581984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B49CC43D-F8CB-430E-E345-420E80E2B3D6}"/>
              </a:ext>
            </a:extLst>
          </p:cNvPr>
          <p:cNvSpPr/>
          <p:nvPr/>
        </p:nvSpPr>
        <p:spPr>
          <a:xfrm>
            <a:off x="3137113" y="3427833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62AA1-8A5A-FADA-8804-9EA0C0CC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26" y="6102947"/>
            <a:ext cx="8105385" cy="310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25C0AB-CC3D-CFEF-920B-91EB3B60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366" y="3382576"/>
            <a:ext cx="3282177" cy="2010137"/>
          </a:xfrm>
          <a:prstGeom prst="rect">
            <a:avLst/>
          </a:prstGeom>
        </p:spPr>
      </p:pic>
      <p:sp>
        <p:nvSpPr>
          <p:cNvPr id="13" name="Heptagon 12">
            <a:extLst>
              <a:ext uri="{FF2B5EF4-FFF2-40B4-BE49-F238E27FC236}">
                <a16:creationId xmlns:a16="http://schemas.microsoft.com/office/drawing/2014/main" id="{2E912018-9394-41C7-02A1-A8FC57A20B68}"/>
              </a:ext>
            </a:extLst>
          </p:cNvPr>
          <p:cNvSpPr/>
          <p:nvPr/>
        </p:nvSpPr>
        <p:spPr>
          <a:xfrm>
            <a:off x="5385942" y="5939734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047ABBBF-02CB-E948-1C8C-BCFE1A2A6136}"/>
              </a:ext>
            </a:extLst>
          </p:cNvPr>
          <p:cNvSpPr/>
          <p:nvPr/>
        </p:nvSpPr>
        <p:spPr>
          <a:xfrm>
            <a:off x="6345664" y="5311210"/>
            <a:ext cx="4449336" cy="79173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Due to the restrictions/complexity involved in using Google, Yahoo like freeware SMTP servers, I opted for the GoDaddy built-in SMTP server.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0962D-6CD0-47A6-E2B9-1B3583164A45}"/>
              </a:ext>
            </a:extLst>
          </p:cNvPr>
          <p:cNvSpPr txBox="1">
            <a:spLocks/>
          </p:cNvSpPr>
          <p:nvPr/>
        </p:nvSpPr>
        <p:spPr>
          <a:xfrm>
            <a:off x="4973444" y="1266175"/>
            <a:ext cx="7345362" cy="1759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GoDaddy web hosting account provides a built-in SMTP server</a:t>
            </a:r>
          </a:p>
          <a:p>
            <a:r>
              <a:rPr lang="en-US" dirty="0"/>
              <a:t>Creation of email account in GoDaddy will setup a personal SMTP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0362B-9DF8-372A-7144-FA90A7709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452" y="2341697"/>
            <a:ext cx="2896004" cy="971686"/>
          </a:xfrm>
          <a:prstGeom prst="rect">
            <a:avLst/>
          </a:prstGeom>
        </p:spPr>
      </p:pic>
      <p:sp>
        <p:nvSpPr>
          <p:cNvPr id="19" name="Heptagon 18">
            <a:extLst>
              <a:ext uri="{FF2B5EF4-FFF2-40B4-BE49-F238E27FC236}">
                <a16:creationId xmlns:a16="http://schemas.microsoft.com/office/drawing/2014/main" id="{BEFCB8B7-ED7B-6290-DFCE-5D3DEE4A070D}"/>
              </a:ext>
            </a:extLst>
          </p:cNvPr>
          <p:cNvSpPr/>
          <p:nvPr/>
        </p:nvSpPr>
        <p:spPr>
          <a:xfrm>
            <a:off x="9552382" y="2341697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3A53B2AF-C9C0-CC36-42D2-CD1C598E230A}"/>
              </a:ext>
            </a:extLst>
          </p:cNvPr>
          <p:cNvSpPr/>
          <p:nvPr/>
        </p:nvSpPr>
        <p:spPr>
          <a:xfrm>
            <a:off x="9552382" y="3480656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7407BA3-A62D-DE4D-BB23-CA9E47315E28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SMTP – 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26141817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6F8B-B715-DB48-28DE-00F77D10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9A388C-65C3-4937-A402-E5B01C25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0" y="1196273"/>
            <a:ext cx="4953691" cy="52585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B28E2A-8D9B-A610-FD75-F781994F036F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SMTP – Simple Mail Transfer Protocol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D323599-9A00-0462-B40D-0B4687778458}"/>
              </a:ext>
            </a:extLst>
          </p:cNvPr>
          <p:cNvSpPr/>
          <p:nvPr/>
        </p:nvSpPr>
        <p:spPr>
          <a:xfrm>
            <a:off x="5111825" y="1483112"/>
            <a:ext cx="2872447" cy="916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Code for Email input form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934B0672-F273-DE00-7027-3D47AA928D62}"/>
              </a:ext>
            </a:extLst>
          </p:cNvPr>
          <p:cNvSpPr/>
          <p:nvPr/>
        </p:nvSpPr>
        <p:spPr>
          <a:xfrm>
            <a:off x="8475547" y="1655588"/>
            <a:ext cx="2319453" cy="10514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D55E1-04B2-5898-92C5-743B2A54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16" y="2707084"/>
            <a:ext cx="6535062" cy="36866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ED0E4F-0AE2-6E67-F328-B7ADD28DEE99}"/>
              </a:ext>
            </a:extLst>
          </p:cNvPr>
          <p:cNvSpPr/>
          <p:nvPr/>
        </p:nvSpPr>
        <p:spPr>
          <a:xfrm>
            <a:off x="5422077" y="4179556"/>
            <a:ext cx="1025913" cy="98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 clicking “Send Email”, the HTML form will call “</a:t>
            </a:r>
            <a:r>
              <a:rPr lang="en-US" sz="1200" dirty="0" err="1"/>
              <a:t>mysend.php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B596E-6260-9DA4-F77F-F95236FE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5" y="1196273"/>
            <a:ext cx="4953691" cy="525853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BFBE57-9A32-B62E-6FBA-5C3441E96624}"/>
              </a:ext>
            </a:extLst>
          </p:cNvPr>
          <p:cNvCxnSpPr>
            <a:cxnSpLocks/>
          </p:cNvCxnSpPr>
          <p:nvPr/>
        </p:nvCxnSpPr>
        <p:spPr>
          <a:xfrm rot="10800000">
            <a:off x="2603405" y="2181337"/>
            <a:ext cx="6663258" cy="399643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9896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47D1328-BED7-E242-0892-AD0D7BED984F}"/>
              </a:ext>
            </a:extLst>
          </p:cNvPr>
          <p:cNvGrpSpPr/>
          <p:nvPr/>
        </p:nvGrpSpPr>
        <p:grpSpPr>
          <a:xfrm>
            <a:off x="574558" y="1541919"/>
            <a:ext cx="4163407" cy="4992898"/>
            <a:chOff x="8359855" y="1349169"/>
            <a:chExt cx="4163407" cy="499289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6CA6E39-2F3C-4B22-D63A-ECAA8DD94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855" y="1349169"/>
              <a:ext cx="4163407" cy="4992898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896A40-D5CE-5A84-0CC8-DB659831EB45}"/>
                </a:ext>
              </a:extLst>
            </p:cNvPr>
            <p:cNvSpPr/>
            <p:nvPr/>
          </p:nvSpPr>
          <p:spPr>
            <a:xfrm>
              <a:off x="8372015" y="1645541"/>
              <a:ext cx="2032076" cy="33289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FEC07C-E251-C631-DA65-F532DA5A116F}"/>
                </a:ext>
              </a:extLst>
            </p:cNvPr>
            <p:cNvSpPr/>
            <p:nvPr/>
          </p:nvSpPr>
          <p:spPr>
            <a:xfrm>
              <a:off x="8998124" y="2649472"/>
              <a:ext cx="1438508" cy="54640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E770FE-AC4A-20A5-CC46-E66DA0868E20}"/>
                </a:ext>
              </a:extLst>
            </p:cNvPr>
            <p:cNvSpPr/>
            <p:nvPr/>
          </p:nvSpPr>
          <p:spPr>
            <a:xfrm>
              <a:off x="8977190" y="3429000"/>
              <a:ext cx="3512634" cy="7538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D1CF9F-7D45-19F3-1809-3E9C0C2806B6}"/>
                </a:ext>
              </a:extLst>
            </p:cNvPr>
            <p:cNvSpPr/>
            <p:nvPr/>
          </p:nvSpPr>
          <p:spPr>
            <a:xfrm>
              <a:off x="8971159" y="4225237"/>
              <a:ext cx="2865864" cy="108908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367B30-E9E2-09CA-A431-1F1A745ECE2C}"/>
                </a:ext>
              </a:extLst>
            </p:cNvPr>
            <p:cNvSpPr/>
            <p:nvPr/>
          </p:nvSpPr>
          <p:spPr>
            <a:xfrm>
              <a:off x="8525107" y="5367314"/>
              <a:ext cx="1438508" cy="17016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6F8B-B715-DB48-28DE-00F77D10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B28E2A-8D9B-A610-FD75-F781994F036F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SMTP – Simple Mail Transfer Protocol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934B0672-F273-DE00-7027-3D47AA928D62}"/>
              </a:ext>
            </a:extLst>
          </p:cNvPr>
          <p:cNvSpPr/>
          <p:nvPr/>
        </p:nvSpPr>
        <p:spPr>
          <a:xfrm>
            <a:off x="8475547" y="1655588"/>
            <a:ext cx="2319453" cy="10514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D323599-9A00-0462-B40D-0B4687778458}"/>
              </a:ext>
            </a:extLst>
          </p:cNvPr>
          <p:cNvSpPr/>
          <p:nvPr/>
        </p:nvSpPr>
        <p:spPr>
          <a:xfrm>
            <a:off x="2684280" y="2664961"/>
            <a:ext cx="4435535" cy="916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PHP Code for capturing the email form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34908-A5CC-22BD-B017-C16A932ADF72}"/>
              </a:ext>
            </a:extLst>
          </p:cNvPr>
          <p:cNvSpPr/>
          <p:nvPr/>
        </p:nvSpPr>
        <p:spPr>
          <a:xfrm>
            <a:off x="1290353" y="1209021"/>
            <a:ext cx="1753930" cy="33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PHP Code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7C14B6-4F8B-5C5F-6760-FB8FA48FD313}"/>
              </a:ext>
            </a:extLst>
          </p:cNvPr>
          <p:cNvSpPr/>
          <p:nvPr/>
        </p:nvSpPr>
        <p:spPr>
          <a:xfrm>
            <a:off x="2646808" y="1745651"/>
            <a:ext cx="4767504" cy="529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PHPMailer</a:t>
            </a:r>
            <a:r>
              <a:rPr lang="en-US" sz="1400" dirty="0"/>
              <a:t> Module/Extension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EC6D5A2-4942-1DAB-E3EA-98BE36BF1D30}"/>
              </a:ext>
            </a:extLst>
          </p:cNvPr>
          <p:cNvSpPr/>
          <p:nvPr/>
        </p:nvSpPr>
        <p:spPr>
          <a:xfrm>
            <a:off x="4737472" y="3540272"/>
            <a:ext cx="2382343" cy="916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SMTP Server configuration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79DBCDE-577E-A1DD-3692-FB813B8B7AF6}"/>
              </a:ext>
            </a:extLst>
          </p:cNvPr>
          <p:cNvSpPr/>
          <p:nvPr/>
        </p:nvSpPr>
        <p:spPr>
          <a:xfrm>
            <a:off x="4051726" y="4528215"/>
            <a:ext cx="2382343" cy="916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object construction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C49C614-3FF0-DF41-7186-F367E7BE3797}"/>
              </a:ext>
            </a:extLst>
          </p:cNvPr>
          <p:cNvSpPr/>
          <p:nvPr/>
        </p:nvSpPr>
        <p:spPr>
          <a:xfrm>
            <a:off x="2167318" y="5341517"/>
            <a:ext cx="2094042" cy="607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Invoke Email send function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5DC038-381D-0FAF-485F-291ECECE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339" y="2705076"/>
            <a:ext cx="4353533" cy="12479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4956026-2B09-68E2-E244-493F0AD5EE8D}"/>
              </a:ext>
            </a:extLst>
          </p:cNvPr>
          <p:cNvSpPr/>
          <p:nvPr/>
        </p:nvSpPr>
        <p:spPr>
          <a:xfrm>
            <a:off x="7706284" y="3391436"/>
            <a:ext cx="1538077" cy="3328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B070A-FA9E-584A-47AF-536A371F0BB0}"/>
              </a:ext>
            </a:extLst>
          </p:cNvPr>
          <p:cNvSpPr txBox="1"/>
          <p:nvPr/>
        </p:nvSpPr>
        <p:spPr>
          <a:xfrm>
            <a:off x="6690732" y="4917688"/>
            <a:ext cx="488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>
                <a:hlinkClick r:id="rId4"/>
              </a:rPr>
              <a:t>https://www.youtube.com/watch?v=a6VenL0d5Gw</a:t>
            </a:r>
            <a:endParaRPr lang="en-US" dirty="0"/>
          </a:p>
          <a:p>
            <a:r>
              <a:rPr lang="en-US" dirty="0" err="1">
                <a:hlinkClick r:id="rId5"/>
              </a:rPr>
              <a:t>PHPMailer</a:t>
            </a:r>
            <a:r>
              <a:rPr lang="en-US" dirty="0">
                <a:hlinkClick r:id="rId5"/>
              </a:rPr>
              <a:t> Module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7812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42F6-E2D2-CF05-0230-20BB9988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FCB700-1DF6-36EF-8FA8-67511001C1ED}"/>
              </a:ext>
            </a:extLst>
          </p:cNvPr>
          <p:cNvSpPr txBox="1">
            <a:spLocks/>
          </p:cNvSpPr>
          <p:nvPr/>
        </p:nvSpPr>
        <p:spPr>
          <a:xfrm>
            <a:off x="550200" y="325158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9886E-3B3D-79DC-7C81-6BA5EE39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997953"/>
            <a:ext cx="4494713" cy="3184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6116F-2CD4-C4AF-181A-615A0E8F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0" y="4466350"/>
            <a:ext cx="8192210" cy="219475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B6FD6B-BCF6-4CF2-490D-BFF5A57C9702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8317356" y="4082657"/>
            <a:ext cx="1906122" cy="105601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F52034-1D6D-1BDA-6D6F-D45C0777F360}"/>
              </a:ext>
            </a:extLst>
          </p:cNvPr>
          <p:cNvCxnSpPr>
            <a:cxnSpLocks/>
          </p:cNvCxnSpPr>
          <p:nvPr/>
        </p:nvCxnSpPr>
        <p:spPr>
          <a:xfrm flipH="1">
            <a:off x="5044913" y="3657603"/>
            <a:ext cx="47535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DA46B9-8135-CE7B-D13D-F3389EFB9ED7}"/>
              </a:ext>
            </a:extLst>
          </p:cNvPr>
          <p:cNvSpPr/>
          <p:nvPr/>
        </p:nvSpPr>
        <p:spPr>
          <a:xfrm>
            <a:off x="2967317" y="2312023"/>
            <a:ext cx="1443318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F4AE30-D8FB-EA91-818A-17C32A7E788E}"/>
              </a:ext>
            </a:extLst>
          </p:cNvPr>
          <p:cNvSpPr/>
          <p:nvPr/>
        </p:nvSpPr>
        <p:spPr>
          <a:xfrm>
            <a:off x="4249269" y="5911466"/>
            <a:ext cx="1963272" cy="271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D53F0F-3BAB-10C2-3B88-35A519C2C7C1}"/>
              </a:ext>
            </a:extLst>
          </p:cNvPr>
          <p:cNvSpPr txBox="1"/>
          <p:nvPr/>
        </p:nvSpPr>
        <p:spPr>
          <a:xfrm>
            <a:off x="7163269" y="1751482"/>
            <a:ext cx="3827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it a try </a:t>
            </a:r>
          </a:p>
          <a:p>
            <a:r>
              <a:rPr lang="en-US" dirty="0">
                <a:hlinkClick r:id="rId4"/>
              </a:rPr>
              <a:t>https://thisischaran.com/smtp.html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2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B3A1C-AC7C-7D3F-D6FE-9F04C290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4C72E-636F-CC0A-909E-73FB4FDB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812149"/>
            <a:ext cx="5342966" cy="304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B8F06-0328-41FD-4DFB-024EB5FC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2" y="3473500"/>
            <a:ext cx="5916183" cy="3033712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584CF08-DE3C-55D7-2CF8-1459421CF636}"/>
              </a:ext>
            </a:extLst>
          </p:cNvPr>
          <p:cNvSpPr/>
          <p:nvPr/>
        </p:nvSpPr>
        <p:spPr>
          <a:xfrm>
            <a:off x="4019885" y="1251944"/>
            <a:ext cx="2371949" cy="500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method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F2B9CAB-031F-4D33-0F14-8BB5643C2942}"/>
              </a:ext>
            </a:extLst>
          </p:cNvPr>
          <p:cNvSpPr/>
          <p:nvPr/>
        </p:nvSpPr>
        <p:spPr>
          <a:xfrm flipH="1">
            <a:off x="5136775" y="4035170"/>
            <a:ext cx="2563903" cy="500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47335-D961-CC49-A8A7-DD7DA2975D90}"/>
              </a:ext>
            </a:extLst>
          </p:cNvPr>
          <p:cNvSpPr txBox="1"/>
          <p:nvPr/>
        </p:nvSpPr>
        <p:spPr>
          <a:xfrm>
            <a:off x="769413" y="376344"/>
            <a:ext cx="1090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Analysing </a:t>
            </a:r>
            <a:r>
              <a:rPr lang="en-US" sz="2400" i="0" dirty="0">
                <a:solidFill>
                  <a:srgbClr val="F3F4F6"/>
                </a:solidFill>
                <a:effectLst/>
                <a:latin typeface="+mj-lt"/>
              </a:rPr>
              <a:t>SMTP Requests methods with Chrome </a:t>
            </a:r>
            <a:r>
              <a:rPr lang="en-US" sz="2400" i="0" dirty="0" err="1">
                <a:solidFill>
                  <a:srgbClr val="F3F4F6"/>
                </a:solidFill>
                <a:effectLst/>
                <a:latin typeface="+mj-lt"/>
              </a:rPr>
              <a:t>Devtools</a:t>
            </a:r>
            <a:r>
              <a:rPr lang="en-US" sz="2400" i="0" dirty="0">
                <a:solidFill>
                  <a:srgbClr val="F3F4F6"/>
                </a:solidFill>
                <a:effectLst/>
                <a:latin typeface="+mj-lt"/>
              </a:rPr>
              <a:t> (Ctrl + Shift + I)</a:t>
            </a:r>
          </a:p>
        </p:txBody>
      </p:sp>
    </p:spTree>
    <p:extLst>
      <p:ext uri="{BB962C8B-B14F-4D97-AF65-F5344CB8AC3E}">
        <p14:creationId xmlns:p14="http://schemas.microsoft.com/office/powerpoint/2010/main" val="254722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71D2F-E1F1-07A4-95EF-D8E9527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90962D-6CD0-47A6-E2B9-1B3583164A45}"/>
              </a:ext>
            </a:extLst>
          </p:cNvPr>
          <p:cNvSpPr txBox="1">
            <a:spLocks/>
          </p:cNvSpPr>
          <p:nvPr/>
        </p:nvSpPr>
        <p:spPr>
          <a:xfrm>
            <a:off x="7203688" y="1266175"/>
            <a:ext cx="4904299" cy="4197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GoDaddy web hosting account provides a built-in FTP server</a:t>
            </a:r>
          </a:p>
          <a:p>
            <a:r>
              <a:rPr lang="en-US" dirty="0"/>
              <a:t>Creation of FTP account in GoDaddy will allow us to demonstrate FTP.</a:t>
            </a:r>
          </a:p>
          <a:p>
            <a:r>
              <a:rPr lang="en-US" dirty="0"/>
              <a:t>FTP server creation on any Linux machine is simple [Reference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FTP server is now ready along with an account which we can use for connecting and exchanging files</a:t>
            </a:r>
          </a:p>
          <a:p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07407BA3-A62D-DE4D-BB23-CA9E47315E28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FTP – File Transfer Protocol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0A512-101A-977E-74B8-61EAE53C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3" y="1215275"/>
            <a:ext cx="3116385" cy="3968346"/>
          </a:xfrm>
          <a:prstGeom prst="rect">
            <a:avLst/>
          </a:prstGeom>
        </p:spPr>
      </p:pic>
      <p:sp>
        <p:nvSpPr>
          <p:cNvPr id="8" name="Heptagon 7">
            <a:extLst>
              <a:ext uri="{FF2B5EF4-FFF2-40B4-BE49-F238E27FC236}">
                <a16:creationId xmlns:a16="http://schemas.microsoft.com/office/drawing/2014/main" id="{7D8EB74C-893E-7EE3-2137-39962E37F01B}"/>
              </a:ext>
            </a:extLst>
          </p:cNvPr>
          <p:cNvSpPr/>
          <p:nvPr/>
        </p:nvSpPr>
        <p:spPr>
          <a:xfrm>
            <a:off x="2715600" y="1217046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63DAE4E-6118-B79C-8070-D7183FB9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58" y="1664118"/>
            <a:ext cx="3841919" cy="3511619"/>
          </a:xfrm>
          <a:prstGeom prst="rect">
            <a:avLst/>
          </a:prstGeom>
        </p:spPr>
      </p:pic>
      <p:sp>
        <p:nvSpPr>
          <p:cNvPr id="10" name="Heptagon 9">
            <a:extLst>
              <a:ext uri="{FF2B5EF4-FFF2-40B4-BE49-F238E27FC236}">
                <a16:creationId xmlns:a16="http://schemas.microsoft.com/office/drawing/2014/main" id="{B49CC43D-F8CB-430E-E345-420E80E2B3D6}"/>
              </a:ext>
            </a:extLst>
          </p:cNvPr>
          <p:cNvSpPr/>
          <p:nvPr/>
        </p:nvSpPr>
        <p:spPr>
          <a:xfrm>
            <a:off x="6533187" y="1609424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E36087C-7501-0785-F6E6-3D702EEE7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3" y="5217487"/>
            <a:ext cx="5101302" cy="1290748"/>
          </a:xfrm>
          <a:prstGeom prst="rect">
            <a:avLst/>
          </a:prstGeom>
        </p:spPr>
      </p:pic>
      <p:sp>
        <p:nvSpPr>
          <p:cNvPr id="13" name="Heptagon 12">
            <a:extLst>
              <a:ext uri="{FF2B5EF4-FFF2-40B4-BE49-F238E27FC236}">
                <a16:creationId xmlns:a16="http://schemas.microsoft.com/office/drawing/2014/main" id="{2E912018-9394-41C7-02A1-A8FC57A20B68}"/>
              </a:ext>
            </a:extLst>
          </p:cNvPr>
          <p:cNvSpPr/>
          <p:nvPr/>
        </p:nvSpPr>
        <p:spPr>
          <a:xfrm>
            <a:off x="4639841" y="5233094"/>
            <a:ext cx="444074" cy="47398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3777B-8EC4-9CBA-464B-3A1018DC88DE}"/>
              </a:ext>
            </a:extLst>
          </p:cNvPr>
          <p:cNvSpPr/>
          <p:nvPr/>
        </p:nvSpPr>
        <p:spPr>
          <a:xfrm>
            <a:off x="4282068" y="5707078"/>
            <a:ext cx="903247" cy="348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84600-81D8-6188-D1E6-C9FF9695C5EE}"/>
              </a:ext>
            </a:extLst>
          </p:cNvPr>
          <p:cNvSpPr/>
          <p:nvPr/>
        </p:nvSpPr>
        <p:spPr>
          <a:xfrm>
            <a:off x="3240568" y="4817420"/>
            <a:ext cx="903247" cy="348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2EB74-6CB4-13EB-0BB6-8C6BE5ED5FF3}"/>
              </a:ext>
            </a:extLst>
          </p:cNvPr>
          <p:cNvSpPr/>
          <p:nvPr/>
        </p:nvSpPr>
        <p:spPr>
          <a:xfrm>
            <a:off x="99238" y="4628692"/>
            <a:ext cx="903247" cy="348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E19F3-39AF-CF56-B0C3-C9FEED38874D}"/>
              </a:ext>
            </a:extLst>
          </p:cNvPr>
          <p:cNvSpPr/>
          <p:nvPr/>
        </p:nvSpPr>
        <p:spPr>
          <a:xfrm>
            <a:off x="3230458" y="2627263"/>
            <a:ext cx="903247" cy="2971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CC9A69-AFFD-2B06-F6BA-C279E04529ED}"/>
              </a:ext>
            </a:extLst>
          </p:cNvPr>
          <p:cNvSpPr/>
          <p:nvPr/>
        </p:nvSpPr>
        <p:spPr>
          <a:xfrm>
            <a:off x="3240568" y="2987494"/>
            <a:ext cx="903247" cy="2971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C7F6-1575-FF4F-6A06-5A0730B5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48D181-47A4-C98A-4BC5-714D23FAB0F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FTP – File Transfer Protocol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0CF587-2482-2C70-DEA9-87F8A256C78F}"/>
              </a:ext>
            </a:extLst>
          </p:cNvPr>
          <p:cNvSpPr txBox="1">
            <a:spLocks/>
          </p:cNvSpPr>
          <p:nvPr/>
        </p:nvSpPr>
        <p:spPr>
          <a:xfrm>
            <a:off x="7203688" y="1266175"/>
            <a:ext cx="4904299" cy="4197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order to use the FTP services, we need a client program (like </a:t>
            </a:r>
            <a:r>
              <a:rPr lang="en-US" dirty="0" err="1"/>
              <a:t>Filezilla</a:t>
            </a:r>
            <a:r>
              <a:rPr lang="en-US" dirty="0"/>
              <a:t>, </a:t>
            </a:r>
            <a:r>
              <a:rPr lang="en-US" dirty="0" err="1"/>
              <a:t>winscp</a:t>
            </a:r>
            <a:r>
              <a:rPr lang="en-US" dirty="0"/>
              <a:t>, etc.,)</a:t>
            </a:r>
          </a:p>
          <a:p>
            <a:r>
              <a:rPr lang="en-US" dirty="0"/>
              <a:t>These programs will connect to the FTP server and allows us to exchange (download/Upload) files</a:t>
            </a:r>
          </a:p>
          <a:p>
            <a:r>
              <a:rPr lang="en-US" dirty="0"/>
              <a:t>I used </a:t>
            </a:r>
            <a:r>
              <a:rPr lang="en-US" dirty="0" err="1"/>
              <a:t>Filezilla</a:t>
            </a:r>
            <a:r>
              <a:rPr lang="en-US" dirty="0"/>
              <a:t> as my FTP client</a:t>
            </a:r>
          </a:p>
          <a:p>
            <a:r>
              <a:rPr lang="en-US" dirty="0" err="1"/>
              <a:t>Filezilla</a:t>
            </a:r>
            <a:r>
              <a:rPr lang="en-US" dirty="0"/>
              <a:t> can be installed from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You can drag &amp; drop the files/folder between FTP server “1” &amp; Local Folder “2”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847C1D-64FC-35D3-CD1F-B00C5442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9" y="1406023"/>
            <a:ext cx="6818256" cy="3873745"/>
          </a:xfrm>
          <a:prstGeom prst="rect">
            <a:avLst/>
          </a:prstGeom>
        </p:spPr>
      </p:pic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838B55C8-02B8-8E4E-89B9-240F21240639}"/>
              </a:ext>
            </a:extLst>
          </p:cNvPr>
          <p:cNvSpPr/>
          <p:nvPr/>
        </p:nvSpPr>
        <p:spPr>
          <a:xfrm>
            <a:off x="2249982" y="1612212"/>
            <a:ext cx="955217" cy="27939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F4107BF4-424E-263C-D975-1549A9D5052D}"/>
              </a:ext>
            </a:extLst>
          </p:cNvPr>
          <p:cNvSpPr/>
          <p:nvPr/>
        </p:nvSpPr>
        <p:spPr>
          <a:xfrm>
            <a:off x="1233753" y="1612212"/>
            <a:ext cx="955217" cy="27939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8634259D-94D4-F069-A929-ECBA1DB1FE3A}"/>
              </a:ext>
            </a:extLst>
          </p:cNvPr>
          <p:cNvSpPr/>
          <p:nvPr/>
        </p:nvSpPr>
        <p:spPr>
          <a:xfrm>
            <a:off x="84013" y="1612211"/>
            <a:ext cx="1037063" cy="27939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987B9-4C01-B4FC-E62A-EFB742EBB231}"/>
              </a:ext>
            </a:extLst>
          </p:cNvPr>
          <p:cNvSpPr/>
          <p:nvPr/>
        </p:nvSpPr>
        <p:spPr>
          <a:xfrm>
            <a:off x="3544613" y="1702779"/>
            <a:ext cx="731743" cy="377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Right Arrow 17">
            <a:extLst>
              <a:ext uri="{FF2B5EF4-FFF2-40B4-BE49-F238E27FC236}">
                <a16:creationId xmlns:a16="http://schemas.microsoft.com/office/drawing/2014/main" id="{37E937BE-3A95-BD09-B9EF-DEEDF8A58824}"/>
              </a:ext>
            </a:extLst>
          </p:cNvPr>
          <p:cNvSpPr/>
          <p:nvPr/>
        </p:nvSpPr>
        <p:spPr>
          <a:xfrm>
            <a:off x="1233753" y="3813717"/>
            <a:ext cx="2310860" cy="61331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 on FTP Server</a:t>
            </a:r>
          </a:p>
        </p:txBody>
      </p:sp>
      <p:sp>
        <p:nvSpPr>
          <p:cNvPr id="19" name="Callout: Up Arrow 18">
            <a:extLst>
              <a:ext uri="{FF2B5EF4-FFF2-40B4-BE49-F238E27FC236}">
                <a16:creationId xmlns:a16="http://schemas.microsoft.com/office/drawing/2014/main" id="{359D6C33-C4CF-333D-C904-83E398A90923}"/>
              </a:ext>
            </a:extLst>
          </p:cNvPr>
          <p:cNvSpPr/>
          <p:nvPr/>
        </p:nvSpPr>
        <p:spPr>
          <a:xfrm>
            <a:off x="472804" y="2963213"/>
            <a:ext cx="1036443" cy="5431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Folder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AAD815B1-1191-4987-7D0F-44892792F577}"/>
              </a:ext>
            </a:extLst>
          </p:cNvPr>
          <p:cNvSpPr/>
          <p:nvPr/>
        </p:nvSpPr>
        <p:spPr>
          <a:xfrm>
            <a:off x="1348006" y="2843560"/>
            <a:ext cx="444074" cy="3776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Heptagon 20">
            <a:extLst>
              <a:ext uri="{FF2B5EF4-FFF2-40B4-BE49-F238E27FC236}">
                <a16:creationId xmlns:a16="http://schemas.microsoft.com/office/drawing/2014/main" id="{1AC63D7D-D3A4-9FE4-5F47-583A4C99E377}"/>
              </a:ext>
            </a:extLst>
          </p:cNvPr>
          <p:cNvSpPr/>
          <p:nvPr/>
        </p:nvSpPr>
        <p:spPr>
          <a:xfrm>
            <a:off x="4231693" y="3931571"/>
            <a:ext cx="444074" cy="37760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51559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3FEF-3C76-AC28-5282-686383C0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– </a:t>
            </a:r>
            <a:r>
              <a:rPr lang="en-US" sz="4000" dirty="0"/>
              <a:t>Simple Network Management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E88C-B16E-16C8-DE0D-28D545B6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SNMP is one of the widely accepted network protocols that manages and monitors network element</a:t>
            </a:r>
          </a:p>
          <a:p>
            <a:r>
              <a:rPr lang="en-US" dirty="0"/>
              <a:t>Most of the professional–grade network elements come with bundled SNMP agent</a:t>
            </a:r>
          </a:p>
          <a:p>
            <a:r>
              <a:rPr lang="en-US" dirty="0"/>
              <a:t>These agents have to be enabled and configured to communicate with the network monitoring tools or network management system (NMS)</a:t>
            </a:r>
          </a:p>
          <a:p>
            <a:r>
              <a:rPr lang="en-US" dirty="0"/>
              <a:t>Given the limited scope of network elements, I was able to install SNMP service on my Windows Ubuntu shell and used </a:t>
            </a:r>
            <a:r>
              <a:rPr lang="en-US" dirty="0" err="1"/>
              <a:t>snmpwalk</a:t>
            </a:r>
            <a:r>
              <a:rPr lang="en-US" dirty="0"/>
              <a:t> tool to view the SNMP service output.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76B3-23CF-0FC8-F957-1AB1BB6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758EC4-278C-0536-87A4-B0AB3FB6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6" y="2190729"/>
            <a:ext cx="4658375" cy="74020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1C9B9-D61A-F505-F9EC-4556FF8A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06C26-CE92-F8EC-E489-0B74771E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7C8D7-C697-22EA-EEEA-1C8983B8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620A8F-A3F1-0BE2-0A55-486336131B10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SNMP – </a:t>
            </a:r>
            <a:r>
              <a:rPr lang="en-US" sz="4000" dirty="0"/>
              <a:t>Simple Network Management Protocol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E722B4-A5F8-ABCF-FAAF-E2A2559C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6" y="1380991"/>
            <a:ext cx="4658375" cy="809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0106DD-B14E-3BE3-2DB1-CAAB0E371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33" y="2905204"/>
            <a:ext cx="6099131" cy="3952796"/>
          </a:xfrm>
          <a:prstGeom prst="rect">
            <a:avLst/>
          </a:prstGeom>
        </p:spPr>
      </p:pic>
      <p:sp>
        <p:nvSpPr>
          <p:cNvPr id="14" name="Callout: Left Arrow 13">
            <a:extLst>
              <a:ext uri="{FF2B5EF4-FFF2-40B4-BE49-F238E27FC236}">
                <a16:creationId xmlns:a16="http://schemas.microsoft.com/office/drawing/2014/main" id="{72E42B7D-2B7C-DCED-1149-0E45F62A363F}"/>
              </a:ext>
            </a:extLst>
          </p:cNvPr>
          <p:cNvSpPr/>
          <p:nvPr/>
        </p:nvSpPr>
        <p:spPr>
          <a:xfrm>
            <a:off x="4901401" y="1695099"/>
            <a:ext cx="3450862" cy="37235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SNMP Service</a:t>
            </a:r>
          </a:p>
        </p:txBody>
      </p: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31EA4345-B459-3261-A9DF-533A8E901B5A}"/>
              </a:ext>
            </a:extLst>
          </p:cNvPr>
          <p:cNvSpPr/>
          <p:nvPr/>
        </p:nvSpPr>
        <p:spPr>
          <a:xfrm>
            <a:off x="4778146" y="2488929"/>
            <a:ext cx="4496427" cy="29299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the SNMP Service status</a:t>
            </a:r>
          </a:p>
        </p:txBody>
      </p:sp>
      <p:sp>
        <p:nvSpPr>
          <p:cNvPr id="16" name="Callout: Left Arrow 15">
            <a:extLst>
              <a:ext uri="{FF2B5EF4-FFF2-40B4-BE49-F238E27FC236}">
                <a16:creationId xmlns:a16="http://schemas.microsoft.com/office/drawing/2014/main" id="{1267FC8F-91ED-310D-B5E7-618864F81A3D}"/>
              </a:ext>
            </a:extLst>
          </p:cNvPr>
          <p:cNvSpPr/>
          <p:nvPr/>
        </p:nvSpPr>
        <p:spPr>
          <a:xfrm>
            <a:off x="6303464" y="4519879"/>
            <a:ext cx="3450862" cy="1086682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Querying SNMP service output using </a:t>
            </a:r>
            <a:r>
              <a:rPr lang="en-US" dirty="0" err="1"/>
              <a:t>snmpwalk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1638532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- CSS, Java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SNMP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BBD6AD-324F-AA43-E85F-F75E2A71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20330F-D2BD-ED2B-574A-974E8893DF03}"/>
              </a:ext>
            </a:extLst>
          </p:cNvPr>
          <p:cNvSpPr txBox="1">
            <a:spLocks/>
          </p:cNvSpPr>
          <p:nvPr/>
        </p:nvSpPr>
        <p:spPr>
          <a:xfrm>
            <a:off x="550863" y="1297412"/>
            <a:ext cx="11090274" cy="50944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administrator to monitor network equipment's current state (switches, routers, servers,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Remotely modify setting and configuration.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OID - Object Identifier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MIB - Management Information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MIB is a text file that translate numerical to </a:t>
            </a:r>
            <a:r>
              <a:rPr lang="en-US" dirty="0" err="1"/>
              <a:t>wordbased</a:t>
            </a:r>
            <a:r>
              <a:rPr lang="en-US" dirty="0"/>
              <a:t> </a:t>
            </a:r>
            <a:r>
              <a:rPr lang="en-US" dirty="0" err="1"/>
              <a:t>oid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 to get up time of a </a:t>
            </a:r>
            <a:r>
              <a:rPr lang="en-US" dirty="0" err="1"/>
              <a:t>devive</a:t>
            </a:r>
            <a:r>
              <a:rPr lang="en-US" dirty="0"/>
              <a:t>: "sysuptime.0"</a:t>
            </a:r>
          </a:p>
        </p:txBody>
      </p:sp>
      <p:pic>
        <p:nvPicPr>
          <p:cNvPr id="2050" name="Picture 2" descr="What is SNMP? | SNMP Ports - Protocols &amp; Versions - Site24x7">
            <a:extLst>
              <a:ext uri="{FF2B5EF4-FFF2-40B4-BE49-F238E27FC236}">
                <a16:creationId xmlns:a16="http://schemas.microsoft.com/office/drawing/2014/main" id="{964EE1F0-93C4-ED2E-E68A-68C42B8A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38" y="2224366"/>
            <a:ext cx="4502791" cy="17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4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C2AFEA-FDA7-D8A4-C7B9-33B8DA7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03282D-B3D6-D6C2-F2E6-7C7C5B32F9BA}"/>
              </a:ext>
            </a:extLst>
          </p:cNvPr>
          <p:cNvSpPr txBox="1">
            <a:spLocks/>
          </p:cNvSpPr>
          <p:nvPr/>
        </p:nvSpPr>
        <p:spPr>
          <a:xfrm>
            <a:off x="550863" y="356118"/>
            <a:ext cx="11090274" cy="61510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Polling: Network monitor connects to device on port 161; tells device which OID info does it want.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Notifying: Device sends OID related message to monitor system port 162.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These messages are also called as traps, notifications or informs.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SNMP versions: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Version - 1 &amp; 2c:</a:t>
            </a:r>
          </a:p>
          <a:p>
            <a:pPr marL="0" indent="0"/>
            <a:r>
              <a:rPr lang="en-US" sz="1600" dirty="0"/>
              <a:t>	No username</a:t>
            </a:r>
          </a:p>
          <a:p>
            <a:pPr marL="0" indent="0"/>
            <a:r>
              <a:rPr lang="en-US" sz="1600" dirty="0"/>
              <a:t>	Use "community string"</a:t>
            </a:r>
          </a:p>
          <a:p>
            <a:pPr marL="0" indent="0"/>
            <a:r>
              <a:rPr lang="en-US" sz="1600" dirty="0"/>
              <a:t>	No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Version 3:</a:t>
            </a:r>
          </a:p>
          <a:p>
            <a:pPr marL="0" indent="0"/>
            <a:r>
              <a:rPr lang="en-US" sz="1600" dirty="0"/>
              <a:t>	Provides Username password</a:t>
            </a:r>
          </a:p>
          <a:p>
            <a:pPr marL="0" indent="0"/>
            <a:r>
              <a:rPr lang="en-US" sz="1600" dirty="0"/>
              <a:t>	Provides Encryption</a:t>
            </a:r>
          </a:p>
        </p:txBody>
      </p:sp>
      <p:pic>
        <p:nvPicPr>
          <p:cNvPr id="1026" name="Picture 2" descr="Avoid Legacy SNMP Threats with SNMPv3">
            <a:extLst>
              <a:ext uri="{FF2B5EF4-FFF2-40B4-BE49-F238E27FC236}">
                <a16:creationId xmlns:a16="http://schemas.microsoft.com/office/drawing/2014/main" id="{AC757433-4830-8BFC-DED3-59ED0E40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189"/>
            <a:ext cx="5146548" cy="365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8BE59-5719-327F-A747-A2B55D77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C1AD57-F61E-A54E-E627-6100622E30F0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Links</a:t>
            </a:r>
          </a:p>
        </p:txBody>
      </p:sp>
      <p:sp>
        <p:nvSpPr>
          <p:cNvPr id="10" name="Subtitle 22">
            <a:extLst>
              <a:ext uri="{FF2B5EF4-FFF2-40B4-BE49-F238E27FC236}">
                <a16:creationId xmlns:a16="http://schemas.microsoft.com/office/drawing/2014/main" id="{FE98332F-16F5-9967-205E-31A5F0D436C1}"/>
              </a:ext>
            </a:extLst>
          </p:cNvPr>
          <p:cNvSpPr txBox="1">
            <a:spLocks/>
          </p:cNvSpPr>
          <p:nvPr/>
        </p:nvSpPr>
        <p:spPr>
          <a:xfrm>
            <a:off x="549538" y="1364603"/>
            <a:ext cx="11158368" cy="5054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http://thisischaran.com/demo.html</a:t>
            </a:r>
            <a:endParaRPr lang="en-US" dirty="0"/>
          </a:p>
          <a:p>
            <a:r>
              <a:rPr lang="en-US" dirty="0">
                <a:hlinkClick r:id="rId3"/>
              </a:rPr>
              <a:t>https://thisischaran.com/smtp.html</a:t>
            </a:r>
            <a:endParaRPr lang="en-US" dirty="0"/>
          </a:p>
          <a:p>
            <a:r>
              <a:rPr lang="en-US" dirty="0">
                <a:hlinkClick r:id="rId2"/>
              </a:rPr>
              <a:t>https://venture-redirector.godaddy.com/   </a:t>
            </a:r>
          </a:p>
          <a:p>
            <a:r>
              <a:rPr lang="en-IN" dirty="0">
                <a:hlinkClick r:id="rId4"/>
              </a:rPr>
              <a:t>cPanel Login</a:t>
            </a:r>
            <a:endParaRPr lang="en-IN" dirty="0"/>
          </a:p>
          <a:p>
            <a:r>
              <a:rPr lang="en-US" dirty="0">
                <a:hlinkClick r:id="rId2"/>
              </a:rPr>
              <a:t>https://favicon.io/</a:t>
            </a:r>
          </a:p>
          <a:p>
            <a:r>
              <a:rPr lang="en-US" dirty="0">
                <a:hlinkClick r:id="rId5"/>
              </a:rPr>
              <a:t>https://filezilla-project.org/download.php?platform=win64</a:t>
            </a:r>
            <a:endParaRPr lang="en-US" dirty="0"/>
          </a:p>
          <a:p>
            <a:r>
              <a:rPr lang="en-US" dirty="0">
                <a:hlinkClick r:id="rId6"/>
              </a:rPr>
              <a:t>https://egghead.io/lessons/chrome-devtools-analyze-http-requests-and-responses-with-chrome-devtools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50349"/>
            <a:ext cx="5437187" cy="224968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Subtitle 22">
            <a:extLst>
              <a:ext uri="{FF2B5EF4-FFF2-40B4-BE49-F238E27FC236}">
                <a16:creationId xmlns:a16="http://schemas.microsoft.com/office/drawing/2014/main" id="{18D887AE-6EDB-8826-1A33-0CC84BA06B2E}"/>
              </a:ext>
            </a:extLst>
          </p:cNvPr>
          <p:cNvSpPr txBox="1">
            <a:spLocks/>
          </p:cNvSpPr>
          <p:nvPr/>
        </p:nvSpPr>
        <p:spPr>
          <a:xfrm>
            <a:off x="640556" y="2798956"/>
            <a:ext cx="5437187" cy="3278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“My sincere thanks for providing me this opportunity which helped me understand certain basics of web hosting, development and knowledge about certain protocols.” – Charan</a:t>
            </a:r>
          </a:p>
          <a:p>
            <a:r>
              <a:rPr lang="en-US" dirty="0"/>
              <a:t>sri.sairavicharan2021@vitstudent.ac.in</a:t>
            </a:r>
          </a:p>
          <a:p>
            <a:r>
              <a:rPr lang="en-US" dirty="0">
                <a:hlinkClick r:id="rId4"/>
              </a:rPr>
              <a:t>http://thisischaran.com/demo.html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2511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4683" y="111512"/>
            <a:ext cx="5239292" cy="5960676"/>
          </a:xfrm>
          <a:noFill/>
        </p:spPr>
        <p:txBody>
          <a:bodyPr>
            <a:normAutofit/>
          </a:bodyPr>
          <a:lstStyle/>
          <a:p>
            <a:r>
              <a:rPr lang="en-US" dirty="0"/>
              <a:t>Explored firebase for couple of days, but couldn’t succeed</a:t>
            </a:r>
          </a:p>
          <a:p>
            <a:r>
              <a:rPr lang="en-US" dirty="0"/>
              <a:t>Thought of using EC2 instance on AWS cloud, but I explore that during my last hackathon.</a:t>
            </a:r>
          </a:p>
          <a:p>
            <a:r>
              <a:rPr lang="en-US" dirty="0"/>
              <a:t>Heard of “GoDaddy” but never explored so that of exploring that.</a:t>
            </a:r>
          </a:p>
          <a:p>
            <a:r>
              <a:rPr lang="en-US" dirty="0"/>
              <a:t>Took a one-month webhosting subscription from “GoDaddy” for building my website</a:t>
            </a:r>
          </a:p>
          <a:p>
            <a:r>
              <a:rPr lang="en-US" dirty="0"/>
              <a:t>After couple of hours of struggle, It was ended up as an easy task to build a website on GoDaddy</a:t>
            </a:r>
          </a:p>
          <a:p>
            <a:r>
              <a:rPr lang="en-US" dirty="0"/>
              <a:t>Went further and added some code to demonstrate the implementation of HTTP, HTML, CSS, Java scripting, PHP, SMTP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A89-1227-4064-1C3A-80794D33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7318-CC56-A272-46A3-0DF977D7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66430"/>
            <a:ext cx="11090274" cy="3979625"/>
          </a:xfrm>
        </p:spPr>
        <p:txBody>
          <a:bodyPr/>
          <a:lstStyle/>
          <a:p>
            <a:r>
              <a:rPr lang="en-US" sz="2400" dirty="0"/>
              <a:t>Web page development</a:t>
            </a:r>
          </a:p>
          <a:p>
            <a:pPr lvl="1"/>
            <a:r>
              <a:rPr lang="en-US" sz="1600" dirty="0"/>
              <a:t>HTML</a:t>
            </a:r>
          </a:p>
          <a:p>
            <a:pPr lvl="1"/>
            <a:r>
              <a:rPr lang="en-US" sz="1600" dirty="0"/>
              <a:t>CSS</a:t>
            </a:r>
          </a:p>
          <a:p>
            <a:pPr lvl="1"/>
            <a:r>
              <a:rPr lang="en-US" sz="1600" dirty="0"/>
              <a:t>Java scripting</a:t>
            </a:r>
          </a:p>
          <a:p>
            <a:r>
              <a:rPr lang="en-US" sz="2400" dirty="0"/>
              <a:t>SMTP Programming</a:t>
            </a:r>
          </a:p>
          <a:p>
            <a:pPr lvl="1"/>
            <a:r>
              <a:rPr lang="en-US" sz="1600" dirty="0"/>
              <a:t>PHP</a:t>
            </a:r>
          </a:p>
          <a:p>
            <a:r>
              <a:rPr lang="en-US" sz="2400" dirty="0" err="1"/>
              <a:t>Filezilla</a:t>
            </a:r>
            <a:r>
              <a:rPr lang="en-US" sz="2400" dirty="0"/>
              <a:t> [Tool used for FTP demonstration]</a:t>
            </a:r>
          </a:p>
          <a:p>
            <a:r>
              <a:rPr lang="en-US" sz="2400" dirty="0"/>
              <a:t>Ubuntu shell</a:t>
            </a:r>
          </a:p>
          <a:p>
            <a:pPr lvl="1"/>
            <a:r>
              <a:rPr lang="en-US" sz="1600" dirty="0"/>
              <a:t>For exploring SNMP service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F2B3-0E13-171A-3E71-8D474CD5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D0266-4D04-7C24-6DAF-FC7B03499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096" y="4392706"/>
            <a:ext cx="887787" cy="8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le of HTML, JavaScript, PHP in Web Development">
            <a:extLst>
              <a:ext uri="{FF2B5EF4-FFF2-40B4-BE49-F238E27FC236}">
                <a16:creationId xmlns:a16="http://schemas.microsoft.com/office/drawing/2014/main" id="{7BDFBB25-CEEB-2191-5C2E-91AE55D5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15" y="147011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3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6D04-CAEE-284A-B53C-EEE79A5F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Web Site – 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5039-209A-92BC-6FD8-8B3028AC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up for a one-month subscription on GoDaddy</a:t>
            </a:r>
          </a:p>
          <a:p>
            <a:r>
              <a:rPr lang="en-US" dirty="0"/>
              <a:t>Registered my own domain name to give my website a unique identity</a:t>
            </a:r>
          </a:p>
          <a:p>
            <a:r>
              <a:rPr lang="en-US" dirty="0"/>
              <a:t>GoDaddy has “cPanel” which is a server and site management platform</a:t>
            </a:r>
          </a:p>
          <a:p>
            <a:pPr lvl="1"/>
            <a:r>
              <a:rPr lang="en-US" dirty="0"/>
              <a:t>cPanel – Control panel software used for web hosting</a:t>
            </a:r>
          </a:p>
          <a:p>
            <a:r>
              <a:rPr lang="en-US" dirty="0"/>
              <a:t>cPanel User interface &amp; documentation helps us in building a website from the scratch</a:t>
            </a:r>
          </a:p>
          <a:p>
            <a:r>
              <a:rPr lang="en-US" dirty="0"/>
              <a:t>A range of in-built web themes are available in GoDaddy which helps web site building activity seamlessly easy.</a:t>
            </a:r>
          </a:p>
          <a:p>
            <a:r>
              <a:rPr lang="en-US" dirty="0"/>
              <a:t>With couple of back and forth tries in just couple of hours I was able to bring up my new website. 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  <a:highlight>
                  <a:srgbClr val="FFFF00"/>
                </a:highlight>
              </a:rPr>
              <a:t>As of now I haven’t started any web programming</a:t>
            </a:r>
            <a:r>
              <a:rPr lang="en-US" dirty="0">
                <a:sym typeface="Wingdings" panose="05000000000000000000" pitchFamily="2" charset="2"/>
              </a:rPr>
              <a:t>]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8CE0-63EE-223B-DB69-92D3E16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E2A40-629A-BDBE-439B-1AF335F7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77" y="2077344"/>
            <a:ext cx="1448002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93A483-DCFA-BE7D-0F51-E0A25F75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61" y="2783037"/>
            <a:ext cx="952633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0E1A12-0976-1252-CDAF-11B17EA4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4204010"/>
            <a:ext cx="3550638" cy="1588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076ED6-559C-8685-A3F6-EC704E1DF5C4}"/>
              </a:ext>
            </a:extLst>
          </p:cNvPr>
          <p:cNvSpPr txBox="1"/>
          <p:nvPr/>
        </p:nvSpPr>
        <p:spPr>
          <a:xfrm>
            <a:off x="1303247" y="3719170"/>
            <a:ext cx="186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New Web 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3678D-CE48-0CC1-21BD-891ECD299998}"/>
              </a:ext>
            </a:extLst>
          </p:cNvPr>
          <p:cNvSpPr txBox="1"/>
          <p:nvPr/>
        </p:nvSpPr>
        <p:spPr>
          <a:xfrm>
            <a:off x="739466" y="5746020"/>
            <a:ext cx="371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Built using a word-press theme</a:t>
            </a:r>
          </a:p>
        </p:txBody>
      </p:sp>
    </p:spTree>
    <p:extLst>
      <p:ext uri="{BB962C8B-B14F-4D97-AF65-F5344CB8AC3E}">
        <p14:creationId xmlns:p14="http://schemas.microsoft.com/office/powerpoint/2010/main" val="42549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7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24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18680-B1FE-8976-9DA9-83ED6177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6" y="1941719"/>
            <a:ext cx="4915586" cy="379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4D5F5-805C-70A7-D2A9-2AB5D4B5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55" y="2494252"/>
            <a:ext cx="3458058" cy="3267531"/>
          </a:xfrm>
          <a:prstGeom prst="rect">
            <a:avLst/>
          </a:prstGeom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279A2A90-4512-7A83-8C85-499E897D4461}"/>
              </a:ext>
            </a:extLst>
          </p:cNvPr>
          <p:cNvSpPr/>
          <p:nvPr/>
        </p:nvSpPr>
        <p:spPr>
          <a:xfrm>
            <a:off x="7883757" y="1415971"/>
            <a:ext cx="2319453" cy="10514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99868889-7D35-9757-63CC-C28DFE87AEDB}"/>
              </a:ext>
            </a:extLst>
          </p:cNvPr>
          <p:cNvSpPr/>
          <p:nvPr/>
        </p:nvSpPr>
        <p:spPr>
          <a:xfrm>
            <a:off x="717199" y="5722449"/>
            <a:ext cx="4449336" cy="79173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Code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9670CB-095B-9431-6287-35BBA161D662}"/>
              </a:ext>
            </a:extLst>
          </p:cNvPr>
          <p:cNvSpPr txBox="1">
            <a:spLocks/>
          </p:cNvSpPr>
          <p:nvPr/>
        </p:nvSpPr>
        <p:spPr>
          <a:xfrm>
            <a:off x="461652" y="-12191"/>
            <a:ext cx="11091600" cy="1332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vert="horz" wrap="square" lIns="0" tIns="0" rIns="0" bIns="0" rtlCol="0" anchor="b" anchorCtr="0">
            <a:noAutofit/>
          </a:bodyPr>
          <a:lstStyle>
            <a:lvl1pPr marL="54864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35104712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034F0B-9427-CEAE-F9F7-2659D2A510BE}"/>
              </a:ext>
            </a:extLst>
          </p:cNvPr>
          <p:cNvGrpSpPr/>
          <p:nvPr/>
        </p:nvGrpSpPr>
        <p:grpSpPr>
          <a:xfrm>
            <a:off x="5743365" y="1719181"/>
            <a:ext cx="6325483" cy="1470066"/>
            <a:chOff x="5743365" y="1072412"/>
            <a:chExt cx="6325483" cy="14700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DA8D0C-C37C-1642-9F34-FC60F28B9F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097"/>
            <a:stretch/>
          </p:blipFill>
          <p:spPr>
            <a:xfrm>
              <a:off x="5743365" y="1072412"/>
              <a:ext cx="6325483" cy="14700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06CBE-0A3C-0CD4-8382-3979595A0DD3}"/>
                </a:ext>
              </a:extLst>
            </p:cNvPr>
            <p:cNvSpPr/>
            <p:nvPr/>
          </p:nvSpPr>
          <p:spPr>
            <a:xfrm>
              <a:off x="5754029" y="2051824"/>
              <a:ext cx="4562758" cy="1784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4D572CC-6FF5-2013-D1C0-C7D07198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87" y="3301312"/>
            <a:ext cx="4525006" cy="2219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F1F0A-BAAE-A978-DE16-3897F989097C}"/>
              </a:ext>
            </a:extLst>
          </p:cNvPr>
          <p:cNvSpPr txBox="1"/>
          <p:nvPr/>
        </p:nvSpPr>
        <p:spPr>
          <a:xfrm>
            <a:off x="6726042" y="5633012"/>
            <a:ext cx="4360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code helps in centering the table, adding background color, adding table border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3A3ED-1C76-1D13-0596-CF9CEF843091}"/>
              </a:ext>
            </a:extLst>
          </p:cNvPr>
          <p:cNvSpPr txBox="1"/>
          <p:nvPr/>
        </p:nvSpPr>
        <p:spPr>
          <a:xfrm>
            <a:off x="8035408" y="131980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655664-4464-15B3-199A-983286B6F6D3}"/>
              </a:ext>
            </a:extLst>
          </p:cNvPr>
          <p:cNvSpPr txBox="1">
            <a:spLocks/>
          </p:cNvSpPr>
          <p:nvPr/>
        </p:nvSpPr>
        <p:spPr>
          <a:xfrm>
            <a:off x="461652" y="-12191"/>
            <a:ext cx="11091600" cy="1332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vert="horz" wrap="square" lIns="0" tIns="0" rIns="0" bIns="0" rtlCol="0" anchor="b" anchorCtr="0">
            <a:noAutofit/>
          </a:bodyPr>
          <a:lstStyle>
            <a:lvl1pPr marL="54864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FA4E90-E4F1-0EEA-7094-C9444101F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07" y="1689141"/>
            <a:ext cx="3581937" cy="3695850"/>
          </a:xfrm>
          <a:prstGeom prst="rect">
            <a:avLst/>
          </a:prstGeom>
        </p:spPr>
      </p:pic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B72B39AD-A5CE-9427-45BB-A21A555D5AFD}"/>
              </a:ext>
            </a:extLst>
          </p:cNvPr>
          <p:cNvSpPr/>
          <p:nvPr/>
        </p:nvSpPr>
        <p:spPr>
          <a:xfrm>
            <a:off x="745807" y="5421905"/>
            <a:ext cx="4449336" cy="791737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845609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232A1ED-0066-AF85-6637-D927B5083D7C}"/>
              </a:ext>
            </a:extLst>
          </p:cNvPr>
          <p:cNvSpPr txBox="1"/>
          <p:nvPr/>
        </p:nvSpPr>
        <p:spPr>
          <a:xfrm>
            <a:off x="8263054" y="401444"/>
            <a:ext cx="113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F1F0A-BAAE-A978-DE16-3897F989097C}"/>
              </a:ext>
            </a:extLst>
          </p:cNvPr>
          <p:cNvSpPr txBox="1"/>
          <p:nvPr/>
        </p:nvSpPr>
        <p:spPr>
          <a:xfrm>
            <a:off x="7061732" y="3652025"/>
            <a:ext cx="4360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Java script to add an alert “Welcome to My Website” which pops-up when the user first visits the webpage on his web browser</a:t>
            </a:r>
          </a:p>
          <a:p>
            <a:endParaRPr lang="en-US" dirty="0"/>
          </a:p>
          <a:p>
            <a:r>
              <a:rPr lang="en-US" dirty="0"/>
              <a:t>A lot can be done using Java scripting but for now I did this small piece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2798D-DBAB-7EDB-E07D-59E9892D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" y="2167974"/>
            <a:ext cx="5906324" cy="2095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76CD5-B90D-3533-8002-C68F673CFBA7}"/>
              </a:ext>
            </a:extLst>
          </p:cNvPr>
          <p:cNvSpPr/>
          <p:nvPr/>
        </p:nvSpPr>
        <p:spPr>
          <a:xfrm>
            <a:off x="1349298" y="2832410"/>
            <a:ext cx="4394067" cy="1293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28C011-0E0F-5B1A-566E-09DEE5C61AEB}"/>
              </a:ext>
            </a:extLst>
          </p:cNvPr>
          <p:cNvGrpSpPr/>
          <p:nvPr/>
        </p:nvGrpSpPr>
        <p:grpSpPr>
          <a:xfrm>
            <a:off x="6767952" y="1028365"/>
            <a:ext cx="4572638" cy="2400635"/>
            <a:chOff x="3809681" y="2228682"/>
            <a:chExt cx="4572638" cy="240063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E20ED0-D4AE-C543-64FB-B4AA9A87A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681" y="2228682"/>
              <a:ext cx="4572638" cy="240063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06CBE-0A3C-0CD4-8382-3979595A0DD3}"/>
                </a:ext>
              </a:extLst>
            </p:cNvPr>
            <p:cNvSpPr/>
            <p:nvPr/>
          </p:nvSpPr>
          <p:spPr>
            <a:xfrm>
              <a:off x="3834880" y="3300761"/>
              <a:ext cx="2102375" cy="4795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4132AE79-6947-8D3B-6A3B-D5A0702C6C71}"/>
              </a:ext>
            </a:extLst>
          </p:cNvPr>
          <p:cNvSpPr txBox="1">
            <a:spLocks/>
          </p:cNvSpPr>
          <p:nvPr/>
        </p:nvSpPr>
        <p:spPr>
          <a:xfrm>
            <a:off x="324088" y="1307708"/>
            <a:ext cx="4768268" cy="45662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vert="horz" wrap="square" lIns="0" tIns="0" rIns="0" bIns="0" rtlCol="0" anchor="b" anchorCtr="0">
            <a:noAutofit/>
          </a:bodyPr>
          <a:lstStyle>
            <a:lvl1pPr marL="54864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None/>
              <a:def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63694990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8E0F12-AD0A-30FE-3003-92A80029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161"/>
            <a:ext cx="8004268" cy="3666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54193-7CD3-155B-DB77-760D91C8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105" y="4133674"/>
            <a:ext cx="4076895" cy="26134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9EB9C8-23CC-F604-88D3-2B8165883131}"/>
              </a:ext>
            </a:extLst>
          </p:cNvPr>
          <p:cNvSpPr txBox="1"/>
          <p:nvPr/>
        </p:nvSpPr>
        <p:spPr>
          <a:xfrm>
            <a:off x="769413" y="376344"/>
            <a:ext cx="1090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Analysing </a:t>
            </a:r>
            <a:r>
              <a:rPr lang="en-US" sz="2400" i="0" dirty="0">
                <a:solidFill>
                  <a:srgbClr val="F3F4F6"/>
                </a:solidFill>
                <a:effectLst/>
                <a:latin typeface="+mj-lt"/>
              </a:rPr>
              <a:t>HTTP Requests and Responses with Chrome </a:t>
            </a:r>
            <a:r>
              <a:rPr lang="en-US" sz="2400" i="0" dirty="0" err="1">
                <a:solidFill>
                  <a:srgbClr val="F3F4F6"/>
                </a:solidFill>
                <a:effectLst/>
                <a:latin typeface="+mj-lt"/>
              </a:rPr>
              <a:t>Devtools</a:t>
            </a:r>
            <a:r>
              <a:rPr lang="en-US" sz="2400" i="0" dirty="0">
                <a:solidFill>
                  <a:srgbClr val="F3F4F6"/>
                </a:solidFill>
                <a:effectLst/>
                <a:latin typeface="+mj-lt"/>
              </a:rPr>
              <a:t> (Ctrl + Shift + I)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8236F1D-EEED-5498-4BE3-8F60F3AF35F5}"/>
              </a:ext>
            </a:extLst>
          </p:cNvPr>
          <p:cNvSpPr/>
          <p:nvPr/>
        </p:nvSpPr>
        <p:spPr>
          <a:xfrm>
            <a:off x="6096000" y="3202070"/>
            <a:ext cx="2160789" cy="4786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Response Headers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F1586404-8A8E-CD42-2797-C9C8ABC2AB51}"/>
              </a:ext>
            </a:extLst>
          </p:cNvPr>
          <p:cNvSpPr/>
          <p:nvPr/>
        </p:nvSpPr>
        <p:spPr>
          <a:xfrm rot="20971438" flipH="1">
            <a:off x="6028960" y="4527037"/>
            <a:ext cx="2090142" cy="545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Headers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8549EF-49AA-4CA5-ED8C-33035EA82055}"/>
              </a:ext>
            </a:extLst>
          </p:cNvPr>
          <p:cNvSpPr/>
          <p:nvPr/>
        </p:nvSpPr>
        <p:spPr>
          <a:xfrm>
            <a:off x="6096000" y="2743200"/>
            <a:ext cx="1380565" cy="1991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617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{5057FB94-F85A-4D91-84DF-FB91322C1966}tf33713516_win32</Template>
  <TotalTime>1628</TotalTime>
  <Words>1161</Words>
  <Application>Microsoft Office PowerPoint</Application>
  <PresentationFormat>Widescreen</PresentationFormat>
  <Paragraphs>175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Walbaum Display</vt:lpstr>
      <vt:lpstr>3DFloatVTI</vt:lpstr>
      <vt:lpstr>Digital Assignment - 2  Implementing Network Protocols along with my First Website </vt:lpstr>
      <vt:lpstr>Agenda</vt:lpstr>
      <vt:lpstr>Approach</vt:lpstr>
      <vt:lpstr>Technologies used</vt:lpstr>
      <vt:lpstr>Building a Web Site – Steps followed</vt:lpstr>
      <vt:lpstr>PowerPoint Presentation</vt:lpstr>
      <vt:lpstr>PowerPoint Presentation</vt:lpstr>
      <vt:lpstr>PowerPoint Presentation</vt:lpstr>
      <vt:lpstr>PowerPoint Presentation</vt:lpstr>
      <vt:lpstr>SMTP – Simple Mail Transfer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SNMP – Simple Network Management Protocol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Syniverse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Website</dc:title>
  <dc:creator>Kalyan Chakravarthy Siddabathuni</dc:creator>
  <cp:lastModifiedBy>Ravi Charan</cp:lastModifiedBy>
  <cp:revision>10</cp:revision>
  <dcterms:created xsi:type="dcterms:W3CDTF">2023-07-13T15:50:01Z</dcterms:created>
  <dcterms:modified xsi:type="dcterms:W3CDTF">2023-07-18T09:51:49Z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