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13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ype="http://schemas.openxmlformats.org/officeDocument/2006/relationships/presProps" Target="presProps.xml"/>  <Relationship Id="rId10" Type="http://schemas.openxmlformats.org/officeDocument/2006/relationships/viewProps" Target="viewProps.xml"/>  <Relationship Id="rId11" Type="http://schemas.openxmlformats.org/officeDocument/2006/relationships/theme" Target="theme/theme1.xml"/>  <Relationship Id="rId12" Type="http://schemas.openxmlformats.org/officeDocument/2006/relationships/tableStyles" Target="tableStyles.xml"/>  <Relationship Id="rId13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na0jv5vj9EWQdsSkRT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na122GsoaiJex6Xikx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na1bUwYTMhd93ult8y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na7BEjuGQ7hDzwLp5k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na2bOQ8nvbRZ693b5k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na2s90abzFxoELMstr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na2x6nVC0yTIWWxDuv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2021-11-03T14:12:22.139Z</dcterms:created>
  <dcterms:modified xsi:type="dcterms:W3CDTF">2021-11-03T14:12:22.139Z</dcterms:modified>
</cp:coreProperties>
</file>