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0jv5vj9EWQdsSkR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22GsoaiJex6Xik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bUwYTMhd93ult8y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bOQ8nvbRZ693b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s90abzFxoELMst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x6nVC0yTIWWxDu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2021-11-03T13:50:49.816Z</dcterms:created>
  <dcterms:modified xsi:type="dcterms:W3CDTF">2021-11-03T13:50:49.816Z</dcterms:modified>
</cp:coreProperties>
</file>