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20362-58E6-45F1-9F3D-60841FFEE4B0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0B98C-1822-43D9-9EDA-2EAC79B003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Preface:-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0B98C-1822-43D9-9EDA-2EAC79B003E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10/7/2018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44213AF-26F6-41FA-8D85-E2C5388D6E58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10/7/2018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10/7/2018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exploratory data analysis"/>
          <p:cNvPicPr>
            <a:picLocks noChangeAspect="1" noChangeArrowheads="1"/>
          </p:cNvPicPr>
          <p:nvPr/>
        </p:nvPicPr>
        <p:blipFill>
          <a:blip r:embed="rId3">
            <a:lum bright="11000"/>
          </a:blip>
          <a:srcRect/>
          <a:stretch>
            <a:fillRect/>
          </a:stretch>
        </p:blipFill>
        <p:spPr bwMode="auto">
          <a:xfrm>
            <a:off x="0" y="-41563"/>
            <a:ext cx="9143999" cy="52578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7620000" cy="129540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u="sng" dirty="0" smtClean="0">
                <a:solidFill>
                  <a:schemeClr val="accent2">
                    <a:lumMod val="50000"/>
                  </a:schemeClr>
                </a:solidFill>
              </a:rPr>
              <a:t>Movies Rating EDA</a:t>
            </a:r>
            <a:endParaRPr lang="en-US" sz="6000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81200"/>
            <a:ext cx="7772400" cy="119970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1800" dirty="0" smtClean="0">
                <a:latin typeface="AR BERKLEY" pitchFamily="2" charset="0"/>
              </a:rPr>
              <a:t>By </a:t>
            </a:r>
          </a:p>
          <a:p>
            <a:pPr algn="ctr"/>
            <a:r>
              <a:rPr lang="en-US" sz="1800" b="1" i="1" dirty="0" smtClean="0"/>
              <a:t> </a:t>
            </a:r>
            <a:r>
              <a:rPr lang="en-US" sz="1800" b="1" dirty="0" smtClean="0"/>
              <a:t>Ravi </a:t>
            </a:r>
            <a:r>
              <a:rPr lang="en-US" sz="1800" b="1" dirty="0" err="1" smtClean="0"/>
              <a:t>Ranjan</a:t>
            </a:r>
            <a:r>
              <a:rPr lang="en-US" sz="1800" b="1" i="1" dirty="0" smtClean="0"/>
              <a:t> </a:t>
            </a:r>
          </a:p>
          <a:p>
            <a:pPr algn="ctr"/>
            <a:r>
              <a:rPr lang="en-US" sz="1800" dirty="0" smtClean="0">
                <a:latin typeface="AR BERKLEY" pitchFamily="2" charset="0"/>
              </a:rPr>
              <a:t>&amp;</a:t>
            </a:r>
          </a:p>
          <a:p>
            <a:pPr algn="ctr"/>
            <a:r>
              <a:rPr lang="en-US" sz="1800" b="1" dirty="0" smtClean="0"/>
              <a:t>Paras Prakash</a:t>
            </a:r>
          </a:p>
        </p:txBody>
      </p:sp>
      <p:pic>
        <p:nvPicPr>
          <p:cNvPr id="3076" name="Picture 4" descr="J:\downloa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191001"/>
            <a:ext cx="1295400" cy="838200"/>
          </a:xfrm>
          <a:prstGeom prst="rect">
            <a:avLst/>
          </a:prstGeom>
          <a:noFill/>
        </p:spPr>
      </p:pic>
      <p:pic>
        <p:nvPicPr>
          <p:cNvPr id="3077" name="Picture 5" descr="J:\download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96200" y="4191002"/>
            <a:ext cx="1143001" cy="999990"/>
          </a:xfrm>
          <a:prstGeom prst="rect">
            <a:avLst/>
          </a:prstGeom>
          <a:noFill/>
        </p:spPr>
      </p:pic>
      <p:pic>
        <p:nvPicPr>
          <p:cNvPr id="3078" name="Picture 6" descr="J:\download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86201" y="4191001"/>
            <a:ext cx="1066799" cy="9237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Taking a sum of the revenue from the top 5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genres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</a:rPr>
              <a:t>Top 5 Genre contribution in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effectLst/>
              </a:rPr>
              <a:t>terms of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</a:rPr>
              <a:t>revenue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1847849"/>
            <a:ext cx="5414963" cy="448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5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Taking a sum of the revenue from the top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 Directors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Most Active Directors Revenue Contribution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23" y="2057400"/>
            <a:ext cx="67246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1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Good rating movie have good metascore.</a:t>
            </a:r>
          </a:p>
          <a:p>
            <a:r>
              <a:rPr lang="en-US" dirty="0"/>
              <a:t>Movies in which technologies are used on large scale like scientific, animation, action are earning good revenue</a:t>
            </a:r>
          </a:p>
          <a:p>
            <a:r>
              <a:rPr lang="en-US" dirty="0"/>
              <a:t>The total revenue for Old movies is less as compared to new movies which depicts more industry exposure to end customers.</a:t>
            </a:r>
          </a:p>
          <a:p>
            <a:r>
              <a:rPr lang="en-US" dirty="0"/>
              <a:t>To earn good revenue, movie Producers should consider "Director vs revenue", "Actor vs Revenue", "Genre vs Revenue" plot for deciding a combination in a movie. Similar </a:t>
            </a:r>
            <a:r>
              <a:rPr lang="en-US" dirty="0" smtClean="0"/>
              <a:t>approach </a:t>
            </a:r>
            <a:r>
              <a:rPr lang="en-US" dirty="0"/>
              <a:t>should follow for good rating.</a:t>
            </a:r>
          </a:p>
          <a:p>
            <a:r>
              <a:rPr lang="en-US" dirty="0"/>
              <a:t>Horror movies are not a good choice for good revenue and good rating.</a:t>
            </a:r>
          </a:p>
          <a:p>
            <a:r>
              <a:rPr lang="en-US" smtClean="0"/>
              <a:t>War </a:t>
            </a:r>
            <a:r>
              <a:rPr lang="en-US" dirty="0"/>
              <a:t>movies is the best choice for good rating movie.</a:t>
            </a:r>
          </a:p>
          <a:p>
            <a:r>
              <a:rPr lang="en-US" dirty="0"/>
              <a:t>Sci-Fi, Animation and War are some </a:t>
            </a:r>
            <a:r>
              <a:rPr lang="en-US" dirty="0" smtClean="0"/>
              <a:t>genres </a:t>
            </a:r>
            <a:r>
              <a:rPr lang="en-US" dirty="0"/>
              <a:t>of which movies are good deal for good rating and good revenue.</a:t>
            </a:r>
          </a:p>
          <a:p>
            <a:r>
              <a:rPr lang="en-US" dirty="0"/>
              <a:t>So if anyone is planning for making a movie then he should consider the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and 4</a:t>
            </a:r>
            <a:r>
              <a:rPr lang="en-US" baseline="30000" dirty="0" smtClean="0"/>
              <a:t>th</a:t>
            </a:r>
            <a:r>
              <a:rPr lang="en-US" dirty="0" smtClean="0"/>
              <a:t>  </a:t>
            </a:r>
            <a:r>
              <a:rPr lang="en-US" dirty="0"/>
              <a:t>point in mind before risking anything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			</a:t>
            </a:r>
            <a:r>
              <a:rPr lang="en-US" u="sng" dirty="0" smtClean="0">
                <a:solidFill>
                  <a:schemeClr val="accent2">
                    <a:lumMod val="50000"/>
                  </a:schemeClr>
                </a:solidFill>
              </a:rPr>
              <a:t>Conclusion</a:t>
            </a:r>
            <a:endParaRPr lang="en-US" u="sng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10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752600"/>
            <a:ext cx="78486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US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dataset is </a:t>
            </a:r>
            <a:r>
              <a:rPr lang="en-US" dirty="0" smtClean="0"/>
              <a:t>about1000 </a:t>
            </a:r>
            <a:r>
              <a:rPr lang="en-US" dirty="0"/>
              <a:t>movie rating. How a movie Producer can determine a combination for making a movie with good rating and good revenue earning?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Problem Statement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00200"/>
            <a:ext cx="7848600" cy="5105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Data Description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Data Sample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676400"/>
            <a:ext cx="86868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481138"/>
            <a:ext cx="8686800" cy="537686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effectLst/>
              </a:rPr>
              <a:t>How much hit movies are present in dataset?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417639"/>
            <a:ext cx="8991600" cy="536416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effectLst/>
              </a:rPr>
              <a:t>Which genres earn most and least rating?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417638"/>
            <a:ext cx="8839200" cy="536416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effectLst/>
              </a:rPr>
              <a:t>Which genres earn most and least revenues?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52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Very less number of movies earn more than 400 million.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Revenue increase with number of votes. High number of votes can represent high number of viewers which leads to high revenue earning.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Revenue has medium correlation with rating and Metascore i.e. average rated movies can also earn good revenue.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year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doesn't have much impact on revenue earning.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</a:rPr>
              <a:t>What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effectLst/>
              </a:rPr>
              <a:t>makes gross revenue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</a:rPr>
              <a:t>increase?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57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Rating doesn't vary much with Number of votes and Runtime of movie.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Rating and Metascore follow a similar pattern.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Rating doesn't have a convincing pattern with year. Most of the Old movies are of good rating but Number of old movies procuced are very less.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More number of new movies are getting average and bad rating than old movies, But, Number of new movies procuced are very high than old movies.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effectLst/>
              </a:rPr>
              <a:t>How rating varies with different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</a:rPr>
              <a:t>parameters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81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317</TotalTime>
  <Words>416</Words>
  <Application>Microsoft Office PowerPoint</Application>
  <PresentationFormat>On-screen Show (4:3)</PresentationFormat>
  <Paragraphs>38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 BERKLEY</vt:lpstr>
      <vt:lpstr>Calibri</vt:lpstr>
      <vt:lpstr>Lucida Sans Unicode</vt:lpstr>
      <vt:lpstr>Verdana</vt:lpstr>
      <vt:lpstr>Wingdings 2</vt:lpstr>
      <vt:lpstr>Wingdings 3</vt:lpstr>
      <vt:lpstr>Concourse</vt:lpstr>
      <vt:lpstr>Movies Rating EDA</vt:lpstr>
      <vt:lpstr>  Problem Statement</vt:lpstr>
      <vt:lpstr>  Data Description</vt:lpstr>
      <vt:lpstr>Data Sample</vt:lpstr>
      <vt:lpstr>How much hit movies are present in dataset?</vt:lpstr>
      <vt:lpstr>Which genres earn most and least rating?</vt:lpstr>
      <vt:lpstr>Which genres earn most and least revenues?</vt:lpstr>
      <vt:lpstr>What makes gross revenue increase?</vt:lpstr>
      <vt:lpstr>How rating varies with different parameters</vt:lpstr>
      <vt:lpstr>Top 5 Genre contribution in terms of revenue</vt:lpstr>
      <vt:lpstr>Most Active Directors Revenue Contribution</vt:lpstr>
      <vt:lpstr>   Conclusion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paras</dc:creator>
  <cp:lastModifiedBy>Windows User</cp:lastModifiedBy>
  <cp:revision>19</cp:revision>
  <dcterms:created xsi:type="dcterms:W3CDTF">2018-10-07T00:51:03Z</dcterms:created>
  <dcterms:modified xsi:type="dcterms:W3CDTF">2018-10-07T16:34:26Z</dcterms:modified>
</cp:coreProperties>
</file>