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3" r:id="rId3"/>
    <p:sldId id="274" r:id="rId4"/>
    <p:sldId id="257" r:id="rId5"/>
    <p:sldId id="269" r:id="rId6"/>
    <p:sldId id="271" r:id="rId7"/>
    <p:sldId id="272" r:id="rId8"/>
    <p:sldId id="268" r:id="rId9"/>
    <p:sldId id="258" r:id="rId10"/>
    <p:sldId id="275" r:id="rId11"/>
    <p:sldId id="276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CA28-D6AF-4E45-BAAD-8ABA9541E06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C32D-55C0-4493-B407-9304F2037E1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04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CA28-D6AF-4E45-BAAD-8ABA9541E06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C32D-55C0-4493-B407-9304F203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62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CA28-D6AF-4E45-BAAD-8ABA9541E06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C32D-55C0-4493-B407-9304F203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74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CA28-D6AF-4E45-BAAD-8ABA9541E06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C32D-55C0-4493-B407-9304F2037E1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1612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CA28-D6AF-4E45-BAAD-8ABA9541E06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C32D-55C0-4493-B407-9304F203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598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CA28-D6AF-4E45-BAAD-8ABA9541E06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C32D-55C0-4493-B407-9304F2037E1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6675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CA28-D6AF-4E45-BAAD-8ABA9541E06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C32D-55C0-4493-B407-9304F203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507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CA28-D6AF-4E45-BAAD-8ABA9541E06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C32D-55C0-4493-B407-9304F203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891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CA28-D6AF-4E45-BAAD-8ABA9541E06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C32D-55C0-4493-B407-9304F203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66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CA28-D6AF-4E45-BAAD-8ABA9541E06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C32D-55C0-4493-B407-9304F203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36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CA28-D6AF-4E45-BAAD-8ABA9541E06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C32D-55C0-4493-B407-9304F203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58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CA28-D6AF-4E45-BAAD-8ABA9541E06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C32D-55C0-4493-B407-9304F203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67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CA28-D6AF-4E45-BAAD-8ABA9541E06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C32D-55C0-4493-B407-9304F203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82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CA28-D6AF-4E45-BAAD-8ABA9541E06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C32D-55C0-4493-B407-9304F203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81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CA28-D6AF-4E45-BAAD-8ABA9541E06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C32D-55C0-4493-B407-9304F203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16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CA28-D6AF-4E45-BAAD-8ABA9541E06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C32D-55C0-4493-B407-9304F203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CA28-D6AF-4E45-BAAD-8ABA9541E06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C32D-55C0-4493-B407-9304F203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14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269CA28-D6AF-4E45-BAAD-8ABA9541E06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9B3C32D-55C0-4493-B407-9304F203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06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646A-6EB9-B01B-D10C-3F36AF405D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>
                <a:solidFill>
                  <a:schemeClr val="bg2">
                    <a:lumMod val="50000"/>
                  </a:schemeClr>
                </a:solidFill>
              </a:rPr>
              <a:t>DBMS Project</a:t>
            </a:r>
            <a:endParaRPr lang="en-IN" sz="5400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5EAEA-E6A4-33AB-D6FF-1C3E8A7DB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7081" y="4362613"/>
            <a:ext cx="6400800" cy="1947333"/>
          </a:xfrm>
        </p:spPr>
        <p:txBody>
          <a:bodyPr/>
          <a:lstStyle/>
          <a:p>
            <a:pPr algn="r"/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</a:rPr>
              <a:t>Submitted By:</a:t>
            </a:r>
          </a:p>
          <a:p>
            <a:pPr algn="r"/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Vandeet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Shah</a:t>
            </a:r>
          </a:p>
          <a:p>
            <a:pPr algn="r"/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Adit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Shah</a:t>
            </a:r>
          </a:p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Ravi Makwana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91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F6463C-2C7B-FB20-8E96-3CFAA8C9E0D8}"/>
              </a:ext>
            </a:extLst>
          </p:cNvPr>
          <p:cNvSpPr txBox="1"/>
          <p:nvPr/>
        </p:nvSpPr>
        <p:spPr>
          <a:xfrm>
            <a:off x="1150327" y="2967335"/>
            <a:ext cx="9891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solidFill>
                  <a:schemeClr val="bg2">
                    <a:lumMod val="50000"/>
                  </a:schemeClr>
                </a:solidFill>
              </a:rPr>
              <a:t>Relational Schema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04663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B4C3CE-E385-54C2-BD76-AB3BCD2F4560}"/>
              </a:ext>
            </a:extLst>
          </p:cNvPr>
          <p:cNvSpPr txBox="1"/>
          <p:nvPr/>
        </p:nvSpPr>
        <p:spPr>
          <a:xfrm>
            <a:off x="2497015" y="1327638"/>
            <a:ext cx="7156939" cy="3094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E23C5-57B2-28C7-1E2B-64BCB5896EF3}"/>
              </a:ext>
            </a:extLst>
          </p:cNvPr>
          <p:cNvSpPr txBox="1"/>
          <p:nvPr/>
        </p:nvSpPr>
        <p:spPr>
          <a:xfrm>
            <a:off x="553916" y="870438"/>
            <a:ext cx="1033975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Users (</a:t>
            </a:r>
            <a:r>
              <a:rPr lang="en-IN" sz="1800" u="sng" dirty="0" err="1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user_id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, </a:t>
            </a:r>
            <a:r>
              <a:rPr lang="en-IN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username,password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, email, </a:t>
            </a:r>
            <a:r>
              <a:rPr lang="en-IN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phone_number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, address, </a:t>
            </a:r>
            <a:r>
              <a:rPr lang="en-IN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payment_details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, </a:t>
            </a:r>
            <a:r>
              <a:rPr lang="en-IN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created_at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Drivers (</a:t>
            </a:r>
            <a:r>
              <a:rPr lang="en-IN" sz="1800" u="sng" dirty="0" err="1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driver_id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, username, password, email, </a:t>
            </a:r>
            <a:r>
              <a:rPr lang="en-IN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phone_number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, name, address, </a:t>
            </a:r>
            <a:r>
              <a:rPr lang="en-IN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vehicle_id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, </a:t>
            </a:r>
            <a:r>
              <a:rPr lang="en-IN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created_at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IN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Current_location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(</a:t>
            </a:r>
            <a:r>
              <a:rPr lang="en-IN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driver_id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, location)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IN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Fare_ref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(</a:t>
            </a:r>
            <a:r>
              <a:rPr lang="en-IN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start_location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, </a:t>
            </a:r>
            <a:r>
              <a:rPr lang="en-IN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end_location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, fare)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Payments (</a:t>
            </a:r>
            <a:r>
              <a:rPr lang="en-IN" sz="1800" u="sng" dirty="0" err="1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payment_id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, </a:t>
            </a:r>
            <a:r>
              <a:rPr lang="en-IN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user_id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, </a:t>
            </a:r>
            <a:r>
              <a:rPr lang="en-IN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driver_id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, </a:t>
            </a:r>
            <a:r>
              <a:rPr lang="en-IN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trip_id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, amount, status, </a:t>
            </a:r>
            <a:r>
              <a:rPr lang="en-IN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created_at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Ratings (</a:t>
            </a:r>
            <a:r>
              <a:rPr lang="en-IN" sz="1800" u="sng" dirty="0" err="1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rating_id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, </a:t>
            </a:r>
            <a:r>
              <a:rPr lang="en-IN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user_id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, </a:t>
            </a:r>
            <a:r>
              <a:rPr lang="en-IN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driver_id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, </a:t>
            </a:r>
            <a:r>
              <a:rPr lang="en-IN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trip_id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, rating, comments, </a:t>
            </a:r>
            <a:r>
              <a:rPr lang="en-IN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created_at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Trips (</a:t>
            </a:r>
            <a:r>
              <a:rPr lang="en-IN" sz="1800" u="sng" dirty="0" err="1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trip_id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, </a:t>
            </a:r>
            <a:r>
              <a:rPr lang="en-IN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user_id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, </a:t>
            </a:r>
            <a:r>
              <a:rPr lang="en-IN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driver_id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, </a:t>
            </a:r>
            <a:r>
              <a:rPr lang="en-IN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vehicle_id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, </a:t>
            </a:r>
            <a:r>
              <a:rPr lang="en-IN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start_location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, </a:t>
            </a:r>
            <a:r>
              <a:rPr lang="en-IN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end_location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, </a:t>
            </a:r>
            <a:r>
              <a:rPr lang="en-IN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start_time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, </a:t>
            </a:r>
            <a:r>
              <a:rPr lang="en-IN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end_time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, fare, status, </a:t>
            </a:r>
            <a:r>
              <a:rPr lang="en-IN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created_at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)</a:t>
            </a:r>
          </a:p>
          <a:p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45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F6463C-2C7B-FB20-8E96-3CFAA8C9E0D8}"/>
              </a:ext>
            </a:extLst>
          </p:cNvPr>
          <p:cNvSpPr txBox="1"/>
          <p:nvPr/>
        </p:nvSpPr>
        <p:spPr>
          <a:xfrm>
            <a:off x="1150327" y="2967335"/>
            <a:ext cx="9891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solidFill>
                  <a:schemeClr val="bg2">
                    <a:lumMod val="50000"/>
                  </a:schemeClr>
                </a:solidFill>
              </a:rPr>
              <a:t>Tables Used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990978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580F90-B1A2-0014-ABBC-7261A9549A0D}"/>
              </a:ext>
            </a:extLst>
          </p:cNvPr>
          <p:cNvSpPr txBox="1"/>
          <p:nvPr/>
        </p:nvSpPr>
        <p:spPr>
          <a:xfrm>
            <a:off x="448409" y="307703"/>
            <a:ext cx="4176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u="sng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Users Table:</a:t>
            </a:r>
            <a:endParaRPr lang="en-IN" sz="2800" dirty="0">
              <a:solidFill>
                <a:schemeClr val="accent1">
                  <a:lumMod val="50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CDE995-B6D3-671D-9541-8CFC19CEE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94" y="1837653"/>
            <a:ext cx="10922812" cy="31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1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580F90-B1A2-0014-ABBC-7261A9549A0D}"/>
              </a:ext>
            </a:extLst>
          </p:cNvPr>
          <p:cNvSpPr txBox="1"/>
          <p:nvPr/>
        </p:nvSpPr>
        <p:spPr>
          <a:xfrm>
            <a:off x="448409" y="307703"/>
            <a:ext cx="4176346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IN" sz="2800" b="1" i="1" u="sng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Vehicles Table:</a:t>
            </a:r>
            <a:endParaRPr lang="en-IN" sz="2800" dirty="0">
              <a:solidFill>
                <a:schemeClr val="accent1">
                  <a:lumMod val="50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D03C7C-7C7D-7FD6-E114-060996C1C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14" y="1729312"/>
            <a:ext cx="11120971" cy="339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580F90-B1A2-0014-ABBC-7261A9549A0D}"/>
              </a:ext>
            </a:extLst>
          </p:cNvPr>
          <p:cNvSpPr txBox="1"/>
          <p:nvPr/>
        </p:nvSpPr>
        <p:spPr>
          <a:xfrm>
            <a:off x="448409" y="307703"/>
            <a:ext cx="4176346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IN" sz="2800" b="1" i="1" u="sng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Drivers Table:</a:t>
            </a:r>
            <a:endParaRPr lang="en-IN" sz="2800" dirty="0">
              <a:solidFill>
                <a:schemeClr val="accent1">
                  <a:lumMod val="50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81CD0-C80D-A0C5-D359-165C7E858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586" y="1958022"/>
            <a:ext cx="9062828" cy="294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3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580F90-B1A2-0014-ABBC-7261A9549A0D}"/>
              </a:ext>
            </a:extLst>
          </p:cNvPr>
          <p:cNvSpPr txBox="1"/>
          <p:nvPr/>
        </p:nvSpPr>
        <p:spPr>
          <a:xfrm>
            <a:off x="448409" y="307703"/>
            <a:ext cx="4176346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IN" sz="2800" b="1" i="1" u="sng" dirty="0" err="1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Fare_ref</a:t>
            </a:r>
            <a:r>
              <a:rPr lang="en-IN" sz="2800" b="1" i="1" u="sng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Table:</a:t>
            </a:r>
            <a:endParaRPr lang="en-IN" sz="2800" dirty="0">
              <a:solidFill>
                <a:schemeClr val="accent1">
                  <a:lumMod val="50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6CAECE-44BC-D742-E743-EF8E8A0DB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26" y="2303096"/>
            <a:ext cx="9771548" cy="225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19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580F90-B1A2-0014-ABBC-7261A9549A0D}"/>
              </a:ext>
            </a:extLst>
          </p:cNvPr>
          <p:cNvSpPr txBox="1"/>
          <p:nvPr/>
        </p:nvSpPr>
        <p:spPr>
          <a:xfrm>
            <a:off x="448409" y="307703"/>
            <a:ext cx="4176346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IN" sz="2800" b="1" i="1" u="sng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Trips Table:</a:t>
            </a:r>
            <a:endParaRPr lang="en-IN" sz="2800" dirty="0">
              <a:solidFill>
                <a:schemeClr val="accent1">
                  <a:lumMod val="50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9AAEB6-82C3-00D1-480F-188927BED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11" y="2047177"/>
            <a:ext cx="10770577" cy="276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42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580F90-B1A2-0014-ABBC-7261A9549A0D}"/>
              </a:ext>
            </a:extLst>
          </p:cNvPr>
          <p:cNvSpPr txBox="1"/>
          <p:nvPr/>
        </p:nvSpPr>
        <p:spPr>
          <a:xfrm>
            <a:off x="448409" y="307703"/>
            <a:ext cx="4176346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IN" sz="2800" b="1" i="1" u="sng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Payments Table:</a:t>
            </a:r>
            <a:endParaRPr lang="en-IN" sz="2800" dirty="0">
              <a:solidFill>
                <a:schemeClr val="accent1">
                  <a:lumMod val="50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10124E-6529-7A0A-95B4-04AFCFBD2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60" y="2298040"/>
            <a:ext cx="10644463" cy="22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42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580F90-B1A2-0014-ABBC-7261A9549A0D}"/>
              </a:ext>
            </a:extLst>
          </p:cNvPr>
          <p:cNvSpPr txBox="1"/>
          <p:nvPr/>
        </p:nvSpPr>
        <p:spPr>
          <a:xfrm>
            <a:off x="448409" y="307703"/>
            <a:ext cx="4176346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IN" sz="2800" b="1" i="1" u="sng" dirty="0" err="1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Current_location</a:t>
            </a:r>
            <a:r>
              <a:rPr lang="en-IN" sz="2800" b="1" i="1" u="sng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Table:</a:t>
            </a:r>
            <a:endParaRPr lang="en-IN" sz="2800" dirty="0">
              <a:solidFill>
                <a:schemeClr val="accent1">
                  <a:lumMod val="50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4676E6-6C85-2380-F878-25169A8C0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32" y="2416720"/>
            <a:ext cx="9960935" cy="213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5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3C3D-E118-9932-6BBF-C56D6D80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38" y="1839220"/>
            <a:ext cx="10603523" cy="317956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  <a:endParaRPr lang="en-IN" sz="5400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5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580F90-B1A2-0014-ABBC-7261A9549A0D}"/>
              </a:ext>
            </a:extLst>
          </p:cNvPr>
          <p:cNvSpPr txBox="1"/>
          <p:nvPr/>
        </p:nvSpPr>
        <p:spPr>
          <a:xfrm>
            <a:off x="448409" y="307703"/>
            <a:ext cx="4176346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IN" sz="2800" b="1" i="1" u="sng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Ratings Table:</a:t>
            </a:r>
            <a:endParaRPr lang="en-IN" sz="2800" dirty="0">
              <a:solidFill>
                <a:schemeClr val="accent1">
                  <a:lumMod val="50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CAFA3C-332F-D788-6282-97E231C2E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44" y="1897819"/>
            <a:ext cx="10814112" cy="306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7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9F37E5F-5AB2-58D4-7557-0C134F06F542}"/>
              </a:ext>
            </a:extLst>
          </p:cNvPr>
          <p:cNvSpPr txBox="1"/>
          <p:nvPr/>
        </p:nvSpPr>
        <p:spPr>
          <a:xfrm>
            <a:off x="1314983" y="2253261"/>
            <a:ext cx="9562034" cy="2351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In this project, we have designed a database schema for a ride/cab application which we have named ‘</a:t>
            </a:r>
            <a:r>
              <a:rPr lang="en-IN" sz="2000" dirty="0" err="1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CABoom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’. We have created a  schema consisting of multiple tables to store user data, vehicle data, trip details, payments, and ratings. We have also modelled an E-R Diagram. Additionally, we have also created a GUI using Python to interact with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84483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3C3D-E118-9932-6BBF-C56D6D80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38" y="1839220"/>
            <a:ext cx="10603523" cy="317956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solidFill>
                  <a:schemeClr val="bg2">
                    <a:lumMod val="50000"/>
                  </a:schemeClr>
                </a:solidFill>
              </a:rPr>
              <a:t>Project Statement</a:t>
            </a:r>
            <a:endParaRPr lang="en-IN" sz="5400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13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6B97-4EED-2D29-7F8C-68C23F26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937" y="1946112"/>
            <a:ext cx="9300125" cy="296577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The aim of this project is to design and develop a comprehensive database that will serve as a centralized platform for storing and managing and updating user and driver records, as the application is used.</a:t>
            </a: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3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3C3D-E118-9932-6BBF-C56D6D80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92" y="1839220"/>
            <a:ext cx="11031416" cy="317956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solidFill>
                  <a:schemeClr val="bg2">
                    <a:lumMod val="50000"/>
                  </a:schemeClr>
                </a:solidFill>
              </a:rPr>
              <a:t>Objective and Application</a:t>
            </a:r>
            <a:endParaRPr lang="en-IN" sz="5400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14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051764-D3AC-C0A9-DB76-7B4ABA69E4DE}"/>
              </a:ext>
            </a:extLst>
          </p:cNvPr>
          <p:cNvSpPr txBox="1"/>
          <p:nvPr/>
        </p:nvSpPr>
        <p:spPr>
          <a:xfrm>
            <a:off x="426029" y="2096676"/>
            <a:ext cx="6268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The application provides an interface to the driver as well as the user for booking and accepting rides as and when requested.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26D89-D615-F672-36F6-6A94B7DCD69C}"/>
              </a:ext>
            </a:extLst>
          </p:cNvPr>
          <p:cNvSpPr txBox="1"/>
          <p:nvPr/>
        </p:nvSpPr>
        <p:spPr>
          <a:xfrm>
            <a:off x="426029" y="3257343"/>
            <a:ext cx="6977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This has a wide application in the real world, and is highly useful for providing travel assistance just with an ease of a device.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96DF2-A708-E222-946D-C50CB9359F56}"/>
              </a:ext>
            </a:extLst>
          </p:cNvPr>
          <p:cNvSpPr txBox="1"/>
          <p:nvPr/>
        </p:nvSpPr>
        <p:spPr>
          <a:xfrm>
            <a:off x="426028" y="4418010"/>
            <a:ext cx="6977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Rides can be booked readily, and details will be recorded in the database accordingly.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39282-89AA-D122-82D4-51BB40001077}"/>
              </a:ext>
            </a:extLst>
          </p:cNvPr>
          <p:cNvSpPr txBox="1"/>
          <p:nvPr/>
        </p:nvSpPr>
        <p:spPr>
          <a:xfrm>
            <a:off x="527538" y="5710699"/>
            <a:ext cx="5653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This application helps reduce the time delay and efforts for the customers to seek for a ride.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37E5F-5AB2-58D4-7557-0C134F06F542}"/>
              </a:ext>
            </a:extLst>
          </p:cNvPr>
          <p:cNvSpPr txBox="1"/>
          <p:nvPr/>
        </p:nvSpPr>
        <p:spPr>
          <a:xfrm>
            <a:off x="426028" y="1087714"/>
            <a:ext cx="924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project deals with booking of rides for people to travel short or long distances depending on their use case.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60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3C3D-E118-9932-6BBF-C56D6D80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38" y="1839220"/>
            <a:ext cx="10603523" cy="317956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solidFill>
                  <a:schemeClr val="bg2">
                    <a:lumMod val="50000"/>
                  </a:schemeClr>
                </a:solidFill>
              </a:rPr>
              <a:t>Entity-Relationship Diagram</a:t>
            </a:r>
            <a:endParaRPr lang="en-IN" sz="5400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26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F3AD49-4B0A-2CD8-B756-171676FCC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328" y="154066"/>
            <a:ext cx="7927365" cy="65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9716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56</TotalTime>
  <Words>436</Words>
  <Application>Microsoft Office PowerPoint</Application>
  <PresentationFormat>Widescreen</PresentationFormat>
  <Paragraphs>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Century Gothic</vt:lpstr>
      <vt:lpstr>Open Sans</vt:lpstr>
      <vt:lpstr>Wingdings</vt:lpstr>
      <vt:lpstr>Wingdings 3</vt:lpstr>
      <vt:lpstr>Slice</vt:lpstr>
      <vt:lpstr>DBMS Project</vt:lpstr>
      <vt:lpstr>Introduction</vt:lpstr>
      <vt:lpstr>PowerPoint Presentation</vt:lpstr>
      <vt:lpstr>Project Statement</vt:lpstr>
      <vt:lpstr>The aim of this project is to design and develop a comprehensive database that will serve as a centralized platform for storing and managing and updating user and driver records, as the application is used.</vt:lpstr>
      <vt:lpstr>Objective and Application</vt:lpstr>
      <vt:lpstr>PowerPoint Presentation</vt:lpstr>
      <vt:lpstr>Entity-Relationship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Project</dc:title>
  <dc:creator>RAVI MAKWANA</dc:creator>
  <cp:lastModifiedBy>RAVI MAKWANA</cp:lastModifiedBy>
  <cp:revision>20</cp:revision>
  <dcterms:created xsi:type="dcterms:W3CDTF">2023-04-17T06:50:01Z</dcterms:created>
  <dcterms:modified xsi:type="dcterms:W3CDTF">2023-04-17T09:24:35Z</dcterms:modified>
</cp:coreProperties>
</file>