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4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8962"/>
            <a:ext cx="78515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67225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672370"/>
            <a:ext cx="28890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172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3867807" y="2135505"/>
            <a:ext cx="6737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Web Technology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7477" y="5758608"/>
            <a:ext cx="446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Ravi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Makwana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21BCP418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Neel Detroja 21BCP414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6270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Food Delivery Subscription Website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95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a captivating website that utilizes a sticky navigation, toggle switch, IntersectionObserver animations, and smooth scrolling. Embracing the power of HTML5, CSS3, and JavaScript to create stunning user experiences.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6708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172557"/>
            <a:ext cx="233374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1416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smtClean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097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6794" y="285142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886075"/>
            <a:ext cx="49945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HTML5: Semantically Structured Content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5432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HTML5 to structure your website with meaningful tags, optimizing accessibility and SEO.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5619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3934" y="4603671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638318"/>
            <a:ext cx="3584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CSS3: Engaging Visual Design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207675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stunning visual effects, responsive layouts, and animations using CSS3.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9588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0124" y="600051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035159"/>
            <a:ext cx="39777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JavaScript: Dynamic Interactions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6045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Bring your website to life with JavaScript to create interactive elements and engaging user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667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Sticky Navigation: Enhancing User Experience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99880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035862"/>
            <a:ext cx="2554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Seamless Navigation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60521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UX with a sticky header that remains fixed as users scroll, making navigation effortless.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799880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4035862"/>
            <a:ext cx="27580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Improved Accessibility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60521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menu functionality is always accessible, making it easier for users to navigate your site.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799880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40358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Aesthetic Appeal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60521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visually pleasing and modern design by incorporating a sticky navigation feature.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Smooth Scrolling: </a:t>
            </a:r>
            <a:r>
              <a:rPr lang="en-US" sz="4374" kern="0" spc="-131" dirty="0" smtClean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 </a:t>
            </a:r>
            <a:r>
              <a:rPr lang="en-US" sz="4374" kern="0" spc="-131" dirty="0" err="1" smtClean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levating</a:t>
            </a:r>
            <a:r>
              <a:rPr lang="en-US" sz="4374" kern="0" spc="-131" dirty="0" smtClean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</a:t>
            </a: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Interaction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321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6794" y="267378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08434"/>
            <a:ext cx="32595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Enhanced Navigation Flow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smooth scrolling to provide a seamless transition between different sections of your website.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3843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3934" y="4426029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460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Engagement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 an immersive browsing experience by captivating users with fluid scroll animations.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90124" y="617827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212919"/>
            <a:ext cx="2857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8F0"/>
          </a:solidFill>
          <a:ln w="13097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kern="0" spc="-12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IntersectionObserver Animations: Captivating User Attention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3097">
            <a:solidFill>
              <a:srgbClr val="F9C59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8344" y="2405658"/>
            <a:ext cx="1253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kern="0" spc="-3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69188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Engaging Visual Effects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subtle animations triggered by IntersectionObserver to create visually appealing interactions.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3097">
            <a:solidFill>
              <a:srgbClr val="F9C59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15484" y="4293394"/>
            <a:ext cx="17109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kern="0" spc="-3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3118366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Enhanced User Experience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Grab users' attention and guide them through your website with dynamic and interactive elements.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3097">
            <a:solidFill>
              <a:srgbClr val="F9C59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11674" y="6181130"/>
            <a:ext cx="17871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kern="0" spc="-3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3141226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Performance Optimization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IntersectionObserver to trigger animations only when elements are visible, improving site performance.</a:t>
            </a:r>
            <a:endParaRPr lang="en-US" sz="165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048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53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Functional Forms: Creating Seamless User Interactions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193030"/>
            <a:ext cx="28723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Streamlined User Input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6238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user-friendly forms with validation to ensure accurate and error-free data submission.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193149"/>
            <a:ext cx="327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Error Handling &amp; Messages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informative feedback and error messages to guide users through the form submission process.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5193149"/>
            <a:ext cx="31383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Submission Confirmation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 a message after successful form submission to reassure users that their input was received.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86627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9" name="Text 6"/>
          <p:cNvSpPr/>
          <p:nvPr/>
        </p:nvSpPr>
        <p:spPr>
          <a:xfrm>
            <a:off x="1100078" y="195548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577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77218" y="395513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30850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73408" y="595479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30240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TextBox 21"/>
          <p:cNvSpPr txBox="1"/>
          <p:nvPr/>
        </p:nvSpPr>
        <p:spPr>
          <a:xfrm>
            <a:off x="2785557" y="3081991"/>
            <a:ext cx="5076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341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NeelDetroja</cp:lastModifiedBy>
  <cp:revision>10</cp:revision>
  <dcterms:created xsi:type="dcterms:W3CDTF">2023-11-07T08:07:48Z</dcterms:created>
  <dcterms:modified xsi:type="dcterms:W3CDTF">2023-11-07T18:07:43Z</dcterms:modified>
</cp:coreProperties>
</file>