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Playfair Display"/>
      <p:regular r:id="rId27"/>
      <p:bold r:id="rId28"/>
      <p:italic r:id="rId29"/>
      <p:boldItalic r:id="rId30"/>
    </p:embeddedFont>
    <p:embeddedFont>
      <p:font typeface="Lobster"/>
      <p:regular r:id="rId31"/>
    </p:embeddedFont>
    <p:embeddedFont>
      <p:font typeface="Montserrat"/>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109CCA-CBF9-45AD-9017-5DFEAE20054A}">
  <a:tblStyle styleId="{B3109CCA-CBF9-45AD-9017-5DFEAE20054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 styleId="{E7643777-94C5-4B45-B221-3338045E4C8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layfairDispl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bster-regular.fntdata"/><Relationship Id="rId30" Type="http://schemas.openxmlformats.org/officeDocument/2006/relationships/font" Target="fonts/PlayfairDisplay-bold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Oswald-bold.fntdata"/><Relationship Id="rId14" Type="http://schemas.openxmlformats.org/officeDocument/2006/relationships/slide" Target="slides/slide8.xml"/><Relationship Id="rId36"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f8c324f1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f8c324f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21c3a950f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21c3a95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7edb4fde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7edb4fd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7edb4fde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7edb4fd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2004a39ec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2004a39e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b1d5a60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b1d5a60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ba5ed396a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ba5ed396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2004a39ec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2004a39e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ba5ed396a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ba5ed396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ba5ed396a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ba5ed396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ba5ed396a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ba5ed396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f8c324f1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f8c324f1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4f8c324f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4f8c324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2004a39e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2004a39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2004a39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2004a39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2004a39e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2004a39e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2004a39e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2004a39e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2004a39e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2004a39e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21c3a950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21c3a95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p:nvPr/>
        </p:nvSpPr>
        <p:spPr>
          <a:xfrm>
            <a:off x="5715000" y="0"/>
            <a:ext cx="963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15"/>
          <p:cNvSpPr/>
          <p:nvPr/>
        </p:nvSpPr>
        <p:spPr>
          <a:xfrm>
            <a:off x="5811300" y="0"/>
            <a:ext cx="51375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p15"/>
          <p:cNvSpPr txBox="1"/>
          <p:nvPr>
            <p:ph type="ctrTitle"/>
          </p:nvPr>
        </p:nvSpPr>
        <p:spPr>
          <a:xfrm>
            <a:off x="459000" y="1871800"/>
            <a:ext cx="11274000" cy="2862300"/>
          </a:xfrm>
          <a:prstGeom prst="rect">
            <a:avLst/>
          </a:prstGeom>
          <a:solidFill>
            <a:srgbClr val="FFFFFF"/>
          </a:solidFill>
        </p:spPr>
        <p:txBody>
          <a:bodyPr anchorCtr="0" anchor="ctr" bIns="121900" lIns="121900" spcFirstLastPara="1" rIns="121900" wrap="square" tIns="121900">
            <a:normAutofit/>
          </a:bodyPr>
          <a:lstStyle>
            <a:lvl1pPr lvl="0" rtl="0" algn="ctr">
              <a:spcBef>
                <a:spcPts val="0"/>
              </a:spcBef>
              <a:spcAft>
                <a:spcPts val="0"/>
              </a:spcAft>
              <a:buSzPts val="9100"/>
              <a:buFont typeface="Playfair Display"/>
              <a:buNone/>
              <a:defRPr b="1" sz="9100">
                <a:latin typeface="Playfair Display"/>
                <a:ea typeface="Playfair Display"/>
                <a:cs typeface="Playfair Display"/>
                <a:sym typeface="Playfair Display"/>
              </a:defRPr>
            </a:lvl1pPr>
            <a:lvl2pPr lvl="1" rtl="0" algn="ctr">
              <a:spcBef>
                <a:spcPts val="0"/>
              </a:spcBef>
              <a:spcAft>
                <a:spcPts val="0"/>
              </a:spcAft>
              <a:buSzPts val="9100"/>
              <a:buFont typeface="Playfair Display"/>
              <a:buNone/>
              <a:defRPr b="1" sz="9100">
                <a:latin typeface="Playfair Display"/>
                <a:ea typeface="Playfair Display"/>
                <a:cs typeface="Playfair Display"/>
                <a:sym typeface="Playfair Display"/>
              </a:defRPr>
            </a:lvl2pPr>
            <a:lvl3pPr lvl="2" rtl="0" algn="ctr">
              <a:spcBef>
                <a:spcPts val="0"/>
              </a:spcBef>
              <a:spcAft>
                <a:spcPts val="0"/>
              </a:spcAft>
              <a:buSzPts val="9100"/>
              <a:buFont typeface="Playfair Display"/>
              <a:buNone/>
              <a:defRPr b="1" sz="9100">
                <a:latin typeface="Playfair Display"/>
                <a:ea typeface="Playfair Display"/>
                <a:cs typeface="Playfair Display"/>
                <a:sym typeface="Playfair Display"/>
              </a:defRPr>
            </a:lvl3pPr>
            <a:lvl4pPr lvl="3" rtl="0" algn="ctr">
              <a:spcBef>
                <a:spcPts val="0"/>
              </a:spcBef>
              <a:spcAft>
                <a:spcPts val="0"/>
              </a:spcAft>
              <a:buSzPts val="9100"/>
              <a:buFont typeface="Playfair Display"/>
              <a:buNone/>
              <a:defRPr b="1" sz="9100">
                <a:latin typeface="Playfair Display"/>
                <a:ea typeface="Playfair Display"/>
                <a:cs typeface="Playfair Display"/>
                <a:sym typeface="Playfair Display"/>
              </a:defRPr>
            </a:lvl4pPr>
            <a:lvl5pPr lvl="4" rtl="0" algn="ctr">
              <a:spcBef>
                <a:spcPts val="0"/>
              </a:spcBef>
              <a:spcAft>
                <a:spcPts val="0"/>
              </a:spcAft>
              <a:buSzPts val="9100"/>
              <a:buFont typeface="Playfair Display"/>
              <a:buNone/>
              <a:defRPr b="1" sz="9100">
                <a:latin typeface="Playfair Display"/>
                <a:ea typeface="Playfair Display"/>
                <a:cs typeface="Playfair Display"/>
                <a:sym typeface="Playfair Display"/>
              </a:defRPr>
            </a:lvl5pPr>
            <a:lvl6pPr lvl="5" rtl="0" algn="ctr">
              <a:spcBef>
                <a:spcPts val="0"/>
              </a:spcBef>
              <a:spcAft>
                <a:spcPts val="0"/>
              </a:spcAft>
              <a:buSzPts val="9100"/>
              <a:buFont typeface="Playfair Display"/>
              <a:buNone/>
              <a:defRPr b="1" sz="9100">
                <a:latin typeface="Playfair Display"/>
                <a:ea typeface="Playfair Display"/>
                <a:cs typeface="Playfair Display"/>
                <a:sym typeface="Playfair Display"/>
              </a:defRPr>
            </a:lvl6pPr>
            <a:lvl7pPr lvl="6" rtl="0" algn="ctr">
              <a:spcBef>
                <a:spcPts val="0"/>
              </a:spcBef>
              <a:spcAft>
                <a:spcPts val="0"/>
              </a:spcAft>
              <a:buSzPts val="9100"/>
              <a:buFont typeface="Playfair Display"/>
              <a:buNone/>
              <a:defRPr b="1" sz="9100">
                <a:latin typeface="Playfair Display"/>
                <a:ea typeface="Playfair Display"/>
                <a:cs typeface="Playfair Display"/>
                <a:sym typeface="Playfair Display"/>
              </a:defRPr>
            </a:lvl7pPr>
            <a:lvl8pPr lvl="7" rtl="0" algn="ctr">
              <a:spcBef>
                <a:spcPts val="0"/>
              </a:spcBef>
              <a:spcAft>
                <a:spcPts val="0"/>
              </a:spcAft>
              <a:buSzPts val="9100"/>
              <a:buFont typeface="Playfair Display"/>
              <a:buNone/>
              <a:defRPr b="1" sz="9100">
                <a:latin typeface="Playfair Display"/>
                <a:ea typeface="Playfair Display"/>
                <a:cs typeface="Playfair Display"/>
                <a:sym typeface="Playfair Display"/>
              </a:defRPr>
            </a:lvl8pPr>
            <a:lvl9pPr lvl="8" rtl="0" algn="ctr">
              <a:spcBef>
                <a:spcPts val="0"/>
              </a:spcBef>
              <a:spcAft>
                <a:spcPts val="0"/>
              </a:spcAft>
              <a:buSzPts val="9100"/>
              <a:buFont typeface="Playfair Display"/>
              <a:buNone/>
              <a:defRPr b="1" sz="9100">
                <a:latin typeface="Playfair Display"/>
                <a:ea typeface="Playfair Display"/>
                <a:cs typeface="Playfair Display"/>
                <a:sym typeface="Playfair Display"/>
              </a:defRPr>
            </a:lvl9pPr>
          </a:lstStyle>
          <a:p/>
        </p:txBody>
      </p:sp>
      <p:sp>
        <p:nvSpPr>
          <p:cNvPr id="64" name="Google Shape;64;p15"/>
          <p:cNvSpPr txBox="1"/>
          <p:nvPr>
            <p:ph idx="1" type="subTitle"/>
          </p:nvPr>
        </p:nvSpPr>
        <p:spPr>
          <a:xfrm>
            <a:off x="459000" y="4734200"/>
            <a:ext cx="6546900" cy="770400"/>
          </a:xfrm>
          <a:prstGeom prst="rect">
            <a:avLst/>
          </a:prstGeom>
          <a:solidFill>
            <a:schemeClr val="dk2"/>
          </a:solidFill>
        </p:spPr>
        <p:txBody>
          <a:bodyPr anchorCtr="0" anchor="ctr" bIns="121900" lIns="121900" spcFirstLastPara="1" rIns="121900" wrap="square" tIns="121900">
            <a:normAutofit/>
          </a:bodyPr>
          <a:lstStyle>
            <a:lvl1pPr lvl="0" rt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9pPr>
          </a:lstStyle>
          <a:p/>
        </p:txBody>
      </p:sp>
      <p:sp>
        <p:nvSpPr>
          <p:cNvPr id="65" name="Google Shape;65;p15"/>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6"/>
          <p:cNvSpPr/>
          <p:nvPr/>
        </p:nvSpPr>
        <p:spPr>
          <a:xfrm rot="5400000">
            <a:off x="6067700" y="-664800"/>
            <a:ext cx="56700" cy="112743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p16"/>
          <p:cNvSpPr txBox="1"/>
          <p:nvPr>
            <p:ph type="title"/>
          </p:nvPr>
        </p:nvSpPr>
        <p:spPr>
          <a:xfrm>
            <a:off x="459000" y="1871800"/>
            <a:ext cx="11274000" cy="2862300"/>
          </a:xfrm>
          <a:prstGeom prst="rect">
            <a:avLst/>
          </a:prstGeom>
          <a:solidFill>
            <a:srgbClr val="FFFFFF"/>
          </a:solidFill>
        </p:spPr>
        <p:txBody>
          <a:bodyPr anchorCtr="0" anchor="ctr" bIns="121900" lIns="121900" spcFirstLastPara="1" rIns="121900" wrap="square" tIns="121900">
            <a:normAutofit/>
          </a:bodyPr>
          <a:lstStyle>
            <a:lvl1pPr lvl="0" rtl="0" algn="ctr">
              <a:spcBef>
                <a:spcPts val="0"/>
              </a:spcBef>
              <a:spcAft>
                <a:spcPts val="0"/>
              </a:spcAft>
              <a:buSzPts val="6400"/>
              <a:buFont typeface="Playfair Display"/>
              <a:buNone/>
              <a:defRPr b="1" sz="6400">
                <a:latin typeface="Playfair Display"/>
                <a:ea typeface="Playfair Display"/>
                <a:cs typeface="Playfair Display"/>
                <a:sym typeface="Playfair Display"/>
              </a:defRPr>
            </a:lvl1pPr>
            <a:lvl2pPr lvl="1" rtl="0" algn="ctr">
              <a:spcBef>
                <a:spcPts val="0"/>
              </a:spcBef>
              <a:spcAft>
                <a:spcPts val="0"/>
              </a:spcAft>
              <a:buSzPts val="6400"/>
              <a:buFont typeface="Playfair Display"/>
              <a:buNone/>
              <a:defRPr b="1" sz="6400">
                <a:latin typeface="Playfair Display"/>
                <a:ea typeface="Playfair Display"/>
                <a:cs typeface="Playfair Display"/>
                <a:sym typeface="Playfair Display"/>
              </a:defRPr>
            </a:lvl2pPr>
            <a:lvl3pPr lvl="2" rtl="0" algn="ctr">
              <a:spcBef>
                <a:spcPts val="0"/>
              </a:spcBef>
              <a:spcAft>
                <a:spcPts val="0"/>
              </a:spcAft>
              <a:buSzPts val="6400"/>
              <a:buFont typeface="Playfair Display"/>
              <a:buNone/>
              <a:defRPr b="1" sz="6400">
                <a:latin typeface="Playfair Display"/>
                <a:ea typeface="Playfair Display"/>
                <a:cs typeface="Playfair Display"/>
                <a:sym typeface="Playfair Display"/>
              </a:defRPr>
            </a:lvl3pPr>
            <a:lvl4pPr lvl="3" rtl="0" algn="ctr">
              <a:spcBef>
                <a:spcPts val="0"/>
              </a:spcBef>
              <a:spcAft>
                <a:spcPts val="0"/>
              </a:spcAft>
              <a:buSzPts val="6400"/>
              <a:buFont typeface="Playfair Display"/>
              <a:buNone/>
              <a:defRPr b="1" sz="6400">
                <a:latin typeface="Playfair Display"/>
                <a:ea typeface="Playfair Display"/>
                <a:cs typeface="Playfair Display"/>
                <a:sym typeface="Playfair Display"/>
              </a:defRPr>
            </a:lvl4pPr>
            <a:lvl5pPr lvl="4" rtl="0" algn="ctr">
              <a:spcBef>
                <a:spcPts val="0"/>
              </a:spcBef>
              <a:spcAft>
                <a:spcPts val="0"/>
              </a:spcAft>
              <a:buSzPts val="6400"/>
              <a:buFont typeface="Playfair Display"/>
              <a:buNone/>
              <a:defRPr b="1" sz="6400">
                <a:latin typeface="Playfair Display"/>
                <a:ea typeface="Playfair Display"/>
                <a:cs typeface="Playfair Display"/>
                <a:sym typeface="Playfair Display"/>
              </a:defRPr>
            </a:lvl5pPr>
            <a:lvl6pPr lvl="5" rtl="0" algn="ctr">
              <a:spcBef>
                <a:spcPts val="0"/>
              </a:spcBef>
              <a:spcAft>
                <a:spcPts val="0"/>
              </a:spcAft>
              <a:buSzPts val="6400"/>
              <a:buFont typeface="Playfair Display"/>
              <a:buNone/>
              <a:defRPr b="1" sz="6400">
                <a:latin typeface="Playfair Display"/>
                <a:ea typeface="Playfair Display"/>
                <a:cs typeface="Playfair Display"/>
                <a:sym typeface="Playfair Display"/>
              </a:defRPr>
            </a:lvl6pPr>
            <a:lvl7pPr lvl="6" rtl="0" algn="ctr">
              <a:spcBef>
                <a:spcPts val="0"/>
              </a:spcBef>
              <a:spcAft>
                <a:spcPts val="0"/>
              </a:spcAft>
              <a:buSzPts val="6400"/>
              <a:buFont typeface="Playfair Display"/>
              <a:buNone/>
              <a:defRPr b="1" sz="6400">
                <a:latin typeface="Playfair Display"/>
                <a:ea typeface="Playfair Display"/>
                <a:cs typeface="Playfair Display"/>
                <a:sym typeface="Playfair Display"/>
              </a:defRPr>
            </a:lvl7pPr>
            <a:lvl8pPr lvl="7" rtl="0" algn="ctr">
              <a:spcBef>
                <a:spcPts val="0"/>
              </a:spcBef>
              <a:spcAft>
                <a:spcPts val="0"/>
              </a:spcAft>
              <a:buSzPts val="6400"/>
              <a:buFont typeface="Playfair Display"/>
              <a:buNone/>
              <a:defRPr b="1" sz="6400">
                <a:latin typeface="Playfair Display"/>
                <a:ea typeface="Playfair Display"/>
                <a:cs typeface="Playfair Display"/>
                <a:sym typeface="Playfair Display"/>
              </a:defRPr>
            </a:lvl8pPr>
            <a:lvl9pPr lvl="8" rtl="0" algn="ctr">
              <a:spcBef>
                <a:spcPts val="0"/>
              </a:spcBef>
              <a:spcAft>
                <a:spcPts val="0"/>
              </a:spcAft>
              <a:buSzPts val="6400"/>
              <a:buFont typeface="Playfair Display"/>
              <a:buNone/>
              <a:defRPr b="1" sz="6400">
                <a:latin typeface="Playfair Display"/>
                <a:ea typeface="Playfair Display"/>
                <a:cs typeface="Playfair Display"/>
                <a:sym typeface="Playfair Display"/>
              </a:defRPr>
            </a:lvl9pPr>
          </a:lstStyle>
          <a:p/>
        </p:txBody>
      </p:sp>
      <p:sp>
        <p:nvSpPr>
          <p:cNvPr id="69" name="Google Shape;69;p16"/>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2" name="Google Shape;72;p17"/>
          <p:cNvSpPr txBox="1"/>
          <p:nvPr>
            <p:ph idx="1" type="body"/>
          </p:nvPr>
        </p:nvSpPr>
        <p:spPr>
          <a:xfrm>
            <a:off x="415600" y="1645433"/>
            <a:ext cx="11360700" cy="44463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73" name="Google Shape;73;p17"/>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8"/>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6" name="Google Shape;76;p18"/>
          <p:cNvSpPr txBox="1"/>
          <p:nvPr>
            <p:ph idx="1" type="body"/>
          </p:nvPr>
        </p:nvSpPr>
        <p:spPr>
          <a:xfrm>
            <a:off x="415600" y="1645400"/>
            <a:ext cx="5333100" cy="44463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7" name="Google Shape;77;p18"/>
          <p:cNvSpPr txBox="1"/>
          <p:nvPr>
            <p:ph idx="2" type="body"/>
          </p:nvPr>
        </p:nvSpPr>
        <p:spPr>
          <a:xfrm>
            <a:off x="6443200" y="1645400"/>
            <a:ext cx="5333100" cy="44463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8" name="Google Shape;78;p18"/>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1" name="Google Shape;81;p19"/>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20"/>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84" name="Google Shape;84;p20"/>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5" name="Google Shape;85;p20"/>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1"/>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9pPr>
          </a:lstStyle>
          <a:p/>
        </p:txBody>
      </p:sp>
      <p:sp>
        <p:nvSpPr>
          <p:cNvPr id="88" name="Google Shape;88;p21"/>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2"/>
          <p:cNvSpPr/>
          <p:nvPr/>
        </p:nvSpPr>
        <p:spPr>
          <a:xfrm>
            <a:off x="6096000" y="-10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91" name="Google Shape;91;p22"/>
          <p:cNvCxnSpPr/>
          <p:nvPr/>
        </p:nvCxnSpPr>
        <p:spPr>
          <a:xfrm>
            <a:off x="6706233" y="5994000"/>
            <a:ext cx="624300" cy="0"/>
          </a:xfrm>
          <a:prstGeom prst="straightConnector1">
            <a:avLst/>
          </a:prstGeom>
          <a:noFill/>
          <a:ln cap="flat" cmpd="sng" w="19050">
            <a:solidFill>
              <a:schemeClr val="dk2"/>
            </a:solidFill>
            <a:prstDash val="solid"/>
            <a:round/>
            <a:headEnd len="sm" w="sm" type="none"/>
            <a:tailEnd len="sm" w="sm" type="none"/>
          </a:ln>
        </p:spPr>
      </p:cxnSp>
      <p:sp>
        <p:nvSpPr>
          <p:cNvPr id="92" name="Google Shape;92;p22"/>
          <p:cNvSpPr txBox="1"/>
          <p:nvPr>
            <p:ph type="title"/>
          </p:nvPr>
        </p:nvSpPr>
        <p:spPr>
          <a:xfrm>
            <a:off x="354000" y="1442233"/>
            <a:ext cx="5393700" cy="23817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93" name="Google Shape;93;p22"/>
          <p:cNvSpPr txBox="1"/>
          <p:nvPr>
            <p:ph idx="1" type="subTitle"/>
          </p:nvPr>
        </p:nvSpPr>
        <p:spPr>
          <a:xfrm>
            <a:off x="354000" y="3895201"/>
            <a:ext cx="5393700" cy="17940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22"/>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SzPts val="2400"/>
              <a:buChar char="●"/>
              <a:defRPr>
                <a:highlight>
                  <a:schemeClr val="lt1"/>
                </a:highlight>
              </a:defRPr>
            </a:lvl1pPr>
            <a:lvl2pPr indent="-349250" lvl="1" marL="914400" rtl="0">
              <a:spcBef>
                <a:spcPts val="0"/>
              </a:spcBef>
              <a:spcAft>
                <a:spcPts val="0"/>
              </a:spcAft>
              <a:buSzPts val="1900"/>
              <a:buChar char="○"/>
              <a:defRPr>
                <a:highlight>
                  <a:schemeClr val="lt1"/>
                </a:highlight>
              </a:defRPr>
            </a:lvl2pPr>
            <a:lvl3pPr indent="-349250" lvl="2" marL="1371600" rtl="0">
              <a:spcBef>
                <a:spcPts val="0"/>
              </a:spcBef>
              <a:spcAft>
                <a:spcPts val="0"/>
              </a:spcAft>
              <a:buSzPts val="1900"/>
              <a:buChar char="■"/>
              <a:defRPr>
                <a:highlight>
                  <a:schemeClr val="lt1"/>
                </a:highlight>
              </a:defRPr>
            </a:lvl3pPr>
            <a:lvl4pPr indent="-349250" lvl="3" marL="1828800" rtl="0">
              <a:spcBef>
                <a:spcPts val="0"/>
              </a:spcBef>
              <a:spcAft>
                <a:spcPts val="0"/>
              </a:spcAft>
              <a:buSzPts val="1900"/>
              <a:buChar char="●"/>
              <a:defRPr>
                <a:highlight>
                  <a:schemeClr val="lt1"/>
                </a:highlight>
              </a:defRPr>
            </a:lvl4pPr>
            <a:lvl5pPr indent="-349250" lvl="4" marL="2286000" rtl="0">
              <a:spcBef>
                <a:spcPts val="0"/>
              </a:spcBef>
              <a:spcAft>
                <a:spcPts val="0"/>
              </a:spcAft>
              <a:buSzPts val="1900"/>
              <a:buChar char="○"/>
              <a:defRPr>
                <a:highlight>
                  <a:schemeClr val="lt1"/>
                </a:highlight>
              </a:defRPr>
            </a:lvl5pPr>
            <a:lvl6pPr indent="-349250" lvl="5" marL="2743200" rtl="0">
              <a:spcBef>
                <a:spcPts val="0"/>
              </a:spcBef>
              <a:spcAft>
                <a:spcPts val="0"/>
              </a:spcAft>
              <a:buSzPts val="1900"/>
              <a:buChar char="■"/>
              <a:defRPr>
                <a:highlight>
                  <a:schemeClr val="lt1"/>
                </a:highlight>
              </a:defRPr>
            </a:lvl6pPr>
            <a:lvl7pPr indent="-349250" lvl="6" marL="3200400" rtl="0">
              <a:spcBef>
                <a:spcPts val="0"/>
              </a:spcBef>
              <a:spcAft>
                <a:spcPts val="0"/>
              </a:spcAft>
              <a:buSzPts val="1900"/>
              <a:buChar char="●"/>
              <a:defRPr>
                <a:highlight>
                  <a:schemeClr val="lt1"/>
                </a:highlight>
              </a:defRPr>
            </a:lvl7pPr>
            <a:lvl8pPr indent="-349250" lvl="7" marL="3657600" rtl="0">
              <a:spcBef>
                <a:spcPts val="0"/>
              </a:spcBef>
              <a:spcAft>
                <a:spcPts val="0"/>
              </a:spcAft>
              <a:buSzPts val="1900"/>
              <a:buChar char="○"/>
              <a:defRPr>
                <a:highlight>
                  <a:schemeClr val="lt1"/>
                </a:highlight>
              </a:defRPr>
            </a:lvl8pPr>
            <a:lvl9pPr indent="-349250" lvl="8" marL="4114800" rtl="0">
              <a:spcBef>
                <a:spcPts val="0"/>
              </a:spcBef>
              <a:spcAft>
                <a:spcPts val="0"/>
              </a:spcAft>
              <a:buSzPts val="1900"/>
              <a:buChar char="■"/>
              <a:defRPr>
                <a:highlight>
                  <a:schemeClr val="lt1"/>
                </a:highlight>
              </a:defRPr>
            </a:lvl9pPr>
          </a:lstStyle>
          <a:p/>
        </p:txBody>
      </p:sp>
      <p:sp>
        <p:nvSpPr>
          <p:cNvPr id="95" name="Google Shape;95;p22"/>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3"/>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highlight>
                  <a:schemeClr val="dk1"/>
                </a:highlight>
              </a:defRPr>
            </a:lvl1pPr>
          </a:lstStyle>
          <a:p/>
        </p:txBody>
      </p:sp>
      <p:sp>
        <p:nvSpPr>
          <p:cNvPr id="98" name="Google Shape;98;p23"/>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4"/>
          <p:cNvSpPr txBox="1"/>
          <p:nvPr>
            <p:ph hasCustomPrompt="1" type="title"/>
          </p:nvPr>
        </p:nvSpPr>
        <p:spPr>
          <a:xfrm>
            <a:off x="415600" y="1333233"/>
            <a:ext cx="11360700" cy="28617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18700"/>
              <a:buFont typeface="Montserrat"/>
              <a:buNone/>
              <a:defRPr sz="18700">
                <a:latin typeface="Montserrat"/>
                <a:ea typeface="Montserrat"/>
                <a:cs typeface="Montserrat"/>
                <a:sym typeface="Montserrat"/>
              </a:defRPr>
            </a:lvl1pPr>
            <a:lvl2pPr lvl="1" rtl="0" algn="ctr">
              <a:spcBef>
                <a:spcPts val="0"/>
              </a:spcBef>
              <a:spcAft>
                <a:spcPts val="0"/>
              </a:spcAft>
              <a:buSzPts val="18700"/>
              <a:buFont typeface="Montserrat"/>
              <a:buNone/>
              <a:defRPr sz="18700">
                <a:latin typeface="Montserrat"/>
                <a:ea typeface="Montserrat"/>
                <a:cs typeface="Montserrat"/>
                <a:sym typeface="Montserrat"/>
              </a:defRPr>
            </a:lvl2pPr>
            <a:lvl3pPr lvl="2" rtl="0" algn="ctr">
              <a:spcBef>
                <a:spcPts val="0"/>
              </a:spcBef>
              <a:spcAft>
                <a:spcPts val="0"/>
              </a:spcAft>
              <a:buSzPts val="18700"/>
              <a:buFont typeface="Montserrat"/>
              <a:buNone/>
              <a:defRPr sz="18700">
                <a:latin typeface="Montserrat"/>
                <a:ea typeface="Montserrat"/>
                <a:cs typeface="Montserrat"/>
                <a:sym typeface="Montserrat"/>
              </a:defRPr>
            </a:lvl3pPr>
            <a:lvl4pPr lvl="3" rtl="0" algn="ctr">
              <a:spcBef>
                <a:spcPts val="0"/>
              </a:spcBef>
              <a:spcAft>
                <a:spcPts val="0"/>
              </a:spcAft>
              <a:buSzPts val="18700"/>
              <a:buFont typeface="Montserrat"/>
              <a:buNone/>
              <a:defRPr sz="18700">
                <a:latin typeface="Montserrat"/>
                <a:ea typeface="Montserrat"/>
                <a:cs typeface="Montserrat"/>
                <a:sym typeface="Montserrat"/>
              </a:defRPr>
            </a:lvl4pPr>
            <a:lvl5pPr lvl="4" rtl="0" algn="ctr">
              <a:spcBef>
                <a:spcPts val="0"/>
              </a:spcBef>
              <a:spcAft>
                <a:spcPts val="0"/>
              </a:spcAft>
              <a:buSzPts val="18700"/>
              <a:buFont typeface="Montserrat"/>
              <a:buNone/>
              <a:defRPr sz="18700">
                <a:latin typeface="Montserrat"/>
                <a:ea typeface="Montserrat"/>
                <a:cs typeface="Montserrat"/>
                <a:sym typeface="Montserrat"/>
              </a:defRPr>
            </a:lvl5pPr>
            <a:lvl6pPr lvl="5" rtl="0" algn="ctr">
              <a:spcBef>
                <a:spcPts val="0"/>
              </a:spcBef>
              <a:spcAft>
                <a:spcPts val="0"/>
              </a:spcAft>
              <a:buSzPts val="18700"/>
              <a:buFont typeface="Montserrat"/>
              <a:buNone/>
              <a:defRPr sz="18700">
                <a:latin typeface="Montserrat"/>
                <a:ea typeface="Montserrat"/>
                <a:cs typeface="Montserrat"/>
                <a:sym typeface="Montserrat"/>
              </a:defRPr>
            </a:lvl6pPr>
            <a:lvl7pPr lvl="6" rtl="0" algn="ctr">
              <a:spcBef>
                <a:spcPts val="0"/>
              </a:spcBef>
              <a:spcAft>
                <a:spcPts val="0"/>
              </a:spcAft>
              <a:buSzPts val="18700"/>
              <a:buFont typeface="Montserrat"/>
              <a:buNone/>
              <a:defRPr sz="18700">
                <a:latin typeface="Montserrat"/>
                <a:ea typeface="Montserrat"/>
                <a:cs typeface="Montserrat"/>
                <a:sym typeface="Montserrat"/>
              </a:defRPr>
            </a:lvl7pPr>
            <a:lvl8pPr lvl="7" rtl="0" algn="ctr">
              <a:spcBef>
                <a:spcPts val="0"/>
              </a:spcBef>
              <a:spcAft>
                <a:spcPts val="0"/>
              </a:spcAft>
              <a:buSzPts val="18700"/>
              <a:buFont typeface="Montserrat"/>
              <a:buNone/>
              <a:defRPr sz="18700">
                <a:latin typeface="Montserrat"/>
                <a:ea typeface="Montserrat"/>
                <a:cs typeface="Montserrat"/>
                <a:sym typeface="Montserrat"/>
              </a:defRPr>
            </a:lvl8pPr>
            <a:lvl9pPr lvl="8" rtl="0" algn="ctr">
              <a:spcBef>
                <a:spcPts val="0"/>
              </a:spcBef>
              <a:spcAft>
                <a:spcPts val="0"/>
              </a:spcAft>
              <a:buSzPts val="18700"/>
              <a:buFont typeface="Montserrat"/>
              <a:buNone/>
              <a:defRPr sz="18700">
                <a:latin typeface="Montserrat"/>
                <a:ea typeface="Montserrat"/>
                <a:cs typeface="Montserrat"/>
                <a:sym typeface="Montserrat"/>
              </a:defRPr>
            </a:lvl9pPr>
          </a:lstStyle>
          <a:p>
            <a:r>
              <a:t>xx%</a:t>
            </a:r>
          </a:p>
        </p:txBody>
      </p:sp>
      <p:sp>
        <p:nvSpPr>
          <p:cNvPr id="101" name="Google Shape;101;p24"/>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highlight>
                  <a:schemeClr val="dk1"/>
                </a:highlight>
              </a:defRPr>
            </a:lvl1pPr>
            <a:lvl2pPr indent="-349250" lvl="1" marL="914400" rtl="0" algn="ctr">
              <a:spcBef>
                <a:spcPts val="0"/>
              </a:spcBef>
              <a:spcAft>
                <a:spcPts val="0"/>
              </a:spcAft>
              <a:buSzPts val="1900"/>
              <a:buChar char="○"/>
              <a:defRPr>
                <a:highlight>
                  <a:schemeClr val="dk1"/>
                </a:highlight>
              </a:defRPr>
            </a:lvl2pPr>
            <a:lvl3pPr indent="-349250" lvl="2" marL="1371600" rtl="0" algn="ctr">
              <a:spcBef>
                <a:spcPts val="0"/>
              </a:spcBef>
              <a:spcAft>
                <a:spcPts val="0"/>
              </a:spcAft>
              <a:buSzPts val="1900"/>
              <a:buChar char="■"/>
              <a:defRPr>
                <a:highlight>
                  <a:schemeClr val="dk1"/>
                </a:highlight>
              </a:defRPr>
            </a:lvl3pPr>
            <a:lvl4pPr indent="-349250" lvl="3" marL="1828800" rtl="0" algn="ctr">
              <a:spcBef>
                <a:spcPts val="0"/>
              </a:spcBef>
              <a:spcAft>
                <a:spcPts val="0"/>
              </a:spcAft>
              <a:buSzPts val="1900"/>
              <a:buChar char="●"/>
              <a:defRPr>
                <a:highlight>
                  <a:schemeClr val="dk1"/>
                </a:highlight>
              </a:defRPr>
            </a:lvl4pPr>
            <a:lvl5pPr indent="-349250" lvl="4" marL="2286000" rtl="0" algn="ctr">
              <a:spcBef>
                <a:spcPts val="0"/>
              </a:spcBef>
              <a:spcAft>
                <a:spcPts val="0"/>
              </a:spcAft>
              <a:buSzPts val="1900"/>
              <a:buChar char="○"/>
              <a:defRPr>
                <a:highlight>
                  <a:schemeClr val="dk1"/>
                </a:highlight>
              </a:defRPr>
            </a:lvl5pPr>
            <a:lvl6pPr indent="-349250" lvl="5" marL="2743200" rtl="0" algn="ctr">
              <a:spcBef>
                <a:spcPts val="0"/>
              </a:spcBef>
              <a:spcAft>
                <a:spcPts val="0"/>
              </a:spcAft>
              <a:buSzPts val="1900"/>
              <a:buChar char="■"/>
              <a:defRPr>
                <a:highlight>
                  <a:schemeClr val="dk1"/>
                </a:highlight>
              </a:defRPr>
            </a:lvl6pPr>
            <a:lvl7pPr indent="-349250" lvl="6" marL="3200400" rtl="0" algn="ctr">
              <a:spcBef>
                <a:spcPts val="0"/>
              </a:spcBef>
              <a:spcAft>
                <a:spcPts val="0"/>
              </a:spcAft>
              <a:buSzPts val="1900"/>
              <a:buChar char="●"/>
              <a:defRPr>
                <a:highlight>
                  <a:schemeClr val="dk1"/>
                </a:highlight>
              </a:defRPr>
            </a:lvl7pPr>
            <a:lvl8pPr indent="-349250" lvl="7" marL="3657600" rtl="0" algn="ctr">
              <a:spcBef>
                <a:spcPts val="0"/>
              </a:spcBef>
              <a:spcAft>
                <a:spcPts val="0"/>
              </a:spcAft>
              <a:buSzPts val="1900"/>
              <a:buChar char="○"/>
              <a:defRPr>
                <a:highlight>
                  <a:schemeClr val="dk1"/>
                </a:highlight>
              </a:defRPr>
            </a:lvl8pPr>
            <a:lvl9pPr indent="-349250" lvl="8" marL="4114800" rtl="0" algn="ctr">
              <a:spcBef>
                <a:spcPts val="0"/>
              </a:spcBef>
              <a:spcAft>
                <a:spcPts val="0"/>
              </a:spcAft>
              <a:buSzPts val="1900"/>
              <a:buChar char="■"/>
              <a:defRPr>
                <a:highlight>
                  <a:schemeClr val="dk1"/>
                </a:highlight>
              </a:defRPr>
            </a:lvl9pPr>
          </a:lstStyle>
          <a:p/>
        </p:txBody>
      </p:sp>
      <p:sp>
        <p:nvSpPr>
          <p:cNvPr id="102" name="Google Shape;102;p24"/>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5"/>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 name="Shape 105"/>
        <p:cNvGrpSpPr/>
        <p:nvPr/>
      </p:nvGrpSpPr>
      <p:grpSpPr>
        <a:xfrm>
          <a:off x="0" y="0"/>
          <a:ext cx="0" cy="0"/>
          <a:chOff x="0" y="0"/>
          <a:chExt cx="0" cy="0"/>
        </a:xfrm>
      </p:grpSpPr>
      <p:sp>
        <p:nvSpPr>
          <p:cNvPr id="106" name="Google Shape;106;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07" name="Google Shape;107;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1600"/>
              </a:spcBef>
              <a:spcAft>
                <a:spcPts val="0"/>
              </a:spcAft>
              <a:buClr>
                <a:schemeClr val="dk1"/>
              </a:buClr>
              <a:buSzPts val="1900"/>
              <a:buChar char="○"/>
              <a:defRPr/>
            </a:lvl2pPr>
            <a:lvl3pPr indent="-349250" lvl="2" marL="1371600" rtl="0" algn="l">
              <a:lnSpc>
                <a:spcPct val="90000"/>
              </a:lnSpc>
              <a:spcBef>
                <a:spcPts val="1600"/>
              </a:spcBef>
              <a:spcAft>
                <a:spcPts val="0"/>
              </a:spcAft>
              <a:buClr>
                <a:schemeClr val="dk1"/>
              </a:buClr>
              <a:buSzPts val="1900"/>
              <a:buChar char="■"/>
              <a:defRPr/>
            </a:lvl3pPr>
            <a:lvl4pPr indent="-349250" lvl="3" marL="1828800" rtl="0" algn="l">
              <a:lnSpc>
                <a:spcPct val="90000"/>
              </a:lnSpc>
              <a:spcBef>
                <a:spcPts val="1600"/>
              </a:spcBef>
              <a:spcAft>
                <a:spcPts val="0"/>
              </a:spcAft>
              <a:buClr>
                <a:schemeClr val="dk1"/>
              </a:buClr>
              <a:buSzPts val="1900"/>
              <a:buChar char="●"/>
              <a:defRPr/>
            </a:lvl4pPr>
            <a:lvl5pPr indent="-349250" lvl="4" marL="2286000" rtl="0" algn="l">
              <a:lnSpc>
                <a:spcPct val="90000"/>
              </a:lnSpc>
              <a:spcBef>
                <a:spcPts val="1600"/>
              </a:spcBef>
              <a:spcAft>
                <a:spcPts val="0"/>
              </a:spcAft>
              <a:buClr>
                <a:schemeClr val="dk1"/>
              </a:buClr>
              <a:buSzPts val="1900"/>
              <a:buChar char="○"/>
              <a:defRPr/>
            </a:lvl5pPr>
            <a:lvl6pPr indent="-349250" lvl="5" marL="2743200" rtl="0" algn="l">
              <a:lnSpc>
                <a:spcPct val="90000"/>
              </a:lnSpc>
              <a:spcBef>
                <a:spcPts val="1600"/>
              </a:spcBef>
              <a:spcAft>
                <a:spcPts val="0"/>
              </a:spcAft>
              <a:buClr>
                <a:schemeClr val="dk1"/>
              </a:buClr>
              <a:buSzPts val="1900"/>
              <a:buChar char="■"/>
              <a:defRPr/>
            </a:lvl6pPr>
            <a:lvl7pPr indent="-349250" lvl="6" marL="3200400" rtl="0" algn="l">
              <a:lnSpc>
                <a:spcPct val="90000"/>
              </a:lnSpc>
              <a:spcBef>
                <a:spcPts val="1600"/>
              </a:spcBef>
              <a:spcAft>
                <a:spcPts val="0"/>
              </a:spcAft>
              <a:buClr>
                <a:schemeClr val="dk1"/>
              </a:buClr>
              <a:buSzPts val="1900"/>
              <a:buChar char="●"/>
              <a:defRPr/>
            </a:lvl7pPr>
            <a:lvl8pPr indent="-349250" lvl="7" marL="3657600" rtl="0" algn="l">
              <a:lnSpc>
                <a:spcPct val="90000"/>
              </a:lnSpc>
              <a:spcBef>
                <a:spcPts val="1600"/>
              </a:spcBef>
              <a:spcAft>
                <a:spcPts val="0"/>
              </a:spcAft>
              <a:buClr>
                <a:schemeClr val="dk1"/>
              </a:buClr>
              <a:buSzPts val="1900"/>
              <a:buChar char="○"/>
              <a:defRPr/>
            </a:lvl8pPr>
            <a:lvl9pPr indent="-349250" lvl="8" marL="4114800" rtl="0" algn="l">
              <a:lnSpc>
                <a:spcPct val="90000"/>
              </a:lnSpc>
              <a:spcBef>
                <a:spcPts val="1600"/>
              </a:spcBef>
              <a:spcAft>
                <a:spcPts val="1600"/>
              </a:spcAft>
              <a:buClr>
                <a:schemeClr val="dk1"/>
              </a:buClr>
              <a:buSzPts val="1900"/>
              <a:buChar char="■"/>
              <a:defRPr/>
            </a:lvl9pPr>
          </a:lstStyle>
          <a:p/>
        </p:txBody>
      </p:sp>
      <p:sp>
        <p:nvSpPr>
          <p:cNvPr id="108" name="Google Shape;108;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sz="1500"/>
            </a:lvl1pPr>
            <a:lvl2pPr lvl="1" rtl="0" algn="l">
              <a:spcBef>
                <a:spcPts val="0"/>
              </a:spcBef>
              <a:spcAft>
                <a:spcPts val="0"/>
              </a:spcAft>
              <a:buSzPts val="1500"/>
              <a:buNone/>
              <a:defRPr sz="1500"/>
            </a:lvl2pPr>
            <a:lvl3pPr lvl="2" rtl="0" algn="l">
              <a:spcBef>
                <a:spcPts val="0"/>
              </a:spcBef>
              <a:spcAft>
                <a:spcPts val="0"/>
              </a:spcAft>
              <a:buSzPts val="1500"/>
              <a:buNone/>
              <a:defRPr sz="1500"/>
            </a:lvl3pPr>
            <a:lvl4pPr lvl="3" rtl="0" algn="l">
              <a:spcBef>
                <a:spcPts val="0"/>
              </a:spcBef>
              <a:spcAft>
                <a:spcPts val="0"/>
              </a:spcAft>
              <a:buSzPts val="1500"/>
              <a:buNone/>
              <a:defRPr sz="1500"/>
            </a:lvl4pPr>
            <a:lvl5pPr lvl="4" rtl="0" algn="l">
              <a:spcBef>
                <a:spcPts val="0"/>
              </a:spcBef>
              <a:spcAft>
                <a:spcPts val="0"/>
              </a:spcAft>
              <a:buSzPts val="1500"/>
              <a:buNone/>
              <a:defRPr sz="1500"/>
            </a:lvl5pPr>
            <a:lvl6pPr lvl="5" rtl="0" algn="l">
              <a:spcBef>
                <a:spcPts val="0"/>
              </a:spcBef>
              <a:spcAft>
                <a:spcPts val="0"/>
              </a:spcAft>
              <a:buSzPts val="1500"/>
              <a:buNone/>
              <a:defRPr sz="1500"/>
            </a:lvl6pPr>
            <a:lvl7pPr lvl="6" rtl="0" algn="l">
              <a:spcBef>
                <a:spcPts val="0"/>
              </a:spcBef>
              <a:spcAft>
                <a:spcPts val="0"/>
              </a:spcAft>
              <a:buSzPts val="1500"/>
              <a:buNone/>
              <a:defRPr sz="1500"/>
            </a:lvl7pPr>
            <a:lvl8pPr lvl="7" rtl="0" algn="l">
              <a:spcBef>
                <a:spcPts val="0"/>
              </a:spcBef>
              <a:spcAft>
                <a:spcPts val="0"/>
              </a:spcAft>
              <a:buSzPts val="1500"/>
              <a:buNone/>
              <a:defRPr sz="1500"/>
            </a:lvl8pPr>
            <a:lvl9pPr lvl="8" rtl="0" algn="l">
              <a:spcBef>
                <a:spcPts val="0"/>
              </a:spcBef>
              <a:spcAft>
                <a:spcPts val="0"/>
              </a:spcAft>
              <a:buSzPts val="1500"/>
              <a:buNone/>
              <a:defRPr sz="1500"/>
            </a:lvl9pPr>
          </a:lstStyle>
          <a:p/>
        </p:txBody>
      </p:sp>
      <p:sp>
        <p:nvSpPr>
          <p:cNvPr id="109" name="Google Shape;109;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sz="1500"/>
            </a:lvl1pPr>
            <a:lvl2pPr lvl="1" rtl="0" algn="l">
              <a:spcBef>
                <a:spcPts val="0"/>
              </a:spcBef>
              <a:spcAft>
                <a:spcPts val="0"/>
              </a:spcAft>
              <a:buSzPts val="1500"/>
              <a:buNone/>
              <a:defRPr sz="1500"/>
            </a:lvl2pPr>
            <a:lvl3pPr lvl="2" rtl="0" algn="l">
              <a:spcBef>
                <a:spcPts val="0"/>
              </a:spcBef>
              <a:spcAft>
                <a:spcPts val="0"/>
              </a:spcAft>
              <a:buSzPts val="1500"/>
              <a:buNone/>
              <a:defRPr sz="1500"/>
            </a:lvl3pPr>
            <a:lvl4pPr lvl="3" rtl="0" algn="l">
              <a:spcBef>
                <a:spcPts val="0"/>
              </a:spcBef>
              <a:spcAft>
                <a:spcPts val="0"/>
              </a:spcAft>
              <a:buSzPts val="1500"/>
              <a:buNone/>
              <a:defRPr sz="1500"/>
            </a:lvl4pPr>
            <a:lvl5pPr lvl="4" rtl="0" algn="l">
              <a:spcBef>
                <a:spcPts val="0"/>
              </a:spcBef>
              <a:spcAft>
                <a:spcPts val="0"/>
              </a:spcAft>
              <a:buSzPts val="1500"/>
              <a:buNone/>
              <a:defRPr sz="1500"/>
            </a:lvl5pPr>
            <a:lvl6pPr lvl="5" rtl="0" algn="l">
              <a:spcBef>
                <a:spcPts val="0"/>
              </a:spcBef>
              <a:spcAft>
                <a:spcPts val="0"/>
              </a:spcAft>
              <a:buSzPts val="1500"/>
              <a:buNone/>
              <a:defRPr sz="1500"/>
            </a:lvl6pPr>
            <a:lvl7pPr lvl="6" rtl="0" algn="l">
              <a:spcBef>
                <a:spcPts val="0"/>
              </a:spcBef>
              <a:spcAft>
                <a:spcPts val="0"/>
              </a:spcAft>
              <a:buSzPts val="1500"/>
              <a:buNone/>
              <a:defRPr sz="1500"/>
            </a:lvl7pPr>
            <a:lvl8pPr lvl="7" rtl="0" algn="l">
              <a:spcBef>
                <a:spcPts val="0"/>
              </a:spcBef>
              <a:spcAft>
                <a:spcPts val="0"/>
              </a:spcAft>
              <a:buSzPts val="1500"/>
              <a:buNone/>
              <a:defRPr sz="1500"/>
            </a:lvl8pPr>
            <a:lvl9pPr lvl="8" rtl="0" algn="l">
              <a:spcBef>
                <a:spcPts val="0"/>
              </a:spcBef>
              <a:spcAft>
                <a:spcPts val="0"/>
              </a:spcAft>
              <a:buSzPts val="1500"/>
              <a:buNone/>
              <a:defRPr sz="1500"/>
            </a:lvl9pPr>
          </a:lstStyle>
          <a:p/>
        </p:txBody>
      </p:sp>
      <p:sp>
        <p:nvSpPr>
          <p:cNvPr id="110" name="Google Shape;11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2"/>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9pPr>
          </a:lstStyle>
          <a:p/>
        </p:txBody>
      </p:sp>
      <p:sp>
        <p:nvSpPr>
          <p:cNvPr id="58" name="Google Shape;58;p14"/>
          <p:cNvSpPr txBox="1"/>
          <p:nvPr>
            <p:ph idx="1" type="body"/>
          </p:nvPr>
        </p:nvSpPr>
        <p:spPr>
          <a:xfrm>
            <a:off x="415600" y="1645433"/>
            <a:ext cx="11360700" cy="44463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Font typeface="Playfair Display"/>
              <a:buChar char="●"/>
              <a:defRPr sz="2400">
                <a:solidFill>
                  <a:schemeClr val="dk2"/>
                </a:solidFill>
                <a:latin typeface="Playfair Display"/>
                <a:ea typeface="Playfair Display"/>
                <a:cs typeface="Playfair Display"/>
                <a:sym typeface="Playfair Display"/>
              </a:defRPr>
            </a:lvl1pPr>
            <a:lvl2pPr indent="-349250" lvl="1" marL="914400" rtl="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2pPr>
            <a:lvl3pPr indent="-349250" lvl="2" marL="1371600" rtl="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3pPr>
            <a:lvl4pPr indent="-349250" lvl="3" marL="1828800" rtl="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4pPr>
            <a:lvl5pPr indent="-349250" lvl="4" marL="2286000" rtl="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5pPr>
            <a:lvl6pPr indent="-349250" lvl="5" marL="2743200" rtl="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6pPr>
            <a:lvl7pPr indent="-349250" lvl="6" marL="3200400" rtl="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7pPr>
            <a:lvl8pPr indent="-349250" lvl="7" marL="3657600" rtl="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8pPr>
            <a:lvl9pPr indent="-349250" lvl="8" marL="4114800" rtl="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9pPr>
          </a:lstStyle>
          <a:p/>
        </p:txBody>
      </p:sp>
      <p:sp>
        <p:nvSpPr>
          <p:cNvPr id="59" name="Google Shape;59;p14"/>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latin typeface="Playfair Display"/>
                <a:ea typeface="Playfair Display"/>
                <a:cs typeface="Playfair Display"/>
                <a:sym typeface="Playfair Display"/>
              </a:defRPr>
            </a:lvl1pPr>
            <a:lvl2pPr lvl="1" rtl="0" algn="r">
              <a:buNone/>
              <a:defRPr sz="1300">
                <a:solidFill>
                  <a:schemeClr val="dk2"/>
                </a:solidFill>
                <a:latin typeface="Playfair Display"/>
                <a:ea typeface="Playfair Display"/>
                <a:cs typeface="Playfair Display"/>
                <a:sym typeface="Playfair Display"/>
              </a:defRPr>
            </a:lvl2pPr>
            <a:lvl3pPr lvl="2" rtl="0" algn="r">
              <a:buNone/>
              <a:defRPr sz="1300">
                <a:solidFill>
                  <a:schemeClr val="dk2"/>
                </a:solidFill>
                <a:latin typeface="Playfair Display"/>
                <a:ea typeface="Playfair Display"/>
                <a:cs typeface="Playfair Display"/>
                <a:sym typeface="Playfair Display"/>
              </a:defRPr>
            </a:lvl3pPr>
            <a:lvl4pPr lvl="3" rtl="0" algn="r">
              <a:buNone/>
              <a:defRPr sz="1300">
                <a:solidFill>
                  <a:schemeClr val="dk2"/>
                </a:solidFill>
                <a:latin typeface="Playfair Display"/>
                <a:ea typeface="Playfair Display"/>
                <a:cs typeface="Playfair Display"/>
                <a:sym typeface="Playfair Display"/>
              </a:defRPr>
            </a:lvl4pPr>
            <a:lvl5pPr lvl="4" rtl="0" algn="r">
              <a:buNone/>
              <a:defRPr sz="1300">
                <a:solidFill>
                  <a:schemeClr val="dk2"/>
                </a:solidFill>
                <a:latin typeface="Playfair Display"/>
                <a:ea typeface="Playfair Display"/>
                <a:cs typeface="Playfair Display"/>
                <a:sym typeface="Playfair Display"/>
              </a:defRPr>
            </a:lvl5pPr>
            <a:lvl6pPr lvl="5" rtl="0" algn="r">
              <a:buNone/>
              <a:defRPr sz="1300">
                <a:solidFill>
                  <a:schemeClr val="dk2"/>
                </a:solidFill>
                <a:latin typeface="Playfair Display"/>
                <a:ea typeface="Playfair Display"/>
                <a:cs typeface="Playfair Display"/>
                <a:sym typeface="Playfair Display"/>
              </a:defRPr>
            </a:lvl6pPr>
            <a:lvl7pPr lvl="6" rtl="0" algn="r">
              <a:buNone/>
              <a:defRPr sz="1300">
                <a:solidFill>
                  <a:schemeClr val="dk2"/>
                </a:solidFill>
                <a:latin typeface="Playfair Display"/>
                <a:ea typeface="Playfair Display"/>
                <a:cs typeface="Playfair Display"/>
                <a:sym typeface="Playfair Display"/>
              </a:defRPr>
            </a:lvl7pPr>
            <a:lvl8pPr lvl="7" rtl="0" algn="r">
              <a:buNone/>
              <a:defRPr sz="1300">
                <a:solidFill>
                  <a:schemeClr val="dk2"/>
                </a:solidFill>
                <a:latin typeface="Playfair Display"/>
                <a:ea typeface="Playfair Display"/>
                <a:cs typeface="Playfair Display"/>
                <a:sym typeface="Playfair Display"/>
              </a:defRPr>
            </a:lvl8pPr>
            <a:lvl9pPr lvl="8" rtl="0" algn="r">
              <a:buNone/>
              <a:defRPr sz="13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drive.google.com/file/d/1EkX2fWNQyjVgs2XspWvpjpvZUfvRXd4I/view" TargetMode="External"/><Relationship Id="rId4" Type="http://schemas.openxmlformats.org/officeDocument/2006/relationships/image" Target="../media/image1.png"/><Relationship Id="rId5" Type="http://schemas.openxmlformats.org/officeDocument/2006/relationships/hyperlink" Target="http://drive.google.com/file/d/1TElEctgukNagvT3THt4dsw5aCZQzw77E/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0" Type="http://schemas.openxmlformats.org/officeDocument/2006/relationships/hyperlink" Target="http://drive.google.com/file/d/1PPMdJPtRs03RtI4jP4aiHjCZpgBNef3Q/view" TargetMode="Externa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jpg"/><Relationship Id="rId7" Type="http://schemas.openxmlformats.org/officeDocument/2006/relationships/image" Target="../media/image2.jpg"/><Relationship Id="rId8" Type="http://schemas.openxmlformats.org/officeDocument/2006/relationships/hyperlink" Target="http://drive.google.com/file/d/15FeNNKoButgtOjlYOb3R1fqF-1Xx9agN/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www.voicebooking.com/en/free-voice-over-generator" TargetMode="External"/><Relationship Id="rId4" Type="http://schemas.openxmlformats.org/officeDocument/2006/relationships/hyperlink" Target="http://drive.google.com/file/d/1Rs_ZpMm5iGxCZ7Yobqd34DvMIzbezni3/view" TargetMode="External"/><Relationship Id="rId5" Type="http://schemas.openxmlformats.org/officeDocument/2006/relationships/image" Target="../media/image1.png"/><Relationship Id="rId6" Type="http://schemas.openxmlformats.org/officeDocument/2006/relationships/hyperlink" Target="http://drive.google.com/file/d/13Kqyh_MGVZcgNAR8XwOZBNq6VWI4Oldi/view" TargetMode="External"/><Relationship Id="rId7" Type="http://schemas.openxmlformats.org/officeDocument/2006/relationships/hyperlink" Target="http://drive.google.com/file/d/1EkX2fWNQyjVgs2XspWvpjpvZUfvRXd4I/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ctrTitle"/>
          </p:nvPr>
        </p:nvSpPr>
        <p:spPr>
          <a:xfrm>
            <a:off x="1806133" y="1565633"/>
            <a:ext cx="9011700" cy="28623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US" sz="8700">
                <a:latin typeface="Lobster"/>
                <a:ea typeface="Lobster"/>
                <a:cs typeface="Lobster"/>
                <a:sym typeface="Lobster"/>
              </a:rPr>
              <a:t>  Accent   Converter</a:t>
            </a:r>
            <a:endParaRPr sz="8700">
              <a:latin typeface="Lobster"/>
              <a:ea typeface="Lobster"/>
              <a:cs typeface="Lobster"/>
              <a:sym typeface="Lobster"/>
            </a:endParaRPr>
          </a:p>
        </p:txBody>
      </p:sp>
      <p:sp>
        <p:nvSpPr>
          <p:cNvPr id="116" name="Google Shape;116;p27"/>
          <p:cNvSpPr txBox="1"/>
          <p:nvPr>
            <p:ph idx="1" type="subTitle"/>
          </p:nvPr>
        </p:nvSpPr>
        <p:spPr>
          <a:xfrm>
            <a:off x="459000" y="4734200"/>
            <a:ext cx="4806900" cy="7704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US"/>
              <a:t> Listen in your way</a:t>
            </a:r>
            <a:endParaRPr/>
          </a:p>
        </p:txBody>
      </p:sp>
      <p:sp>
        <p:nvSpPr>
          <p:cNvPr id="117" name="Google Shape;117;p27"/>
          <p:cNvSpPr txBox="1"/>
          <p:nvPr/>
        </p:nvSpPr>
        <p:spPr>
          <a:xfrm>
            <a:off x="5715000" y="4428033"/>
            <a:ext cx="6306900" cy="9852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sz="2900">
              <a:latin typeface="Playfair Display"/>
              <a:ea typeface="Playfair Display"/>
              <a:cs typeface="Playfair Display"/>
              <a:sym typeface="Playfair Display"/>
            </a:endParaRPr>
          </a:p>
          <a:p>
            <a:pPr indent="0" lvl="0" marL="0" rtl="0" algn="l">
              <a:spcBef>
                <a:spcPts val="0"/>
              </a:spcBef>
              <a:spcAft>
                <a:spcPts val="0"/>
              </a:spcAft>
              <a:buNone/>
            </a:pPr>
            <a:r>
              <a:t/>
            </a:r>
            <a:endParaRPr sz="190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idx="1" type="body"/>
          </p:nvPr>
        </p:nvSpPr>
        <p:spPr>
          <a:xfrm>
            <a:off x="236800" y="70825"/>
            <a:ext cx="11955300" cy="7436400"/>
          </a:xfrm>
          <a:prstGeom prst="rect">
            <a:avLst/>
          </a:prstGeom>
        </p:spPr>
        <p:txBody>
          <a:bodyPr anchorCtr="0" anchor="t" bIns="45700" lIns="91425" spcFirstLastPara="1" rIns="91425" wrap="square" tIns="45700">
            <a:noAutofit/>
          </a:bodyPr>
          <a:lstStyle/>
          <a:p>
            <a:pPr indent="-374227" lvl="0" marL="457200" marR="114300" rtl="0" algn="l">
              <a:lnSpc>
                <a:spcPct val="130000"/>
              </a:lnSpc>
              <a:spcBef>
                <a:spcPts val="0"/>
              </a:spcBef>
              <a:spcAft>
                <a:spcPts val="0"/>
              </a:spcAft>
              <a:buClr>
                <a:srgbClr val="404040"/>
              </a:buClr>
              <a:buSzPts val="2293"/>
              <a:buFont typeface="Courier New"/>
              <a:buChar char="●"/>
            </a:pPr>
            <a:r>
              <a:rPr lang="en-US" sz="2993"/>
              <a:t>We provide the target audio </a:t>
            </a:r>
            <a:r>
              <a:rPr lang="en-US" sz="2993"/>
              <a:t>while</a:t>
            </a:r>
            <a:r>
              <a:rPr lang="en-US" sz="2993"/>
              <a:t> training our model. </a:t>
            </a:r>
            <a:endParaRPr sz="2993"/>
          </a:p>
          <a:p>
            <a:pPr indent="-374227" lvl="0" marL="457200" marR="114300" rtl="0" algn="l">
              <a:lnSpc>
                <a:spcPct val="130000"/>
              </a:lnSpc>
              <a:spcBef>
                <a:spcPts val="0"/>
              </a:spcBef>
              <a:spcAft>
                <a:spcPts val="0"/>
              </a:spcAft>
              <a:buClr>
                <a:srgbClr val="404040"/>
              </a:buClr>
              <a:buSzPts val="2293"/>
              <a:buFont typeface="Courier New"/>
              <a:buChar char="●"/>
            </a:pPr>
            <a:r>
              <a:rPr lang="en-US" sz="2993"/>
              <a:t>For example if the input audio is:</a:t>
            </a:r>
            <a:endParaRPr sz="2560"/>
          </a:p>
          <a:p>
            <a:pPr indent="0" lvl="0" marL="457200" rtl="0" algn="l">
              <a:lnSpc>
                <a:spcPct val="80000"/>
              </a:lnSpc>
              <a:spcBef>
                <a:spcPts val="1600"/>
              </a:spcBef>
              <a:spcAft>
                <a:spcPts val="0"/>
              </a:spcAft>
              <a:buSzPts val="770"/>
              <a:buNone/>
            </a:pPr>
            <a:r>
              <a:rPr lang="en-US" sz="2560"/>
              <a:t>                              =&gt; English </a:t>
            </a:r>
            <a:r>
              <a:rPr b="1" lang="en-US" sz="2560"/>
              <a:t>Indian </a:t>
            </a:r>
            <a:r>
              <a:rPr lang="en-US" sz="2560"/>
              <a:t>Female Accent</a:t>
            </a:r>
            <a:endParaRPr sz="2560"/>
          </a:p>
          <a:p>
            <a:pPr indent="0" lvl="0" marL="457200" rtl="0" algn="l">
              <a:lnSpc>
                <a:spcPct val="80000"/>
              </a:lnSpc>
              <a:spcBef>
                <a:spcPts val="1600"/>
              </a:spcBef>
              <a:spcAft>
                <a:spcPts val="0"/>
              </a:spcAft>
              <a:buSzPts val="770"/>
              <a:buNone/>
            </a:pPr>
            <a:r>
              <a:t/>
            </a:r>
            <a:endParaRPr sz="2560"/>
          </a:p>
          <a:p>
            <a:pPr indent="-403860" lvl="0" marL="457200" rtl="0" algn="l">
              <a:lnSpc>
                <a:spcPct val="80000"/>
              </a:lnSpc>
              <a:spcBef>
                <a:spcPts val="1600"/>
              </a:spcBef>
              <a:spcAft>
                <a:spcPts val="0"/>
              </a:spcAft>
              <a:buSzPts val="2760"/>
              <a:buChar char="●"/>
            </a:pPr>
            <a:r>
              <a:rPr lang="en-US" sz="2760"/>
              <a:t>Then the target audio will be:</a:t>
            </a:r>
            <a:endParaRPr sz="2760"/>
          </a:p>
          <a:p>
            <a:pPr indent="0" lvl="0" marL="914400" rtl="0" algn="l">
              <a:lnSpc>
                <a:spcPct val="80000"/>
              </a:lnSpc>
              <a:spcBef>
                <a:spcPts val="1600"/>
              </a:spcBef>
              <a:spcAft>
                <a:spcPts val="0"/>
              </a:spcAft>
              <a:buNone/>
            </a:pPr>
            <a:r>
              <a:t/>
            </a:r>
            <a:endParaRPr sz="2760"/>
          </a:p>
          <a:p>
            <a:pPr indent="0" lvl="0" marL="914400" rtl="0" algn="l">
              <a:lnSpc>
                <a:spcPct val="80000"/>
              </a:lnSpc>
              <a:spcBef>
                <a:spcPts val="1600"/>
              </a:spcBef>
              <a:spcAft>
                <a:spcPts val="0"/>
              </a:spcAft>
              <a:buNone/>
            </a:pPr>
            <a:r>
              <a:rPr lang="en-US" sz="2560"/>
              <a:t>				=&gt; English </a:t>
            </a:r>
            <a:r>
              <a:rPr b="1" lang="en-US" sz="2560"/>
              <a:t>American </a:t>
            </a:r>
            <a:r>
              <a:rPr lang="en-US" sz="2560"/>
              <a:t>Female Accent</a:t>
            </a:r>
            <a:endParaRPr sz="2060"/>
          </a:p>
          <a:p>
            <a:pPr indent="-403860" lvl="0" marL="457200" rtl="0" algn="l">
              <a:lnSpc>
                <a:spcPct val="80000"/>
              </a:lnSpc>
              <a:spcBef>
                <a:spcPts val="1600"/>
              </a:spcBef>
              <a:spcAft>
                <a:spcPts val="0"/>
              </a:spcAft>
              <a:buSzPts val="2760"/>
              <a:buChar char="●"/>
            </a:pPr>
            <a:r>
              <a:rPr lang="en-US" sz="2760"/>
              <a:t>The role of the ML Model is to figure out how to convert one audio file to another, using the frequency content that we provide for both the files. </a:t>
            </a:r>
            <a:endParaRPr sz="2760"/>
          </a:p>
          <a:p>
            <a:pPr indent="-403860" lvl="0" marL="457200" rtl="0" algn="l">
              <a:lnSpc>
                <a:spcPct val="80000"/>
              </a:lnSpc>
              <a:spcBef>
                <a:spcPts val="0"/>
              </a:spcBef>
              <a:spcAft>
                <a:spcPts val="0"/>
              </a:spcAft>
              <a:buSzPts val="2760"/>
              <a:buChar char="●"/>
            </a:pPr>
            <a:r>
              <a:rPr lang="en-US" sz="2760"/>
              <a:t>Once it can give comparable results, we will test it out with live recordings.</a:t>
            </a:r>
            <a:endParaRPr sz="2760"/>
          </a:p>
          <a:p>
            <a:pPr indent="-403860" lvl="0" marL="457200" rtl="0" algn="l">
              <a:lnSpc>
                <a:spcPct val="80000"/>
              </a:lnSpc>
              <a:spcBef>
                <a:spcPts val="0"/>
              </a:spcBef>
              <a:spcAft>
                <a:spcPts val="0"/>
              </a:spcAft>
              <a:buSzPts val="2760"/>
              <a:buChar char="●"/>
            </a:pPr>
            <a:r>
              <a:rPr lang="en-US" sz="2760"/>
              <a:t>Later we will deploy it on a server and use an API to connect it to our website.</a:t>
            </a:r>
            <a:endParaRPr sz="2760"/>
          </a:p>
          <a:p>
            <a:pPr indent="0" lvl="0" marL="457200" rtl="0" algn="l">
              <a:lnSpc>
                <a:spcPct val="80000"/>
              </a:lnSpc>
              <a:spcBef>
                <a:spcPts val="1600"/>
              </a:spcBef>
              <a:spcAft>
                <a:spcPts val="1600"/>
              </a:spcAft>
              <a:buNone/>
            </a:pPr>
            <a:r>
              <a:t/>
            </a:r>
            <a:endParaRPr sz="2060"/>
          </a:p>
        </p:txBody>
      </p:sp>
      <p:pic>
        <p:nvPicPr>
          <p:cNvPr id="191" name="Google Shape;191;p36" title="ttsMP3.com_VoiceText_2021-9-21_14_10_20.mp3">
            <a:hlinkClick r:id="rId3"/>
          </p:cNvPr>
          <p:cNvPicPr preferRelativeResize="0"/>
          <p:nvPr/>
        </p:nvPicPr>
        <p:blipFill>
          <a:blip r:embed="rId4">
            <a:alphaModFix/>
          </a:blip>
          <a:stretch>
            <a:fillRect/>
          </a:stretch>
        </p:blipFill>
        <p:spPr>
          <a:xfrm>
            <a:off x="1759950" y="1661575"/>
            <a:ext cx="779950" cy="779950"/>
          </a:xfrm>
          <a:prstGeom prst="rect">
            <a:avLst/>
          </a:prstGeom>
          <a:noFill/>
          <a:ln>
            <a:noFill/>
          </a:ln>
        </p:spPr>
      </p:pic>
      <p:pic>
        <p:nvPicPr>
          <p:cNvPr id="192" name="Google Shape;192;p36" title="test1 us.wav">
            <a:hlinkClick r:id="rId5"/>
          </p:cNvPr>
          <p:cNvPicPr preferRelativeResize="0"/>
          <p:nvPr/>
        </p:nvPicPr>
        <p:blipFill>
          <a:blip r:embed="rId4">
            <a:alphaModFix/>
          </a:blip>
          <a:stretch>
            <a:fillRect/>
          </a:stretch>
        </p:blipFill>
        <p:spPr>
          <a:xfrm>
            <a:off x="1759950" y="3446675"/>
            <a:ext cx="779950" cy="77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7"/>
          <p:cNvPicPr preferRelativeResize="0"/>
          <p:nvPr/>
        </p:nvPicPr>
        <p:blipFill>
          <a:blip r:embed="rId3">
            <a:alphaModFix/>
          </a:blip>
          <a:stretch>
            <a:fillRect/>
          </a:stretch>
        </p:blipFill>
        <p:spPr>
          <a:xfrm>
            <a:off x="4203950" y="2272525"/>
            <a:ext cx="7149850" cy="4351200"/>
          </a:xfrm>
          <a:prstGeom prst="rect">
            <a:avLst/>
          </a:prstGeom>
          <a:noFill/>
          <a:ln>
            <a:noFill/>
          </a:ln>
        </p:spPr>
      </p:pic>
      <p:sp>
        <p:nvSpPr>
          <p:cNvPr id="198" name="Google Shape;198;p37"/>
          <p:cNvSpPr txBox="1"/>
          <p:nvPr/>
        </p:nvSpPr>
        <p:spPr>
          <a:xfrm>
            <a:off x="532825" y="276075"/>
            <a:ext cx="10192800" cy="2201100"/>
          </a:xfrm>
          <a:prstGeom prst="rect">
            <a:avLst/>
          </a:prstGeom>
          <a:noFill/>
          <a:ln>
            <a:noFill/>
          </a:ln>
        </p:spPr>
        <p:txBody>
          <a:bodyPr anchorCtr="0" anchor="t" bIns="91425" lIns="91425" spcFirstLastPara="1" rIns="91425" wrap="square" tIns="91425">
            <a:spAutoFit/>
          </a:bodyPr>
          <a:lstStyle/>
          <a:p>
            <a:pPr indent="0" lvl="0" marL="50800" marR="50800" rtl="0" algn="l">
              <a:lnSpc>
                <a:spcPct val="115000"/>
              </a:lnSpc>
              <a:spcBef>
                <a:spcPts val="0"/>
              </a:spcBef>
              <a:spcAft>
                <a:spcPts val="0"/>
              </a:spcAft>
              <a:buNone/>
            </a:pPr>
            <a:r>
              <a:rPr b="1" lang="en-US" sz="2900">
                <a:solidFill>
                  <a:srgbClr val="111111"/>
                </a:solidFill>
                <a:highlight>
                  <a:srgbClr val="FFFFFF"/>
                </a:highlight>
              </a:rPr>
              <a:t>Audio Data Handling using Python</a:t>
            </a:r>
            <a:endParaRPr b="1" sz="2900">
              <a:solidFill>
                <a:srgbClr val="111111"/>
              </a:solidFill>
              <a:highlight>
                <a:srgbClr val="FFFFFF"/>
              </a:highlight>
            </a:endParaRPr>
          </a:p>
          <a:p>
            <a:pPr indent="0" lvl="0" marL="0" rtl="0" algn="l">
              <a:lnSpc>
                <a:spcPct val="115000"/>
              </a:lnSpc>
              <a:spcBef>
                <a:spcPts val="0"/>
              </a:spcBef>
              <a:spcAft>
                <a:spcPts val="0"/>
              </a:spcAft>
              <a:buNone/>
            </a:pPr>
            <a:r>
              <a:rPr lang="en-US" sz="2100">
                <a:solidFill>
                  <a:srgbClr val="111111"/>
                </a:solidFill>
                <a:highlight>
                  <a:srgbClr val="FFFFFF"/>
                </a:highlight>
              </a:rPr>
              <a:t> </a:t>
            </a:r>
            <a:endParaRPr sz="2000">
              <a:solidFill>
                <a:srgbClr val="111111"/>
              </a:solidFill>
              <a:highlight>
                <a:srgbClr val="FFFFFF"/>
              </a:highlight>
            </a:endParaRPr>
          </a:p>
          <a:p>
            <a:pPr indent="0" lvl="0" marL="0" rtl="0" algn="l">
              <a:lnSpc>
                <a:spcPct val="115000"/>
              </a:lnSpc>
              <a:spcBef>
                <a:spcPts val="900"/>
              </a:spcBef>
              <a:spcAft>
                <a:spcPts val="900"/>
              </a:spcAft>
              <a:buNone/>
            </a:pPr>
            <a:r>
              <a:rPr lang="en-US" sz="2000">
                <a:solidFill>
                  <a:srgbClr val="111111"/>
                </a:solidFill>
                <a:highlight>
                  <a:srgbClr val="FFFFFF"/>
                </a:highlight>
              </a:rPr>
              <a:t>Sound is represented in the form of an </a:t>
            </a:r>
            <a:r>
              <a:rPr b="1" lang="en-US" sz="2000">
                <a:solidFill>
                  <a:srgbClr val="111111"/>
                </a:solidFill>
                <a:highlight>
                  <a:srgbClr val="FFFFFF"/>
                </a:highlight>
              </a:rPr>
              <a:t>audio</a:t>
            </a:r>
            <a:r>
              <a:rPr lang="en-US" sz="2000">
                <a:solidFill>
                  <a:srgbClr val="111111"/>
                </a:solidFill>
                <a:highlight>
                  <a:srgbClr val="FFFFFF"/>
                </a:highlight>
              </a:rPr>
              <a:t> signal having parameters such as frequency, bandwidth, decibel, etc. A typical audio signal can be expressed as a function of Amplitude and Time.</a:t>
            </a:r>
            <a:endParaRPr sz="2000">
              <a:solidFill>
                <a:srgbClr val="111111"/>
              </a:solidFill>
              <a:highlight>
                <a:srgbClr val="FFFFFF"/>
              </a:highlight>
            </a:endParaRPr>
          </a:p>
        </p:txBody>
      </p:sp>
      <p:sp>
        <p:nvSpPr>
          <p:cNvPr id="199" name="Google Shape;199;p37"/>
          <p:cNvSpPr txBox="1"/>
          <p:nvPr/>
        </p:nvSpPr>
        <p:spPr>
          <a:xfrm>
            <a:off x="532825" y="2493025"/>
            <a:ext cx="3403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111111"/>
                </a:solidFill>
                <a:highlight>
                  <a:srgbClr val="FFFFFF"/>
                </a:highlight>
              </a:rPr>
              <a:t>A typical audio processing process </a:t>
            </a:r>
            <a:endParaRPr sz="2000">
              <a:solidFill>
                <a:srgbClr val="111111"/>
              </a:solidFill>
              <a:highlight>
                <a:srgbClr val="FFFFFF"/>
              </a:highlight>
            </a:endParaRPr>
          </a:p>
          <a:p>
            <a:pPr indent="0" lvl="0" marL="0" rtl="0" algn="l">
              <a:spcBef>
                <a:spcPts val="0"/>
              </a:spcBef>
              <a:spcAft>
                <a:spcPts val="0"/>
              </a:spcAft>
              <a:buNone/>
            </a:pPr>
            <a:r>
              <a:rPr lang="en-US" sz="2000">
                <a:solidFill>
                  <a:srgbClr val="111111"/>
                </a:solidFill>
                <a:highlight>
                  <a:srgbClr val="FFFFFF"/>
                </a:highlight>
              </a:rPr>
              <a:t>involves the extraction of acoustics features relevant to the task at hand, followed by decision-making schemes that involve detection, classification, and knowledge fusion. Thankfully we have some useful python libraries which make this task easier.</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508550" y="365125"/>
            <a:ext cx="10845300" cy="1087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3800"/>
              <a:t>We found two approach for implementing our idea.</a:t>
            </a:r>
            <a:endParaRPr b="1" sz="3800"/>
          </a:p>
        </p:txBody>
      </p:sp>
      <p:sp>
        <p:nvSpPr>
          <p:cNvPr id="205" name="Google Shape;205;p38"/>
          <p:cNvSpPr txBox="1"/>
          <p:nvPr>
            <p:ph idx="1" type="body"/>
          </p:nvPr>
        </p:nvSpPr>
        <p:spPr>
          <a:xfrm>
            <a:off x="697425" y="1830725"/>
            <a:ext cx="10656600" cy="4346100"/>
          </a:xfrm>
          <a:prstGeom prst="rect">
            <a:avLst/>
          </a:prstGeom>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111111"/>
              </a:buClr>
              <a:buSzPts val="2200"/>
              <a:buAutoNum type="arabicPeriod"/>
            </a:pPr>
            <a:r>
              <a:rPr lang="en-US" sz="2200">
                <a:solidFill>
                  <a:srgbClr val="111111"/>
                </a:solidFill>
                <a:highlight>
                  <a:srgbClr val="FFFFFF"/>
                </a:highlight>
                <a:latin typeface="Arial"/>
                <a:ea typeface="Arial"/>
                <a:cs typeface="Arial"/>
                <a:sym typeface="Arial"/>
              </a:rPr>
              <a:t>First of all, we need to convert the audio files into PNG format images(spectrograms). From these spectrograms, we have to extract meaningful features, i.e. MFCCs, Spectral Centroid, Zero Crossing Rate, Chroma Frequencies, Spectral Roll-off. Once the features have been extracted, they can be appended into a CSV file so that ANN can be used for classification.</a:t>
            </a:r>
            <a:endParaRPr sz="2200">
              <a:solidFill>
                <a:srgbClr val="111111"/>
              </a:solidFill>
              <a:highlight>
                <a:srgbClr val="FFFFFF"/>
              </a:highlight>
              <a:latin typeface="Arial"/>
              <a:ea typeface="Arial"/>
              <a:cs typeface="Arial"/>
              <a:sym typeface="Arial"/>
            </a:endParaRPr>
          </a:p>
          <a:p>
            <a:pPr indent="0" lvl="0" marL="914400" rtl="0" algn="l">
              <a:spcBef>
                <a:spcPts val="1000"/>
              </a:spcBef>
              <a:spcAft>
                <a:spcPts val="0"/>
              </a:spcAft>
              <a:buNone/>
            </a:pPr>
            <a:r>
              <a:t/>
            </a:r>
            <a:endParaRPr sz="2200"/>
          </a:p>
          <a:p>
            <a:pPr indent="-368300" lvl="0" marL="457200" rtl="0" algn="l">
              <a:spcBef>
                <a:spcPts val="1600"/>
              </a:spcBef>
              <a:spcAft>
                <a:spcPts val="0"/>
              </a:spcAft>
              <a:buClr>
                <a:srgbClr val="111111"/>
              </a:buClr>
              <a:buSzPts val="2200"/>
              <a:buAutoNum type="arabicPeriod"/>
            </a:pPr>
            <a:r>
              <a:rPr lang="en-US" sz="2200">
                <a:solidFill>
                  <a:srgbClr val="111111"/>
                </a:solidFill>
                <a:highlight>
                  <a:srgbClr val="FFFFFF"/>
                </a:highlight>
                <a:latin typeface="Arial"/>
                <a:ea typeface="Arial"/>
                <a:cs typeface="Arial"/>
                <a:sym typeface="Arial"/>
              </a:rPr>
              <a:t>If we want to work with image data instead of CSV we will use CNN. We will convert all our audio files into spectrograms and then will feed those into our CNN model. That model will learn from that.</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1396050" y="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Code for generating input for ML model</a:t>
            </a:r>
            <a:endParaRPr/>
          </a:p>
        </p:txBody>
      </p:sp>
      <p:sp>
        <p:nvSpPr>
          <p:cNvPr id="211" name="Google Shape;211;p39"/>
          <p:cNvSpPr txBox="1"/>
          <p:nvPr>
            <p:ph idx="1" type="body"/>
          </p:nvPr>
        </p:nvSpPr>
        <p:spPr>
          <a:xfrm>
            <a:off x="540900" y="758850"/>
            <a:ext cx="10515600" cy="53403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import os</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import matplotlib.pyplot as</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import pandas as pd</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#for loading and visualizing audio files</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import librosa</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import librosa.display</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 audio_fpath="audio"</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audio_fpath=pd.read_csv("audio.csv")</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x_train=[]</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for i in audio_fpath:</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    x, sr = librosa.load(i, sr=44100)</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    X = librosa.stft(x)</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b="1" lang="en-US" sz="1450">
                <a:highlight>
                  <a:srgbClr val="FCFCFC"/>
                </a:highlight>
                <a:latin typeface="Courier New"/>
                <a:ea typeface="Courier New"/>
                <a:cs typeface="Courier New"/>
                <a:sym typeface="Courier New"/>
              </a:rPr>
              <a:t>    x_train.append(X)</a:t>
            </a:r>
            <a:endParaRPr b="1" sz="1450">
              <a:highlight>
                <a:srgbClr val="FCFCFC"/>
              </a:highlight>
              <a:latin typeface="Courier New"/>
              <a:ea typeface="Courier New"/>
              <a:cs typeface="Courier New"/>
              <a:sym typeface="Courier New"/>
            </a:endParaRPr>
          </a:p>
          <a:p>
            <a:pPr indent="0" lvl="0" marL="0" rtl="0" algn="l">
              <a:lnSpc>
                <a:spcPct val="100000"/>
              </a:lnSpc>
              <a:spcBef>
                <a:spcPts val="1600"/>
              </a:spcBef>
              <a:spcAft>
                <a:spcPts val="1600"/>
              </a:spcAft>
              <a:buNone/>
            </a:pPr>
            <a:r>
              <a:t/>
            </a:r>
            <a:endParaRPr sz="2000"/>
          </a:p>
        </p:txBody>
      </p:sp>
      <p:pic>
        <p:nvPicPr>
          <p:cNvPr id="212" name="Google Shape;212;p39"/>
          <p:cNvPicPr preferRelativeResize="0"/>
          <p:nvPr/>
        </p:nvPicPr>
        <p:blipFill>
          <a:blip r:embed="rId3">
            <a:alphaModFix/>
          </a:blip>
          <a:stretch>
            <a:fillRect/>
          </a:stretch>
        </p:blipFill>
        <p:spPr>
          <a:xfrm>
            <a:off x="6566200" y="1675837"/>
            <a:ext cx="5345450" cy="350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nvSpPr>
        <p:spPr>
          <a:xfrm>
            <a:off x="608150" y="697425"/>
            <a:ext cx="9751500" cy="57828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3200"/>
              </a:spcBef>
              <a:spcAft>
                <a:spcPts val="0"/>
              </a:spcAft>
              <a:buClr>
                <a:schemeClr val="dk1"/>
              </a:buClr>
              <a:buSzPts val="1100"/>
              <a:buFont typeface="Arial"/>
              <a:buNone/>
            </a:pPr>
            <a:r>
              <a:rPr b="1" lang="en-US" sz="2800">
                <a:solidFill>
                  <a:srgbClr val="292929"/>
                </a:solidFill>
                <a:highlight>
                  <a:srgbClr val="FFFFFF"/>
                </a:highlight>
                <a:latin typeface="Georgia"/>
                <a:ea typeface="Georgia"/>
                <a:cs typeface="Georgia"/>
                <a:sym typeface="Georgia"/>
              </a:rPr>
              <a:t>The CNN we use has the following layers</a:t>
            </a:r>
            <a:endParaRPr b="1" sz="2800">
              <a:solidFill>
                <a:srgbClr val="292929"/>
              </a:solidFill>
              <a:highlight>
                <a:srgbClr val="FFFFFF"/>
              </a:highlight>
              <a:latin typeface="Georgia"/>
              <a:ea typeface="Georgia"/>
              <a:cs typeface="Georgia"/>
              <a:sym typeface="Georgia"/>
            </a:endParaRPr>
          </a:p>
          <a:p>
            <a:pPr indent="-355600" lvl="0" marL="749300" rtl="0" algn="l">
              <a:lnSpc>
                <a:spcPct val="218181"/>
              </a:lnSpc>
              <a:spcBef>
                <a:spcPts val="3200"/>
              </a:spcBef>
              <a:spcAft>
                <a:spcPts val="0"/>
              </a:spcAft>
              <a:buClr>
                <a:srgbClr val="292929"/>
              </a:buClr>
              <a:buSzPts val="2000"/>
              <a:buFont typeface="Georgia"/>
              <a:buAutoNum type="arabicPeriod"/>
            </a:pPr>
            <a:r>
              <a:rPr lang="en-US" sz="2000">
                <a:solidFill>
                  <a:srgbClr val="292929"/>
                </a:solidFill>
                <a:highlight>
                  <a:srgbClr val="FFFFFF"/>
                </a:highlight>
                <a:latin typeface="Georgia"/>
                <a:ea typeface="Georgia"/>
                <a:cs typeface="Georgia"/>
                <a:sym typeface="Georgia"/>
              </a:rPr>
              <a:t>Convolution layer with kernel size : 3x3</a:t>
            </a:r>
            <a:endParaRPr sz="2000">
              <a:solidFill>
                <a:srgbClr val="292929"/>
              </a:solidFill>
              <a:highlight>
                <a:srgbClr val="FFFFFF"/>
              </a:highlight>
              <a:latin typeface="Georgia"/>
              <a:ea typeface="Georgia"/>
              <a:cs typeface="Georgia"/>
              <a:sym typeface="Georgia"/>
            </a:endParaRPr>
          </a:p>
          <a:p>
            <a:pPr indent="-355600" lvl="0" marL="749300" rtl="0" algn="l">
              <a:lnSpc>
                <a:spcPct val="218181"/>
              </a:lnSpc>
              <a:spcBef>
                <a:spcPts val="0"/>
              </a:spcBef>
              <a:spcAft>
                <a:spcPts val="0"/>
              </a:spcAft>
              <a:buClr>
                <a:srgbClr val="292929"/>
              </a:buClr>
              <a:buSzPts val="2000"/>
              <a:buFont typeface="Georgia"/>
              <a:buAutoNum type="arabicPeriod"/>
            </a:pPr>
            <a:r>
              <a:rPr lang="en-US" sz="2000">
                <a:solidFill>
                  <a:srgbClr val="292929"/>
                </a:solidFill>
                <a:highlight>
                  <a:srgbClr val="FFFFFF"/>
                </a:highlight>
                <a:latin typeface="Georgia"/>
                <a:ea typeface="Georgia"/>
                <a:cs typeface="Georgia"/>
                <a:sym typeface="Georgia"/>
              </a:rPr>
              <a:t>Convolution layer with kernel size : 3x3</a:t>
            </a:r>
            <a:endParaRPr sz="2000">
              <a:solidFill>
                <a:srgbClr val="292929"/>
              </a:solidFill>
              <a:highlight>
                <a:srgbClr val="FFFFFF"/>
              </a:highlight>
              <a:latin typeface="Georgia"/>
              <a:ea typeface="Georgia"/>
              <a:cs typeface="Georgia"/>
              <a:sym typeface="Georgia"/>
            </a:endParaRPr>
          </a:p>
          <a:p>
            <a:pPr indent="-355600" lvl="0" marL="749300" rtl="0" algn="l">
              <a:lnSpc>
                <a:spcPct val="218181"/>
              </a:lnSpc>
              <a:spcBef>
                <a:spcPts val="0"/>
              </a:spcBef>
              <a:spcAft>
                <a:spcPts val="0"/>
              </a:spcAft>
              <a:buClr>
                <a:srgbClr val="292929"/>
              </a:buClr>
              <a:buSzPts val="2000"/>
              <a:buFont typeface="Georgia"/>
              <a:buAutoNum type="arabicPeriod"/>
            </a:pPr>
            <a:r>
              <a:rPr lang="en-US" sz="2000">
                <a:solidFill>
                  <a:srgbClr val="292929"/>
                </a:solidFill>
                <a:highlight>
                  <a:srgbClr val="FFFFFF"/>
                </a:highlight>
                <a:latin typeface="Georgia"/>
                <a:ea typeface="Georgia"/>
                <a:cs typeface="Georgia"/>
                <a:sym typeface="Georgia"/>
              </a:rPr>
              <a:t>Max Pooling layer with pool size : 2x2</a:t>
            </a:r>
            <a:endParaRPr sz="2000">
              <a:solidFill>
                <a:srgbClr val="292929"/>
              </a:solidFill>
              <a:highlight>
                <a:srgbClr val="FFFFFF"/>
              </a:highlight>
              <a:latin typeface="Georgia"/>
              <a:ea typeface="Georgia"/>
              <a:cs typeface="Georgia"/>
              <a:sym typeface="Georgia"/>
            </a:endParaRPr>
          </a:p>
          <a:p>
            <a:pPr indent="-355600" lvl="0" marL="749300" rtl="0" algn="l">
              <a:lnSpc>
                <a:spcPct val="218181"/>
              </a:lnSpc>
              <a:spcBef>
                <a:spcPts val="0"/>
              </a:spcBef>
              <a:spcAft>
                <a:spcPts val="0"/>
              </a:spcAft>
              <a:buClr>
                <a:srgbClr val="292929"/>
              </a:buClr>
              <a:buSzPts val="2000"/>
              <a:buFont typeface="Georgia"/>
              <a:buAutoNum type="arabicPeriod"/>
            </a:pPr>
            <a:r>
              <a:rPr lang="en-US" sz="2000">
                <a:solidFill>
                  <a:srgbClr val="292929"/>
                </a:solidFill>
                <a:highlight>
                  <a:srgbClr val="FFFFFF"/>
                </a:highlight>
                <a:latin typeface="Georgia"/>
                <a:ea typeface="Georgia"/>
                <a:cs typeface="Georgia"/>
                <a:sym typeface="Georgia"/>
              </a:rPr>
              <a:t>Dropout layer</a:t>
            </a:r>
            <a:endParaRPr sz="2000">
              <a:solidFill>
                <a:srgbClr val="292929"/>
              </a:solidFill>
              <a:highlight>
                <a:srgbClr val="FFFFFF"/>
              </a:highlight>
              <a:latin typeface="Georgia"/>
              <a:ea typeface="Georgia"/>
              <a:cs typeface="Georgia"/>
              <a:sym typeface="Georgia"/>
            </a:endParaRPr>
          </a:p>
          <a:p>
            <a:pPr indent="-355600" lvl="0" marL="749300" rtl="0" algn="l">
              <a:lnSpc>
                <a:spcPct val="218181"/>
              </a:lnSpc>
              <a:spcBef>
                <a:spcPts val="0"/>
              </a:spcBef>
              <a:spcAft>
                <a:spcPts val="0"/>
              </a:spcAft>
              <a:buClr>
                <a:srgbClr val="292929"/>
              </a:buClr>
              <a:buSzPts val="2000"/>
              <a:buFont typeface="Georgia"/>
              <a:buAutoNum type="arabicPeriod"/>
            </a:pPr>
            <a:r>
              <a:rPr lang="en-US" sz="2000">
                <a:solidFill>
                  <a:srgbClr val="292929"/>
                </a:solidFill>
                <a:highlight>
                  <a:srgbClr val="FFFFFF"/>
                </a:highlight>
                <a:latin typeface="Georgia"/>
                <a:ea typeface="Georgia"/>
                <a:cs typeface="Georgia"/>
                <a:sym typeface="Georgia"/>
              </a:rPr>
              <a:t>Flattening layer</a:t>
            </a:r>
            <a:endParaRPr sz="2000">
              <a:solidFill>
                <a:srgbClr val="292929"/>
              </a:solidFill>
              <a:highlight>
                <a:srgbClr val="FFFFFF"/>
              </a:highlight>
              <a:latin typeface="Georgia"/>
              <a:ea typeface="Georgia"/>
              <a:cs typeface="Georgia"/>
              <a:sym typeface="Georgia"/>
            </a:endParaRPr>
          </a:p>
          <a:p>
            <a:pPr indent="-355600" lvl="0" marL="749300" rtl="0" algn="l">
              <a:lnSpc>
                <a:spcPct val="218181"/>
              </a:lnSpc>
              <a:spcBef>
                <a:spcPts val="0"/>
              </a:spcBef>
              <a:spcAft>
                <a:spcPts val="0"/>
              </a:spcAft>
              <a:buClr>
                <a:srgbClr val="292929"/>
              </a:buClr>
              <a:buSzPts val="2000"/>
              <a:buFont typeface="Georgia"/>
              <a:buAutoNum type="arabicPeriod"/>
            </a:pPr>
            <a:r>
              <a:rPr lang="en-US" sz="2000">
                <a:solidFill>
                  <a:srgbClr val="292929"/>
                </a:solidFill>
                <a:highlight>
                  <a:srgbClr val="FFFFFF"/>
                </a:highlight>
                <a:latin typeface="Georgia"/>
                <a:ea typeface="Georgia"/>
                <a:cs typeface="Georgia"/>
                <a:sym typeface="Georgia"/>
              </a:rPr>
              <a:t>2 Dense layered, Neural Network at the end</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463125" y="298175"/>
            <a:ext cx="10614000" cy="112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US" sz="3600">
                <a:solidFill>
                  <a:srgbClr val="292929"/>
                </a:solidFill>
              </a:rPr>
              <a:t>AUTOENCODERS FOR AUDIO RECONSTRUCTION</a:t>
            </a:r>
            <a:endParaRPr b="1" sz="3600">
              <a:solidFill>
                <a:srgbClr val="292929"/>
              </a:solidFill>
            </a:endParaRPr>
          </a:p>
        </p:txBody>
      </p:sp>
      <p:sp>
        <p:nvSpPr>
          <p:cNvPr id="223" name="Google Shape;223;p41"/>
          <p:cNvSpPr txBox="1"/>
          <p:nvPr>
            <p:ph idx="1" type="body"/>
          </p:nvPr>
        </p:nvSpPr>
        <p:spPr>
          <a:xfrm>
            <a:off x="566400" y="1151950"/>
            <a:ext cx="11247600" cy="53043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sz="2000">
              <a:solidFill>
                <a:srgbClr val="000000"/>
              </a:solidFill>
              <a:highlight>
                <a:srgbClr val="F9FAFB"/>
              </a:highlight>
            </a:endParaRPr>
          </a:p>
          <a:p>
            <a:pPr indent="-355600" lvl="0" marL="457200" rtl="0" algn="l">
              <a:spcBef>
                <a:spcPts val="1600"/>
              </a:spcBef>
              <a:spcAft>
                <a:spcPts val="0"/>
              </a:spcAft>
              <a:buClr>
                <a:srgbClr val="000000"/>
              </a:buClr>
              <a:buSzPts val="2000"/>
              <a:buChar char="●"/>
            </a:pPr>
            <a:r>
              <a:rPr lang="en-US" sz="2000">
                <a:solidFill>
                  <a:srgbClr val="000000"/>
                </a:solidFill>
                <a:highlight>
                  <a:srgbClr val="F9FAFB"/>
                </a:highlight>
              </a:rPr>
              <a:t>An autoencoder is, by definition, a technique to encode something automatically. By using a neural network, the autoencoder is able to learn how to decompose data (in our case, audio) into fairly small bits of data, and then using that representation, reconstruct the original data as closely as it can to the original.</a:t>
            </a:r>
            <a:endParaRPr sz="2000">
              <a:solidFill>
                <a:srgbClr val="000000"/>
              </a:solidFill>
              <a:highlight>
                <a:srgbClr val="F9FAFB"/>
              </a:highlight>
            </a:endParaRPr>
          </a:p>
          <a:p>
            <a:pPr indent="0" lvl="0" marL="457200" rtl="0" algn="l">
              <a:spcBef>
                <a:spcPts val="1600"/>
              </a:spcBef>
              <a:spcAft>
                <a:spcPts val="0"/>
              </a:spcAft>
              <a:buNone/>
            </a:pPr>
            <a:r>
              <a:t/>
            </a:r>
            <a:endParaRPr sz="2000">
              <a:solidFill>
                <a:srgbClr val="000000"/>
              </a:solidFill>
              <a:highlight>
                <a:srgbClr val="F9FAFB"/>
              </a:highlight>
            </a:endParaRPr>
          </a:p>
          <a:p>
            <a:pPr indent="-355600" lvl="0" marL="457200" rtl="0" algn="l">
              <a:spcBef>
                <a:spcPts val="1600"/>
              </a:spcBef>
              <a:spcAft>
                <a:spcPts val="0"/>
              </a:spcAft>
              <a:buClr>
                <a:srgbClr val="000000"/>
              </a:buClr>
              <a:buSzPts val="2000"/>
              <a:buChar char="●"/>
            </a:pPr>
            <a:r>
              <a:rPr lang="en-US" sz="2000">
                <a:solidFill>
                  <a:srgbClr val="000000"/>
                </a:solidFill>
                <a:highlight>
                  <a:srgbClr val="F9FAFB"/>
                </a:highlight>
              </a:rPr>
              <a:t>For handling millions of requests with large data at the same time, streams of data have to be reduced somehow in order for us to be physically able to provide them to users - this is where </a:t>
            </a:r>
            <a:r>
              <a:rPr i="1" lang="en-US" sz="2000">
                <a:solidFill>
                  <a:srgbClr val="000000"/>
                </a:solidFill>
                <a:highlight>
                  <a:srgbClr val="F9FAFB"/>
                </a:highlight>
              </a:rPr>
              <a:t>data compression</a:t>
            </a:r>
            <a:r>
              <a:rPr lang="en-US" sz="2000">
                <a:solidFill>
                  <a:srgbClr val="000000"/>
                </a:solidFill>
                <a:highlight>
                  <a:srgbClr val="F9FAFB"/>
                </a:highlight>
              </a:rPr>
              <a:t> kicks in.</a:t>
            </a:r>
            <a:endParaRPr sz="2000">
              <a:solidFill>
                <a:srgbClr val="000000"/>
              </a:solidFill>
              <a:highlight>
                <a:srgbClr val="F9FAFB"/>
              </a:highlight>
            </a:endParaRPr>
          </a:p>
          <a:p>
            <a:pPr indent="0" lvl="0" marL="457200" rtl="0" algn="l">
              <a:lnSpc>
                <a:spcPct val="115000"/>
              </a:lnSpc>
              <a:spcBef>
                <a:spcPts val="1600"/>
              </a:spcBef>
              <a:spcAft>
                <a:spcPts val="0"/>
              </a:spcAft>
              <a:buNone/>
            </a:pPr>
            <a:r>
              <a:t/>
            </a:r>
            <a:endParaRPr sz="2000">
              <a:solidFill>
                <a:srgbClr val="000000"/>
              </a:solidFill>
              <a:highlight>
                <a:srgbClr val="F9FAFB"/>
              </a:highlight>
            </a:endParaRPr>
          </a:p>
          <a:p>
            <a:pPr indent="-355600" lvl="0" marL="457200" rtl="0" algn="l">
              <a:lnSpc>
                <a:spcPct val="115000"/>
              </a:lnSpc>
              <a:spcBef>
                <a:spcPts val="1200"/>
              </a:spcBef>
              <a:spcAft>
                <a:spcPts val="0"/>
              </a:spcAft>
              <a:buClr>
                <a:srgbClr val="000000"/>
              </a:buClr>
              <a:buSzPts val="2000"/>
              <a:buChar char="●"/>
            </a:pPr>
            <a:r>
              <a:rPr lang="en-US" sz="2000">
                <a:solidFill>
                  <a:srgbClr val="000000"/>
                </a:solidFill>
                <a:highlight>
                  <a:srgbClr val="F9FAFB"/>
                </a:highlight>
              </a:rPr>
              <a:t>There are two main types of compression </a:t>
            </a:r>
            <a:r>
              <a:rPr lang="en-US" sz="2000">
                <a:solidFill>
                  <a:srgbClr val="000000"/>
                </a:solidFill>
                <a:highlight>
                  <a:srgbClr val="F9FAFB"/>
                </a:highlight>
              </a:rPr>
              <a:t>:</a:t>
            </a:r>
            <a:endParaRPr sz="2000">
              <a:solidFill>
                <a:srgbClr val="000000"/>
              </a:solidFill>
              <a:highlight>
                <a:srgbClr val="F9FAFB"/>
              </a:highlight>
            </a:endParaRPr>
          </a:p>
          <a:p>
            <a:pPr indent="0" lvl="0" marL="0" rtl="0" algn="l">
              <a:lnSpc>
                <a:spcPct val="115000"/>
              </a:lnSpc>
              <a:spcBef>
                <a:spcPts val="1200"/>
              </a:spcBef>
              <a:spcAft>
                <a:spcPts val="0"/>
              </a:spcAft>
              <a:buNone/>
            </a:pPr>
            <a:r>
              <a:rPr lang="en-US" sz="2000">
                <a:solidFill>
                  <a:srgbClr val="000000"/>
                </a:solidFill>
                <a:highlight>
                  <a:srgbClr val="F9FAFB"/>
                </a:highlight>
              </a:rPr>
              <a:t>        </a:t>
            </a:r>
            <a:r>
              <a:rPr b="1" lang="en-US" sz="2000">
                <a:solidFill>
                  <a:srgbClr val="000000"/>
                </a:solidFill>
                <a:highlight>
                  <a:srgbClr val="F9FAFB"/>
                </a:highlight>
              </a:rPr>
              <a:t>Lossless:</a:t>
            </a:r>
            <a:r>
              <a:rPr lang="en-US" sz="2000">
                <a:solidFill>
                  <a:srgbClr val="000000"/>
                </a:solidFill>
                <a:highlight>
                  <a:srgbClr val="F9FAFB"/>
                </a:highlight>
              </a:rPr>
              <a:t> Data integrity and accuracy is preferred, even if we don't "shave off" much.</a:t>
            </a:r>
            <a:endParaRPr sz="2000">
              <a:solidFill>
                <a:srgbClr val="000000"/>
              </a:solidFill>
              <a:highlight>
                <a:srgbClr val="F9FAFB"/>
              </a:highlight>
            </a:endParaRPr>
          </a:p>
          <a:p>
            <a:pPr indent="0" lvl="0" marL="0" rtl="0" algn="l">
              <a:lnSpc>
                <a:spcPct val="115000"/>
              </a:lnSpc>
              <a:spcBef>
                <a:spcPts val="1200"/>
              </a:spcBef>
              <a:spcAft>
                <a:spcPts val="1200"/>
              </a:spcAft>
              <a:buNone/>
            </a:pPr>
            <a:r>
              <a:rPr lang="en-US" sz="2000">
                <a:solidFill>
                  <a:srgbClr val="000000"/>
                </a:solidFill>
                <a:highlight>
                  <a:srgbClr val="F9FAFB"/>
                </a:highlight>
              </a:rPr>
              <a:t>         </a:t>
            </a:r>
            <a:r>
              <a:rPr b="1" lang="en-US" sz="2000">
                <a:solidFill>
                  <a:srgbClr val="000000"/>
                </a:solidFill>
                <a:highlight>
                  <a:srgbClr val="F9FAFB"/>
                </a:highlight>
              </a:rPr>
              <a:t>Lossy:</a:t>
            </a:r>
            <a:r>
              <a:rPr lang="en-US" sz="2000">
                <a:solidFill>
                  <a:srgbClr val="000000"/>
                </a:solidFill>
                <a:highlight>
                  <a:srgbClr val="F9FAFB"/>
                </a:highlight>
              </a:rPr>
              <a:t> Data integrity and accuracy isn't as important as how fast we can serve it - imagine a   real-time          audio transfer, where it's more important to be "live" than to have high quality audio.</a:t>
            </a:r>
            <a:endParaRPr sz="2000">
              <a:solidFill>
                <a:srgbClr val="000000"/>
              </a:solidFill>
              <a:highlight>
                <a:srgbClr val="F9FAFB"/>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534450" y="66975"/>
            <a:ext cx="10587300" cy="26943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111111"/>
                </a:solidFill>
                <a:highlight>
                  <a:srgbClr val="F9FAFB"/>
                </a:highlight>
              </a:rPr>
              <a:t>There are two key components in this task:</a:t>
            </a:r>
            <a:endParaRPr sz="2000">
              <a:solidFill>
                <a:srgbClr val="111111"/>
              </a:solidFill>
              <a:highlight>
                <a:srgbClr val="F9FAFB"/>
              </a:highlight>
            </a:endParaRPr>
          </a:p>
          <a:p>
            <a:pPr indent="-355600" lvl="0" marL="457200" rtl="0" algn="l">
              <a:lnSpc>
                <a:spcPct val="115000"/>
              </a:lnSpc>
              <a:spcBef>
                <a:spcPts val="1200"/>
              </a:spcBef>
              <a:spcAft>
                <a:spcPts val="0"/>
              </a:spcAft>
              <a:buClr>
                <a:srgbClr val="111111"/>
              </a:buClr>
              <a:buSzPts val="2000"/>
              <a:buFont typeface="Calibri"/>
              <a:buChar char="●"/>
            </a:pPr>
            <a:r>
              <a:rPr lang="en-US" sz="2000">
                <a:solidFill>
                  <a:srgbClr val="111111"/>
                </a:solidFill>
                <a:highlight>
                  <a:srgbClr val="F9FAFB"/>
                </a:highlight>
              </a:rPr>
              <a:t>Encoder: Learns how to compress the original input into a small encoding</a:t>
            </a:r>
            <a:endParaRPr sz="2000">
              <a:solidFill>
                <a:srgbClr val="111111"/>
              </a:solidFill>
              <a:highlight>
                <a:srgbClr val="F9FAFB"/>
              </a:highlight>
            </a:endParaRPr>
          </a:p>
          <a:p>
            <a:pPr indent="-355600" lvl="0" marL="457200" rtl="0" algn="l">
              <a:lnSpc>
                <a:spcPct val="115000"/>
              </a:lnSpc>
              <a:spcBef>
                <a:spcPts val="0"/>
              </a:spcBef>
              <a:spcAft>
                <a:spcPts val="0"/>
              </a:spcAft>
              <a:buClr>
                <a:srgbClr val="111111"/>
              </a:buClr>
              <a:buSzPts val="2000"/>
              <a:buFont typeface="Calibri"/>
              <a:buChar char="●"/>
            </a:pPr>
            <a:r>
              <a:rPr lang="en-US" sz="2000">
                <a:solidFill>
                  <a:srgbClr val="111111"/>
                </a:solidFill>
                <a:highlight>
                  <a:srgbClr val="F9FAFB"/>
                </a:highlight>
              </a:rPr>
              <a:t>Decoder: Learns how to restore the original data from that encoding generated by the Encoder</a:t>
            </a:r>
            <a:endParaRPr sz="2000">
              <a:solidFill>
                <a:srgbClr val="111111"/>
              </a:solidFill>
              <a:highlight>
                <a:srgbClr val="F9FAFB"/>
              </a:highlight>
            </a:endParaRPr>
          </a:p>
          <a:p>
            <a:pPr indent="0" lvl="0" marL="0" rtl="0" algn="l">
              <a:lnSpc>
                <a:spcPct val="115000"/>
              </a:lnSpc>
              <a:spcBef>
                <a:spcPts val="1200"/>
              </a:spcBef>
              <a:spcAft>
                <a:spcPts val="1200"/>
              </a:spcAft>
              <a:buClr>
                <a:schemeClr val="dk1"/>
              </a:buClr>
              <a:buSzPts val="1100"/>
              <a:buFont typeface="Arial"/>
              <a:buNone/>
            </a:pPr>
            <a:r>
              <a:rPr lang="en-US" sz="2000">
                <a:solidFill>
                  <a:srgbClr val="111111"/>
                </a:solidFill>
                <a:highlight>
                  <a:srgbClr val="F9FAFB"/>
                </a:highlight>
              </a:rPr>
              <a:t>These two are trained together in symbiosis to obtain the most efficient representation of the data that we can reconstruct the original data from, without losing so much of it.</a:t>
            </a:r>
            <a:endParaRPr sz="2000">
              <a:solidFill>
                <a:srgbClr val="111111"/>
              </a:solidFill>
            </a:endParaRPr>
          </a:p>
        </p:txBody>
      </p:sp>
      <p:pic>
        <p:nvPicPr>
          <p:cNvPr id="229" name="Google Shape;229;p42"/>
          <p:cNvPicPr preferRelativeResize="0"/>
          <p:nvPr/>
        </p:nvPicPr>
        <p:blipFill>
          <a:blip r:embed="rId3">
            <a:alphaModFix/>
          </a:blip>
          <a:stretch>
            <a:fillRect/>
          </a:stretch>
        </p:blipFill>
        <p:spPr>
          <a:xfrm>
            <a:off x="275625" y="3135375"/>
            <a:ext cx="7359251" cy="3722624"/>
          </a:xfrm>
          <a:prstGeom prst="rect">
            <a:avLst/>
          </a:prstGeom>
          <a:noFill/>
          <a:ln>
            <a:noFill/>
          </a:ln>
        </p:spPr>
      </p:pic>
      <p:pic>
        <p:nvPicPr>
          <p:cNvPr id="230" name="Google Shape;230;p42"/>
          <p:cNvPicPr preferRelativeResize="0"/>
          <p:nvPr/>
        </p:nvPicPr>
        <p:blipFill>
          <a:blip r:embed="rId4">
            <a:alphaModFix/>
          </a:blip>
          <a:stretch>
            <a:fillRect/>
          </a:stretch>
        </p:blipFill>
        <p:spPr>
          <a:xfrm>
            <a:off x="8170675" y="3254875"/>
            <a:ext cx="3638850" cy="3362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Autoencoder Structure</a:t>
            </a:r>
            <a:endParaRPr b="1"/>
          </a:p>
        </p:txBody>
      </p:sp>
      <p:sp>
        <p:nvSpPr>
          <p:cNvPr id="236" name="Google Shape;236;p43"/>
          <p:cNvSpPr txBox="1"/>
          <p:nvPr>
            <p:ph idx="1" type="body"/>
          </p:nvPr>
        </p:nvSpPr>
        <p:spPr>
          <a:xfrm>
            <a:off x="838200" y="1845275"/>
            <a:ext cx="10515600" cy="433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US" sz="2400"/>
              <a:t>•</a:t>
            </a:r>
            <a:r>
              <a:rPr lang="en-US" sz="2700"/>
              <a:t> </a:t>
            </a:r>
            <a:r>
              <a:rPr b="1" lang="en-US" sz="2700"/>
              <a:t>Encoder: </a:t>
            </a:r>
            <a:r>
              <a:rPr lang="en-US" sz="2700"/>
              <a:t>compress input into a latent-space of usually smaller dimension. h = f(x)</a:t>
            </a:r>
            <a:endParaRPr sz="2700"/>
          </a:p>
          <a:p>
            <a:pPr indent="0" lvl="0" marL="0" rtl="0" algn="l">
              <a:spcBef>
                <a:spcPts val="1600"/>
              </a:spcBef>
              <a:spcAft>
                <a:spcPts val="0"/>
              </a:spcAft>
              <a:buClr>
                <a:schemeClr val="dk1"/>
              </a:buClr>
              <a:buSzPts val="1100"/>
              <a:buFont typeface="Arial"/>
              <a:buNone/>
            </a:pPr>
            <a:r>
              <a:t/>
            </a:r>
            <a:endParaRPr sz="2700"/>
          </a:p>
          <a:p>
            <a:pPr indent="0" lvl="0" marL="0" rtl="0" algn="l">
              <a:spcBef>
                <a:spcPts val="1600"/>
              </a:spcBef>
              <a:spcAft>
                <a:spcPts val="0"/>
              </a:spcAft>
              <a:buClr>
                <a:schemeClr val="dk1"/>
              </a:buClr>
              <a:buSzPts val="1100"/>
              <a:buFont typeface="Arial"/>
              <a:buNone/>
            </a:pPr>
            <a:r>
              <a:rPr lang="en-US" sz="2700"/>
              <a:t>• </a:t>
            </a:r>
            <a:r>
              <a:rPr b="1" lang="en-US" sz="2700"/>
              <a:t>Decoder:</a:t>
            </a:r>
            <a:r>
              <a:rPr lang="en-US" sz="2700"/>
              <a:t> reconstruct input from the latent space. r = g(f(x)) with r as close to x as possible.</a:t>
            </a:r>
            <a:endParaRPr sz="2700"/>
          </a:p>
          <a:p>
            <a:pPr indent="0" lvl="0" marL="0" rtl="0" algn="l">
              <a:spcBef>
                <a:spcPts val="1600"/>
              </a:spcBef>
              <a:spcAft>
                <a:spcPts val="1600"/>
              </a:spcAft>
              <a:buNone/>
            </a:pPr>
            <a:r>
              <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600075" y="3770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Bottleneck layer of Autoencoder</a:t>
            </a:r>
            <a:endParaRPr b="1"/>
          </a:p>
        </p:txBody>
      </p:sp>
      <p:sp>
        <p:nvSpPr>
          <p:cNvPr id="242" name="Google Shape;242;p44"/>
          <p:cNvSpPr txBox="1"/>
          <p:nvPr>
            <p:ph idx="1" type="body"/>
          </p:nvPr>
        </p:nvSpPr>
        <p:spPr>
          <a:xfrm>
            <a:off x="540525" y="189707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 Suppose input images are nxn and the latent space</a:t>
            </a:r>
            <a:endParaRPr/>
          </a:p>
          <a:p>
            <a:pPr indent="0" lvl="0" marL="0" rtl="0" algn="l">
              <a:spcBef>
                <a:spcPts val="1600"/>
              </a:spcBef>
              <a:spcAft>
                <a:spcPts val="0"/>
              </a:spcAft>
              <a:buClr>
                <a:schemeClr val="dk1"/>
              </a:buClr>
              <a:buSzPts val="1100"/>
              <a:buFont typeface="Arial"/>
              <a:buNone/>
            </a:pPr>
            <a:r>
              <a:rPr lang="en-US"/>
              <a:t>is m &lt; nxn.</a:t>
            </a:r>
            <a:endParaRPr/>
          </a:p>
          <a:p>
            <a:pPr indent="0" lvl="0" marL="0" rtl="0" algn="l">
              <a:spcBef>
                <a:spcPts val="1600"/>
              </a:spcBef>
              <a:spcAft>
                <a:spcPts val="0"/>
              </a:spcAft>
              <a:buClr>
                <a:schemeClr val="dk1"/>
              </a:buClr>
              <a:buSzPts val="1100"/>
              <a:buFont typeface="Arial"/>
              <a:buNone/>
            </a:pPr>
            <a:r>
              <a:rPr lang="en-US"/>
              <a:t>• Then the latent space is not sufficient to reproduce</a:t>
            </a:r>
            <a:endParaRPr/>
          </a:p>
          <a:p>
            <a:pPr indent="0" lvl="0" marL="0" rtl="0" algn="l">
              <a:spcBef>
                <a:spcPts val="1600"/>
              </a:spcBef>
              <a:spcAft>
                <a:spcPts val="0"/>
              </a:spcAft>
              <a:buClr>
                <a:schemeClr val="dk1"/>
              </a:buClr>
              <a:buSzPts val="1100"/>
              <a:buFont typeface="Arial"/>
              <a:buNone/>
            </a:pPr>
            <a:r>
              <a:rPr lang="en-US"/>
              <a:t>all images.</a:t>
            </a:r>
            <a:endParaRPr/>
          </a:p>
          <a:p>
            <a:pPr indent="0" lvl="0" marL="0" rtl="0" algn="l">
              <a:spcBef>
                <a:spcPts val="1600"/>
              </a:spcBef>
              <a:spcAft>
                <a:spcPts val="0"/>
              </a:spcAft>
              <a:buClr>
                <a:schemeClr val="dk1"/>
              </a:buClr>
              <a:buSzPts val="1100"/>
              <a:buFont typeface="Arial"/>
              <a:buNone/>
            </a:pPr>
            <a:r>
              <a:rPr lang="en-US"/>
              <a:t>• Needs to learn an encoding that captures the</a:t>
            </a:r>
            <a:endParaRPr/>
          </a:p>
          <a:p>
            <a:pPr indent="0" lvl="0" marL="0" rtl="0" algn="l">
              <a:spcBef>
                <a:spcPts val="1600"/>
              </a:spcBef>
              <a:spcAft>
                <a:spcPts val="0"/>
              </a:spcAft>
              <a:buClr>
                <a:schemeClr val="dk1"/>
              </a:buClr>
              <a:buSzPts val="1100"/>
              <a:buFont typeface="Arial"/>
              <a:buNone/>
            </a:pPr>
            <a:r>
              <a:rPr lang="en-US"/>
              <a:t>important features in training data, sufficient for</a:t>
            </a:r>
            <a:endParaRPr/>
          </a:p>
          <a:p>
            <a:pPr indent="0" lvl="0" marL="0" rtl="0" algn="l">
              <a:spcBef>
                <a:spcPts val="1600"/>
              </a:spcBef>
              <a:spcAft>
                <a:spcPts val="0"/>
              </a:spcAft>
              <a:buClr>
                <a:schemeClr val="dk1"/>
              </a:buClr>
              <a:buSzPts val="1100"/>
              <a:buFont typeface="Arial"/>
              <a:buNone/>
            </a:pPr>
            <a:r>
              <a:rPr lang="en-US"/>
              <a:t>approximate reconstruction.</a:t>
            </a:r>
            <a:endParaRPr/>
          </a:p>
          <a:p>
            <a:pPr indent="0" lvl="0" marL="0" rtl="0" algn="l">
              <a:spcBef>
                <a:spcPts val="1600"/>
              </a:spcBef>
              <a:spcAft>
                <a:spcPts val="1600"/>
              </a:spcAft>
              <a:buNone/>
            </a:pPr>
            <a:r>
              <a:t/>
            </a:r>
            <a:endParaRPr/>
          </a:p>
        </p:txBody>
      </p:sp>
      <p:pic>
        <p:nvPicPr>
          <p:cNvPr id="243" name="Google Shape;243;p44"/>
          <p:cNvPicPr preferRelativeResize="0"/>
          <p:nvPr/>
        </p:nvPicPr>
        <p:blipFill>
          <a:blip r:embed="rId3">
            <a:alphaModFix/>
          </a:blip>
          <a:stretch>
            <a:fillRect/>
          </a:stretch>
        </p:blipFill>
        <p:spPr>
          <a:xfrm>
            <a:off x="8524900" y="1762125"/>
            <a:ext cx="3460076" cy="3690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158075"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Uses</a:t>
            </a:r>
            <a:endParaRPr b="1"/>
          </a:p>
        </p:txBody>
      </p:sp>
      <p:sp>
        <p:nvSpPr>
          <p:cNvPr id="249" name="Google Shape;249;p4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770"/>
              <a:buFont typeface="Arial"/>
              <a:buNone/>
            </a:pPr>
            <a:r>
              <a:rPr lang="en-US" sz="2460"/>
              <a:t>Autoencoders are designed to reproduce their input, especially for images.</a:t>
            </a:r>
            <a:endParaRPr sz="2460"/>
          </a:p>
          <a:p>
            <a:pPr indent="0" lvl="0" marL="0" rtl="0" algn="l">
              <a:lnSpc>
                <a:spcPct val="70000"/>
              </a:lnSpc>
              <a:spcBef>
                <a:spcPts val="1600"/>
              </a:spcBef>
              <a:spcAft>
                <a:spcPts val="0"/>
              </a:spcAft>
              <a:buClr>
                <a:schemeClr val="dk1"/>
              </a:buClr>
              <a:buSzPts val="770"/>
              <a:buFont typeface="Arial"/>
              <a:buNone/>
            </a:pPr>
            <a:r>
              <a:rPr lang="en-US" sz="2460"/>
              <a:t>• Key point is to reproduce the input from a learned encoding.</a:t>
            </a:r>
            <a:endParaRPr sz="2460"/>
          </a:p>
          <a:p>
            <a:pPr indent="0" lvl="0" marL="0" rtl="0" algn="l">
              <a:lnSpc>
                <a:spcPct val="70000"/>
              </a:lnSpc>
              <a:spcBef>
                <a:spcPts val="1600"/>
              </a:spcBef>
              <a:spcAft>
                <a:spcPts val="0"/>
              </a:spcAft>
              <a:buClr>
                <a:schemeClr val="dk1"/>
              </a:buClr>
              <a:buSzPts val="770"/>
              <a:buFont typeface="Arial"/>
              <a:buNone/>
            </a:pPr>
            <a:r>
              <a:rPr lang="en-US" sz="2460"/>
              <a:t>• Compare PCA/SVD</a:t>
            </a:r>
            <a:endParaRPr sz="2460"/>
          </a:p>
          <a:p>
            <a:pPr indent="0" lvl="0" marL="0" rtl="0" algn="l">
              <a:lnSpc>
                <a:spcPct val="70000"/>
              </a:lnSpc>
              <a:spcBef>
                <a:spcPts val="1600"/>
              </a:spcBef>
              <a:spcAft>
                <a:spcPts val="0"/>
              </a:spcAft>
              <a:buClr>
                <a:schemeClr val="dk1"/>
              </a:buClr>
              <a:buSzPts val="770"/>
              <a:buFont typeface="Arial"/>
              <a:buNone/>
            </a:pPr>
            <a:r>
              <a:rPr lang="en-US" sz="2460"/>
              <a:t>• PCA takes a collection of vectors (images) and produces a usually           smaller set of vectors that can be used to approximate the input vectors via linear combination.</a:t>
            </a:r>
            <a:endParaRPr sz="2460"/>
          </a:p>
          <a:p>
            <a:pPr indent="0" lvl="0" marL="0" rtl="0" algn="l">
              <a:lnSpc>
                <a:spcPct val="70000"/>
              </a:lnSpc>
              <a:spcBef>
                <a:spcPts val="1600"/>
              </a:spcBef>
              <a:spcAft>
                <a:spcPts val="0"/>
              </a:spcAft>
              <a:buClr>
                <a:schemeClr val="dk1"/>
              </a:buClr>
              <a:buSzPts val="770"/>
              <a:buFont typeface="Arial"/>
              <a:buNone/>
            </a:pPr>
            <a:r>
              <a:rPr lang="en-US" sz="2460"/>
              <a:t>• Very efficient for certain applications.</a:t>
            </a:r>
            <a:endParaRPr sz="2460"/>
          </a:p>
          <a:p>
            <a:pPr indent="0" lvl="0" marL="0" rtl="0" algn="l">
              <a:lnSpc>
                <a:spcPct val="70000"/>
              </a:lnSpc>
              <a:spcBef>
                <a:spcPts val="1600"/>
              </a:spcBef>
              <a:spcAft>
                <a:spcPts val="0"/>
              </a:spcAft>
              <a:buClr>
                <a:schemeClr val="dk1"/>
              </a:buClr>
              <a:buSzPts val="770"/>
              <a:buFont typeface="Arial"/>
              <a:buNone/>
            </a:pPr>
            <a:r>
              <a:rPr lang="en-US" sz="2460"/>
              <a:t>• Fourier and wavelet compression is similar.</a:t>
            </a:r>
            <a:endParaRPr sz="2460"/>
          </a:p>
          <a:p>
            <a:pPr indent="0" lvl="0" marL="0" rtl="0" algn="l">
              <a:lnSpc>
                <a:spcPct val="70000"/>
              </a:lnSpc>
              <a:spcBef>
                <a:spcPts val="1600"/>
              </a:spcBef>
              <a:spcAft>
                <a:spcPts val="0"/>
              </a:spcAft>
              <a:buSzPts val="770"/>
              <a:buNone/>
            </a:pPr>
            <a:r>
              <a:rPr lang="en-US" sz="2460"/>
              <a:t>• Denoising: input clean image + noise and train to reproduce the clean image.</a:t>
            </a:r>
            <a:endParaRPr sz="2460"/>
          </a:p>
          <a:p>
            <a:pPr indent="0" lvl="0" marL="0" rtl="0" algn="l">
              <a:lnSpc>
                <a:spcPct val="70000"/>
              </a:lnSpc>
              <a:spcBef>
                <a:spcPts val="1600"/>
              </a:spcBef>
              <a:spcAft>
                <a:spcPts val="1600"/>
              </a:spcAft>
              <a:buSzPts val="770"/>
              <a:buNone/>
            </a:pPr>
            <a:r>
              <a:t/>
            </a:r>
            <a:endParaRPr sz="19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516500" y="290300"/>
            <a:ext cx="11176800" cy="12369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SzPts val="1300"/>
              <a:buNone/>
            </a:pPr>
            <a:r>
              <a:rPr b="1" i="1" lang="en-US" sz="5100">
                <a:solidFill>
                  <a:schemeClr val="dk2"/>
                </a:solidFill>
              </a:rPr>
              <a:t>Our team:</a:t>
            </a:r>
            <a:endParaRPr b="1" i="1" sz="5000">
              <a:solidFill>
                <a:schemeClr val="dk2"/>
              </a:solidFill>
            </a:endParaRPr>
          </a:p>
        </p:txBody>
      </p:sp>
      <p:sp>
        <p:nvSpPr>
          <p:cNvPr id="123" name="Google Shape;123;p28"/>
          <p:cNvSpPr txBox="1"/>
          <p:nvPr/>
        </p:nvSpPr>
        <p:spPr>
          <a:xfrm>
            <a:off x="3755267" y="1647100"/>
            <a:ext cx="7704000" cy="3570900"/>
          </a:xfrm>
          <a:prstGeom prst="rect">
            <a:avLst/>
          </a:prstGeom>
          <a:noFill/>
          <a:ln>
            <a:noFill/>
          </a:ln>
        </p:spPr>
        <p:txBody>
          <a:bodyPr anchorCtr="0" anchor="t" bIns="121900" lIns="121900" spcFirstLastPara="1" rIns="121900" wrap="square" tIns="121900">
            <a:spAutoFit/>
          </a:bodyPr>
          <a:lstStyle/>
          <a:p>
            <a:pPr indent="-533400" lvl="0" marL="609600" rtl="0" algn="l">
              <a:spcBef>
                <a:spcPts val="0"/>
              </a:spcBef>
              <a:spcAft>
                <a:spcPts val="0"/>
              </a:spcAft>
              <a:buSzPts val="3600"/>
              <a:buFont typeface="Playfair Display"/>
              <a:buAutoNum type="arabicPeriod"/>
            </a:pPr>
            <a:r>
              <a:rPr b="1" i="1" lang="en-US" sz="3600">
                <a:latin typeface="Playfair Display"/>
                <a:ea typeface="Playfair Display"/>
                <a:cs typeface="Playfair Display"/>
                <a:sym typeface="Playfair Display"/>
              </a:rPr>
              <a:t>Priya Sahu (B20AI031)</a:t>
            </a:r>
            <a:endParaRPr b="1" i="1" sz="3600">
              <a:latin typeface="Playfair Display"/>
              <a:ea typeface="Playfair Display"/>
              <a:cs typeface="Playfair Display"/>
              <a:sym typeface="Playfair Display"/>
            </a:endParaRPr>
          </a:p>
          <a:p>
            <a:pPr indent="-533400" lvl="0" marL="609600" rtl="0" algn="l">
              <a:spcBef>
                <a:spcPts val="0"/>
              </a:spcBef>
              <a:spcAft>
                <a:spcPts val="0"/>
              </a:spcAft>
              <a:buSzPts val="3600"/>
              <a:buFont typeface="Playfair Display"/>
              <a:buAutoNum type="arabicPeriod"/>
            </a:pPr>
            <a:r>
              <a:rPr b="1" i="1" lang="en-US" sz="3600">
                <a:latin typeface="Playfair Display"/>
                <a:ea typeface="Playfair Display"/>
                <a:cs typeface="Playfair Display"/>
                <a:sym typeface="Playfair Display"/>
              </a:rPr>
              <a:t>Soumil Sinha (B20CS071)</a:t>
            </a:r>
            <a:endParaRPr b="1" i="1" sz="3600">
              <a:latin typeface="Playfair Display"/>
              <a:ea typeface="Playfair Display"/>
              <a:cs typeface="Playfair Display"/>
              <a:sym typeface="Playfair Display"/>
            </a:endParaRPr>
          </a:p>
          <a:p>
            <a:pPr indent="-533400" lvl="0" marL="609600" rtl="0" algn="l">
              <a:spcBef>
                <a:spcPts val="0"/>
              </a:spcBef>
              <a:spcAft>
                <a:spcPts val="0"/>
              </a:spcAft>
              <a:buSzPts val="3600"/>
              <a:buFont typeface="Playfair Display"/>
              <a:buAutoNum type="arabicPeriod"/>
            </a:pPr>
            <a:r>
              <a:rPr b="1" i="1" lang="en-US" sz="3600">
                <a:latin typeface="Playfair Display"/>
                <a:ea typeface="Playfair Display"/>
                <a:cs typeface="Playfair Display"/>
                <a:sym typeface="Playfair Display"/>
              </a:rPr>
              <a:t>Ravi Joshi (B20ME060)</a:t>
            </a:r>
            <a:endParaRPr b="1" i="1" sz="3600">
              <a:latin typeface="Playfair Display"/>
              <a:ea typeface="Playfair Display"/>
              <a:cs typeface="Playfair Display"/>
              <a:sym typeface="Playfair Display"/>
            </a:endParaRPr>
          </a:p>
          <a:p>
            <a:pPr indent="-533400" lvl="0" marL="609600" rtl="0" algn="l">
              <a:spcBef>
                <a:spcPts val="0"/>
              </a:spcBef>
              <a:spcAft>
                <a:spcPts val="0"/>
              </a:spcAft>
              <a:buSzPts val="3600"/>
              <a:buFont typeface="Playfair Display"/>
              <a:buAutoNum type="arabicPeriod"/>
            </a:pPr>
            <a:r>
              <a:rPr b="1" i="1" lang="en-US" sz="3600">
                <a:latin typeface="Playfair Display"/>
                <a:ea typeface="Playfair Display"/>
                <a:cs typeface="Playfair Display"/>
                <a:sym typeface="Playfair Display"/>
              </a:rPr>
              <a:t>Keshav Mundra (B20CS026)</a:t>
            </a:r>
            <a:endParaRPr b="1" i="1" sz="3600">
              <a:latin typeface="Playfair Display"/>
              <a:ea typeface="Playfair Display"/>
              <a:cs typeface="Playfair Display"/>
              <a:sym typeface="Playfair Display"/>
            </a:endParaRPr>
          </a:p>
          <a:p>
            <a:pPr indent="-533400" lvl="0" marL="609600" rtl="0" algn="l">
              <a:spcBef>
                <a:spcPts val="0"/>
              </a:spcBef>
              <a:spcAft>
                <a:spcPts val="0"/>
              </a:spcAft>
              <a:buSzPts val="3600"/>
              <a:buFont typeface="Playfair Display"/>
              <a:buAutoNum type="arabicPeriod"/>
            </a:pPr>
            <a:r>
              <a:rPr b="1" i="1" lang="en-US" sz="3600">
                <a:latin typeface="Playfair Display"/>
                <a:ea typeface="Playfair Display"/>
                <a:cs typeface="Playfair Display"/>
                <a:sym typeface="Playfair Display"/>
              </a:rPr>
              <a:t>Chennamsetty Ushakiran (B20MT014)</a:t>
            </a:r>
            <a:endParaRPr b="1" i="1" sz="3600">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idx="1" type="subTitle"/>
          </p:nvPr>
        </p:nvSpPr>
        <p:spPr>
          <a:xfrm>
            <a:off x="415600" y="465250"/>
            <a:ext cx="11360700" cy="3162600"/>
          </a:xfrm>
          <a:prstGeom prst="rect">
            <a:avLst/>
          </a:prstGeom>
        </p:spPr>
        <p:txBody>
          <a:bodyPr anchorCtr="0" anchor="t" bIns="121900" lIns="121900" spcFirstLastPara="1" rIns="121900" wrap="square" tIns="121900">
            <a:normAutofit fontScale="92500" lnSpcReduction="10000"/>
          </a:bodyPr>
          <a:lstStyle/>
          <a:p>
            <a:pPr indent="0" lvl="0" marL="0" rtl="0" algn="ctr">
              <a:spcBef>
                <a:spcPts val="0"/>
              </a:spcBef>
              <a:spcAft>
                <a:spcPts val="0"/>
              </a:spcAft>
              <a:buNone/>
            </a:pPr>
            <a:r>
              <a:rPr lang="en-US"/>
              <a:t>We have build the model based on autoencoders. We tried to made predictions. We have put all our efforts but yet the results obtained are not perfect. We are done with its base but much work is still to be done which will require more knowledge. We have learned a lot from this project and a lot more is yet to be learnt.</a:t>
            </a:r>
            <a:endParaRPr/>
          </a:p>
        </p:txBody>
      </p:sp>
      <p:sp>
        <p:nvSpPr>
          <p:cNvPr id="255" name="Google Shape;255;p46"/>
          <p:cNvSpPr txBox="1"/>
          <p:nvPr/>
        </p:nvSpPr>
        <p:spPr>
          <a:xfrm>
            <a:off x="3988000" y="4212225"/>
            <a:ext cx="611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7000">
                <a:latin typeface="Calibri"/>
                <a:ea typeface="Calibri"/>
                <a:cs typeface="Calibri"/>
                <a:sym typeface="Calibri"/>
              </a:rPr>
              <a:t>Thank you</a:t>
            </a:r>
            <a:endParaRPr b="1" i="1" sz="7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286250" y="476150"/>
            <a:ext cx="4943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Accent Conversion</a:t>
            </a:r>
            <a:endParaRPr b="1" sz="3600">
              <a:solidFill>
                <a:schemeClr val="dk1"/>
              </a:solidFill>
              <a:latin typeface="Calibri"/>
              <a:ea typeface="Calibri"/>
              <a:cs typeface="Calibri"/>
              <a:sym typeface="Calibri"/>
            </a:endParaRPr>
          </a:p>
        </p:txBody>
      </p:sp>
      <p:sp>
        <p:nvSpPr>
          <p:cNvPr id="129" name="Google Shape;129;p29"/>
          <p:cNvSpPr txBox="1"/>
          <p:nvPr/>
        </p:nvSpPr>
        <p:spPr>
          <a:xfrm>
            <a:off x="1724025" y="1552575"/>
            <a:ext cx="298132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Fill accent in which you are speaking</a:t>
            </a:r>
            <a:endParaRPr sz="1050">
              <a:solidFill>
                <a:schemeClr val="dk1"/>
              </a:solidFill>
              <a:latin typeface="Calibri"/>
              <a:ea typeface="Calibri"/>
              <a:cs typeface="Calibri"/>
              <a:sym typeface="Calibri"/>
            </a:endParaRPr>
          </a:p>
        </p:txBody>
      </p:sp>
      <p:sp>
        <p:nvSpPr>
          <p:cNvPr id="130" name="Google Shape;130;p29"/>
          <p:cNvSpPr txBox="1"/>
          <p:nvPr/>
        </p:nvSpPr>
        <p:spPr>
          <a:xfrm>
            <a:off x="7629525" y="1600200"/>
            <a:ext cx="242887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Accent which you want</a:t>
            </a:r>
            <a:endParaRPr sz="1050">
              <a:solidFill>
                <a:schemeClr val="dk1"/>
              </a:solidFill>
              <a:latin typeface="Calibri"/>
              <a:ea typeface="Calibri"/>
              <a:cs typeface="Calibri"/>
              <a:sym typeface="Calibri"/>
            </a:endParaRPr>
          </a:p>
        </p:txBody>
      </p:sp>
      <p:sp>
        <p:nvSpPr>
          <p:cNvPr id="131" name="Google Shape;131;p29"/>
          <p:cNvSpPr/>
          <p:nvPr/>
        </p:nvSpPr>
        <p:spPr>
          <a:xfrm>
            <a:off x="1828800" y="1990725"/>
            <a:ext cx="2085975" cy="466725"/>
          </a:xfrm>
          <a:prstGeom prst="roundRect">
            <a:avLst>
              <a:gd fmla="val 16667" name="adj"/>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29"/>
          <p:cNvSpPr/>
          <p:nvPr/>
        </p:nvSpPr>
        <p:spPr>
          <a:xfrm>
            <a:off x="7462838" y="1990725"/>
            <a:ext cx="2085975" cy="466725"/>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adio microphone" id="133" name="Google Shape;133;p29"/>
          <p:cNvPicPr preferRelativeResize="0"/>
          <p:nvPr/>
        </p:nvPicPr>
        <p:blipFill rotWithShape="1">
          <a:blip r:embed="rId3">
            <a:alphaModFix/>
          </a:blip>
          <a:srcRect b="0" l="0" r="0" t="0"/>
          <a:stretch/>
        </p:blipFill>
        <p:spPr>
          <a:xfrm>
            <a:off x="3881437" y="1990725"/>
            <a:ext cx="671513" cy="466725"/>
          </a:xfrm>
          <a:prstGeom prst="rect">
            <a:avLst/>
          </a:prstGeom>
          <a:noFill/>
          <a:ln>
            <a:noFill/>
          </a:ln>
        </p:spPr>
      </p:pic>
      <p:pic>
        <p:nvPicPr>
          <p:cNvPr descr="Volume" id="134" name="Google Shape;134;p29"/>
          <p:cNvPicPr preferRelativeResize="0"/>
          <p:nvPr/>
        </p:nvPicPr>
        <p:blipFill rotWithShape="1">
          <a:blip r:embed="rId4">
            <a:alphaModFix/>
          </a:blip>
          <a:srcRect b="0" l="0" r="0" t="0"/>
          <a:stretch/>
        </p:blipFill>
        <p:spPr>
          <a:xfrm>
            <a:off x="9615488" y="1912723"/>
            <a:ext cx="604837" cy="639977"/>
          </a:xfrm>
          <a:prstGeom prst="rect">
            <a:avLst/>
          </a:prstGeom>
          <a:noFill/>
          <a:ln>
            <a:noFill/>
          </a:ln>
        </p:spPr>
      </p:pic>
      <p:graphicFrame>
        <p:nvGraphicFramePr>
          <p:cNvPr id="135" name="Google Shape;135;p29"/>
          <p:cNvGraphicFramePr/>
          <p:nvPr/>
        </p:nvGraphicFramePr>
        <p:xfrm>
          <a:off x="1833563" y="1990725"/>
          <a:ext cx="3000000" cy="3000000"/>
        </p:xfrm>
        <a:graphic>
          <a:graphicData uri="http://schemas.openxmlformats.org/drawingml/2006/table">
            <a:tbl>
              <a:tblPr bandRow="1" firstRow="1">
                <a:noFill/>
                <a:tableStyleId>{B3109CCA-CBF9-45AD-9017-5DFEAE20054A}</a:tableStyleId>
              </a:tblPr>
              <a:tblGrid>
                <a:gridCol w="2152650"/>
              </a:tblGrid>
              <a:tr h="495725">
                <a:tc>
                  <a:txBody>
                    <a:bodyPr/>
                    <a:lstStyle/>
                    <a:p>
                      <a:pPr indent="0" lvl="0" marL="0" marR="0" rtl="0" algn="l">
                        <a:spcBef>
                          <a:spcPts val="0"/>
                        </a:spcBef>
                        <a:spcAft>
                          <a:spcPts val="0"/>
                        </a:spcAft>
                        <a:buNone/>
                      </a:pPr>
                      <a:r>
                        <a:t/>
                      </a:r>
                      <a:endParaRPr sz="1400"/>
                    </a:p>
                  </a:txBody>
                  <a:tcPr marT="45725" marB="45725" marR="91450" marL="91450"/>
                </a:tc>
              </a:tr>
              <a:tr h="316525">
                <a:tc>
                  <a:txBody>
                    <a:bodyPr/>
                    <a:lstStyle/>
                    <a:p>
                      <a:pPr indent="0" lvl="0" marL="0" marR="0" rtl="0" algn="l">
                        <a:spcBef>
                          <a:spcPts val="0"/>
                        </a:spcBef>
                        <a:spcAft>
                          <a:spcPts val="0"/>
                        </a:spcAft>
                        <a:buNone/>
                      </a:pPr>
                      <a:r>
                        <a:rPr lang="en-US" sz="1800"/>
                        <a:t>American(English)</a:t>
                      </a:r>
                      <a:endParaRPr sz="1800"/>
                    </a:p>
                  </a:txBody>
                  <a:tcPr marT="45725" marB="45725" marR="91450" marL="91450"/>
                </a:tc>
              </a:tr>
              <a:tr h="316525">
                <a:tc>
                  <a:txBody>
                    <a:bodyPr/>
                    <a:lstStyle/>
                    <a:p>
                      <a:pPr indent="0" lvl="0" marL="0" marR="0" rtl="0" algn="l">
                        <a:spcBef>
                          <a:spcPts val="0"/>
                        </a:spcBef>
                        <a:spcAft>
                          <a:spcPts val="0"/>
                        </a:spcAft>
                        <a:buNone/>
                      </a:pPr>
                      <a:r>
                        <a:rPr lang="en-US" sz="1800"/>
                        <a:t>British(English)</a:t>
                      </a:r>
                      <a:endParaRPr sz="1800"/>
                    </a:p>
                  </a:txBody>
                  <a:tcPr marT="45725" marB="45725" marR="91450" marL="91450"/>
                </a:tc>
              </a:tr>
            </a:tbl>
          </a:graphicData>
        </a:graphic>
      </p:graphicFrame>
      <p:sp>
        <p:nvSpPr>
          <p:cNvPr id="136" name="Google Shape;136;p29"/>
          <p:cNvSpPr txBox="1"/>
          <p:nvPr/>
        </p:nvSpPr>
        <p:spPr>
          <a:xfrm>
            <a:off x="1876425" y="2039420"/>
            <a:ext cx="19526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Choose accent</a:t>
            </a:r>
            <a:endParaRPr sz="1800">
              <a:solidFill>
                <a:schemeClr val="dk1"/>
              </a:solidFill>
              <a:latin typeface="Calibri"/>
              <a:ea typeface="Calibri"/>
              <a:cs typeface="Calibri"/>
              <a:sym typeface="Calibri"/>
            </a:endParaRPr>
          </a:p>
        </p:txBody>
      </p:sp>
      <p:sp>
        <p:nvSpPr>
          <p:cNvPr id="137" name="Google Shape;137;p29"/>
          <p:cNvSpPr txBox="1"/>
          <p:nvPr/>
        </p:nvSpPr>
        <p:spPr>
          <a:xfrm>
            <a:off x="7462837" y="2039420"/>
            <a:ext cx="1752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Choose accent</a:t>
            </a:r>
            <a:endParaRPr sz="1800">
              <a:solidFill>
                <a:schemeClr val="dk1"/>
              </a:solidFill>
              <a:latin typeface="Calibri"/>
              <a:ea typeface="Calibri"/>
              <a:cs typeface="Calibri"/>
              <a:sym typeface="Calibri"/>
            </a:endParaRPr>
          </a:p>
        </p:txBody>
      </p:sp>
      <p:graphicFrame>
        <p:nvGraphicFramePr>
          <p:cNvPr id="138" name="Google Shape;138;p29"/>
          <p:cNvGraphicFramePr/>
          <p:nvPr/>
        </p:nvGraphicFramePr>
        <p:xfrm>
          <a:off x="7458075" y="1990725"/>
          <a:ext cx="3000000" cy="3000000"/>
        </p:xfrm>
        <a:graphic>
          <a:graphicData uri="http://schemas.openxmlformats.org/drawingml/2006/table">
            <a:tbl>
              <a:tblPr bandRow="1" firstRow="1">
                <a:noFill/>
                <a:tableStyleId>{E7643777-94C5-4B45-B221-3338045E4C87}</a:tableStyleId>
              </a:tblPr>
              <a:tblGrid>
                <a:gridCol w="2085975"/>
              </a:tblGrid>
              <a:tr h="414025">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American(Eng.)</a:t>
                      </a:r>
                      <a:endParaRPr sz="1800"/>
                    </a:p>
                  </a:txBody>
                  <a:tcPr marT="45725" marB="45725" marR="91450" marL="91450"/>
                </a:tc>
              </a:tr>
              <a:tr h="370850">
                <a:tc>
                  <a:txBody>
                    <a:bodyPr/>
                    <a:lstStyle/>
                    <a:p>
                      <a:pPr indent="0" lvl="0" marL="0" marR="0" rtl="0" algn="l">
                        <a:spcBef>
                          <a:spcPts val="0"/>
                        </a:spcBef>
                        <a:spcAft>
                          <a:spcPts val="0"/>
                        </a:spcAft>
                        <a:buNone/>
                      </a:pPr>
                      <a:r>
                        <a:rPr lang="en-US" sz="1800"/>
                        <a:t>British(Eng.)</a:t>
                      </a:r>
                      <a:endParaRPr sz="1800"/>
                    </a:p>
                  </a:txBody>
                  <a:tcPr marT="45725" marB="45725" marR="91450" marL="91450"/>
                </a:tc>
              </a:tr>
            </a:tbl>
          </a:graphicData>
        </a:graphic>
      </p:graphicFrame>
      <p:pic>
        <p:nvPicPr>
          <p:cNvPr id="139" name="Google Shape;139;p29"/>
          <p:cNvPicPr preferRelativeResize="0"/>
          <p:nvPr/>
        </p:nvPicPr>
        <p:blipFill rotWithShape="1">
          <a:blip r:embed="rId5">
            <a:alphaModFix/>
          </a:blip>
          <a:srcRect b="0" l="0" r="0" t="0"/>
          <a:stretch/>
        </p:blipFill>
        <p:spPr>
          <a:xfrm>
            <a:off x="9686926" y="2070017"/>
            <a:ext cx="406400" cy="406400"/>
          </a:xfrm>
          <a:prstGeom prst="rect">
            <a:avLst/>
          </a:prstGeom>
          <a:noFill/>
          <a:ln>
            <a:noFill/>
          </a:ln>
        </p:spPr>
      </p:pic>
      <p:pic>
        <p:nvPicPr>
          <p:cNvPr id="140" name="Google Shape;140;p29"/>
          <p:cNvPicPr preferRelativeResize="0"/>
          <p:nvPr/>
        </p:nvPicPr>
        <p:blipFill rotWithShape="1">
          <a:blip r:embed="rId6">
            <a:alphaModFix/>
          </a:blip>
          <a:srcRect b="0" l="0" r="0" t="0"/>
          <a:stretch/>
        </p:blipFill>
        <p:spPr>
          <a:xfrm>
            <a:off x="7458075" y="4001770"/>
            <a:ext cx="2479041" cy="2135270"/>
          </a:xfrm>
          <a:prstGeom prst="rect">
            <a:avLst/>
          </a:prstGeom>
          <a:noFill/>
          <a:ln>
            <a:noFill/>
          </a:ln>
        </p:spPr>
      </p:pic>
      <p:sp>
        <p:nvSpPr>
          <p:cNvPr id="141" name="Google Shape;141;p29"/>
          <p:cNvSpPr/>
          <p:nvPr/>
        </p:nvSpPr>
        <p:spPr>
          <a:xfrm>
            <a:off x="4467225" y="4257040"/>
            <a:ext cx="2583815" cy="1503680"/>
          </a:xfrm>
          <a:prstGeom prst="roundRect">
            <a:avLst>
              <a:gd fmla="val 16667" name="adj"/>
            </a:avLst>
          </a:prstGeom>
          <a:solidFill>
            <a:srgbClr val="FEE59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29"/>
          <p:cNvSpPr txBox="1"/>
          <p:nvPr/>
        </p:nvSpPr>
        <p:spPr>
          <a:xfrm>
            <a:off x="4705350" y="4572000"/>
            <a:ext cx="216281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B0F0"/>
                </a:solidFill>
                <a:latin typeface="Calibri"/>
                <a:ea typeface="Calibri"/>
                <a:cs typeface="Calibri"/>
                <a:sym typeface="Calibri"/>
              </a:rPr>
              <a:t>Machine Learning Model</a:t>
            </a:r>
            <a:endParaRPr b="1" sz="2400">
              <a:solidFill>
                <a:srgbClr val="00B0F0"/>
              </a:solidFill>
              <a:latin typeface="Calibri"/>
              <a:ea typeface="Calibri"/>
              <a:cs typeface="Calibri"/>
              <a:sym typeface="Calibri"/>
            </a:endParaRPr>
          </a:p>
        </p:txBody>
      </p:sp>
      <p:cxnSp>
        <p:nvCxnSpPr>
          <p:cNvPr id="143" name="Google Shape;143;p29"/>
          <p:cNvCxnSpPr/>
          <p:nvPr/>
        </p:nvCxnSpPr>
        <p:spPr>
          <a:xfrm>
            <a:off x="6736080" y="4978400"/>
            <a:ext cx="721995" cy="0"/>
          </a:xfrm>
          <a:prstGeom prst="straightConnector1">
            <a:avLst/>
          </a:prstGeom>
          <a:noFill/>
          <a:ln cap="flat" cmpd="sng" w="9525">
            <a:solidFill>
              <a:schemeClr val="dk1"/>
            </a:solidFill>
            <a:prstDash val="solid"/>
            <a:miter lim="800000"/>
            <a:headEnd len="sm" w="sm" type="none"/>
            <a:tailEnd len="med" w="med" type="triangle"/>
          </a:ln>
        </p:spPr>
      </p:cxnSp>
      <p:cxnSp>
        <p:nvCxnSpPr>
          <p:cNvPr id="144" name="Google Shape;144;p29"/>
          <p:cNvCxnSpPr/>
          <p:nvPr/>
        </p:nvCxnSpPr>
        <p:spPr>
          <a:xfrm>
            <a:off x="3914775" y="4978400"/>
            <a:ext cx="638175" cy="0"/>
          </a:xfrm>
          <a:prstGeom prst="straightConnector1">
            <a:avLst/>
          </a:prstGeom>
          <a:noFill/>
          <a:ln cap="flat" cmpd="sng" w="9525">
            <a:solidFill>
              <a:schemeClr val="dk1"/>
            </a:solidFill>
            <a:prstDash val="solid"/>
            <a:miter lim="800000"/>
            <a:headEnd len="sm" w="sm" type="none"/>
            <a:tailEnd len="med" w="med" type="triangle"/>
          </a:ln>
        </p:spPr>
      </p:cxnSp>
      <p:pic>
        <p:nvPicPr>
          <p:cNvPr id="145" name="Google Shape;145;p29"/>
          <p:cNvPicPr preferRelativeResize="0"/>
          <p:nvPr/>
        </p:nvPicPr>
        <p:blipFill rotWithShape="1">
          <a:blip r:embed="rId7">
            <a:alphaModFix/>
          </a:blip>
          <a:srcRect b="0" l="0" r="0" t="0"/>
          <a:stretch/>
        </p:blipFill>
        <p:spPr>
          <a:xfrm>
            <a:off x="1402396" y="3738464"/>
            <a:ext cx="2479041" cy="2661881"/>
          </a:xfrm>
          <a:prstGeom prst="rect">
            <a:avLst/>
          </a:prstGeom>
          <a:noFill/>
          <a:ln>
            <a:noFill/>
          </a:ln>
        </p:spPr>
      </p:pic>
      <p:pic>
        <p:nvPicPr>
          <p:cNvPr id="146" name="Google Shape;146;p29" title="Standard recording 1_1.mp3">
            <a:hlinkClick r:id="rId8"/>
          </p:cNvPr>
          <p:cNvPicPr preferRelativeResize="0"/>
          <p:nvPr/>
        </p:nvPicPr>
        <p:blipFill>
          <a:blip r:embed="rId9">
            <a:alphaModFix/>
          </a:blip>
          <a:stretch>
            <a:fillRect/>
          </a:stretch>
        </p:blipFill>
        <p:spPr>
          <a:xfrm>
            <a:off x="9937125" y="5679850"/>
            <a:ext cx="457200" cy="457200"/>
          </a:xfrm>
          <a:prstGeom prst="rect">
            <a:avLst/>
          </a:prstGeom>
          <a:noFill/>
          <a:ln>
            <a:noFill/>
          </a:ln>
        </p:spPr>
      </p:pic>
      <p:pic>
        <p:nvPicPr>
          <p:cNvPr id="147" name="Google Shape;147;p29" title="Standard recording 2_2.mp3">
            <a:hlinkClick r:id="rId10"/>
          </p:cNvPr>
          <p:cNvPicPr preferRelativeResize="0"/>
          <p:nvPr/>
        </p:nvPicPr>
        <p:blipFill>
          <a:blip r:embed="rId9">
            <a:alphaModFix/>
          </a:blip>
          <a:stretch>
            <a:fillRect/>
          </a:stretch>
        </p:blipFill>
        <p:spPr>
          <a:xfrm>
            <a:off x="945200" y="5943150"/>
            <a:ext cx="4572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2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416"/>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0"/>
          <p:cNvPicPr preferRelativeResize="0"/>
          <p:nvPr/>
        </p:nvPicPr>
        <p:blipFill>
          <a:blip r:embed="rId3">
            <a:alphaModFix/>
          </a:blip>
          <a:stretch>
            <a:fillRect/>
          </a:stretch>
        </p:blipFill>
        <p:spPr>
          <a:xfrm>
            <a:off x="0" y="0"/>
            <a:ext cx="12192000" cy="6857999"/>
          </a:xfrm>
          <a:prstGeom prst="rect">
            <a:avLst/>
          </a:prstGeom>
          <a:noFill/>
          <a:ln>
            <a:noFill/>
          </a:ln>
        </p:spPr>
      </p:pic>
      <p:sp>
        <p:nvSpPr>
          <p:cNvPr id="153" name="Google Shape;153;p30"/>
          <p:cNvSpPr txBox="1"/>
          <p:nvPr/>
        </p:nvSpPr>
        <p:spPr>
          <a:xfrm>
            <a:off x="1400000" y="326750"/>
            <a:ext cx="9124500" cy="738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US" sz="3200">
                <a:highlight>
                  <a:schemeClr val="lt1"/>
                </a:highlight>
                <a:latin typeface="Playfair Display"/>
                <a:ea typeface="Playfair Display"/>
                <a:cs typeface="Playfair Display"/>
                <a:sym typeface="Playfair Display"/>
              </a:rPr>
              <a:t>TRAINING OF OUR MODEL</a:t>
            </a:r>
            <a:endParaRPr b="1" sz="3200">
              <a:highlight>
                <a:schemeClr val="lt1"/>
              </a:highlight>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nvSpPr>
        <p:spPr>
          <a:xfrm>
            <a:off x="0" y="0"/>
            <a:ext cx="12192000" cy="7052700"/>
          </a:xfrm>
          <a:prstGeom prst="rect">
            <a:avLst/>
          </a:prstGeom>
          <a:noFill/>
          <a:ln>
            <a:noFill/>
          </a:ln>
        </p:spPr>
        <p:txBody>
          <a:bodyPr anchorCtr="0" anchor="t" bIns="121900" lIns="121900" spcFirstLastPara="1" rIns="121900" wrap="square" tIns="121900">
            <a:spAutoFit/>
          </a:bodyPr>
          <a:lstStyle/>
          <a:p>
            <a:pPr indent="0" lvl="0" marL="0" rtl="0" algn="ctr">
              <a:lnSpc>
                <a:spcPct val="115000"/>
              </a:lnSpc>
              <a:spcBef>
                <a:spcPts val="0"/>
              </a:spcBef>
              <a:spcAft>
                <a:spcPts val="0"/>
              </a:spcAft>
              <a:buNone/>
            </a:pPr>
            <a:r>
              <a:rPr b="1" lang="en-US" sz="3300">
                <a:solidFill>
                  <a:schemeClr val="dk2"/>
                </a:solidFill>
              </a:rPr>
              <a:t>What is the exact role of ML in our project?</a:t>
            </a:r>
            <a:endParaRPr b="1" sz="3300">
              <a:solidFill>
                <a:schemeClr val="dk2"/>
              </a:solidFill>
            </a:endParaRPr>
          </a:p>
          <a:p>
            <a:pPr indent="0" lvl="0" marL="0" rtl="0" algn="l">
              <a:lnSpc>
                <a:spcPct val="115000"/>
              </a:lnSpc>
              <a:spcBef>
                <a:spcPts val="0"/>
              </a:spcBef>
              <a:spcAft>
                <a:spcPts val="0"/>
              </a:spcAft>
              <a:buNone/>
            </a:pPr>
            <a:r>
              <a:t/>
            </a:r>
            <a:endParaRPr b="1" sz="1900">
              <a:solidFill>
                <a:schemeClr val="dk2"/>
              </a:solidFill>
            </a:endParaRPr>
          </a:p>
          <a:p>
            <a:pPr indent="-488950" lvl="0" marL="609600" rtl="0" algn="l">
              <a:lnSpc>
                <a:spcPct val="115000"/>
              </a:lnSpc>
              <a:spcBef>
                <a:spcPts val="0"/>
              </a:spcBef>
              <a:spcAft>
                <a:spcPts val="0"/>
              </a:spcAft>
              <a:buClr>
                <a:schemeClr val="dk2"/>
              </a:buClr>
              <a:buSzPts val="2900"/>
              <a:buChar char="❖"/>
            </a:pPr>
            <a:r>
              <a:rPr lang="en-US" sz="2900">
                <a:solidFill>
                  <a:schemeClr val="dk2"/>
                </a:solidFill>
              </a:rPr>
              <a:t>It consists of mainly 2 parts - training and testing of the model.</a:t>
            </a:r>
            <a:endParaRPr sz="2900">
              <a:solidFill>
                <a:schemeClr val="dk2"/>
              </a:solidFill>
            </a:endParaRPr>
          </a:p>
          <a:p>
            <a:pPr indent="-488950" lvl="0" marL="609600" rtl="0" algn="l">
              <a:lnSpc>
                <a:spcPct val="115000"/>
              </a:lnSpc>
              <a:spcBef>
                <a:spcPts val="0"/>
              </a:spcBef>
              <a:spcAft>
                <a:spcPts val="0"/>
              </a:spcAft>
              <a:buClr>
                <a:schemeClr val="dk2"/>
              </a:buClr>
              <a:buSzPts val="2900"/>
              <a:buChar char="❖"/>
            </a:pPr>
            <a:r>
              <a:rPr lang="en-US" sz="2900">
                <a:solidFill>
                  <a:schemeClr val="dk2"/>
                </a:solidFill>
              </a:rPr>
              <a:t>Training part will require an extensive amount of input datasets for making our model more and more accurate. </a:t>
            </a:r>
            <a:endParaRPr sz="2900">
              <a:solidFill>
                <a:schemeClr val="dk2"/>
              </a:solidFill>
            </a:endParaRPr>
          </a:p>
          <a:p>
            <a:pPr indent="-488950" lvl="0" marL="609600" rtl="0" algn="l">
              <a:lnSpc>
                <a:spcPct val="115000"/>
              </a:lnSpc>
              <a:spcBef>
                <a:spcPts val="0"/>
              </a:spcBef>
              <a:spcAft>
                <a:spcPts val="0"/>
              </a:spcAft>
              <a:buClr>
                <a:schemeClr val="dk2"/>
              </a:buClr>
              <a:buSzPts val="2900"/>
              <a:buChar char="❖"/>
            </a:pPr>
            <a:r>
              <a:rPr lang="en-US" sz="2900">
                <a:solidFill>
                  <a:schemeClr val="dk2"/>
                </a:solidFill>
              </a:rPr>
              <a:t>Input data will consist of alphabets, words and phrases for one and their corresponding tones in one accent and other, in which we want to convert.It will be like a key value relationship between the two accents.</a:t>
            </a:r>
            <a:endParaRPr sz="2900">
              <a:solidFill>
                <a:schemeClr val="dk2"/>
              </a:solidFill>
            </a:endParaRPr>
          </a:p>
          <a:p>
            <a:pPr indent="-488950" lvl="0" marL="609600" rtl="0" algn="l">
              <a:lnSpc>
                <a:spcPct val="115000"/>
              </a:lnSpc>
              <a:spcBef>
                <a:spcPts val="0"/>
              </a:spcBef>
              <a:spcAft>
                <a:spcPts val="0"/>
              </a:spcAft>
              <a:buClr>
                <a:schemeClr val="dk2"/>
              </a:buClr>
              <a:buSzPts val="2900"/>
              <a:buChar char="❖"/>
            </a:pPr>
            <a:r>
              <a:rPr lang="en-US" sz="2900">
                <a:solidFill>
                  <a:schemeClr val="dk2"/>
                </a:solidFill>
              </a:rPr>
              <a:t>To improve the accuracy of our model, various ML techniques, parameter tuning and l1 and l2 regularization to solve the major problem of overfitting.</a:t>
            </a:r>
            <a:endParaRPr sz="2900">
              <a:solidFill>
                <a:schemeClr val="dk2"/>
              </a:solidFill>
            </a:endParaRPr>
          </a:p>
          <a:p>
            <a:pPr indent="0" lvl="0" marL="0" rtl="0" algn="l">
              <a:lnSpc>
                <a:spcPct val="115000"/>
              </a:lnSpc>
              <a:spcBef>
                <a:spcPts val="0"/>
              </a:spcBef>
              <a:spcAft>
                <a:spcPts val="0"/>
              </a:spcAft>
              <a:buNone/>
            </a:pPr>
            <a:r>
              <a:t/>
            </a:r>
            <a:endParaRPr sz="2600">
              <a:solidFill>
                <a:srgbClr val="333333"/>
              </a:solidFill>
              <a:highlight>
                <a:srgbClr val="FCFCFC"/>
              </a:highlight>
            </a:endParaRPr>
          </a:p>
          <a:p>
            <a:pPr indent="0" lvl="0" marL="0" rtl="0" algn="l">
              <a:lnSpc>
                <a:spcPct val="115000"/>
              </a:lnSpc>
              <a:spcBef>
                <a:spcPts val="0"/>
              </a:spcBef>
              <a:spcAft>
                <a:spcPts val="27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nvSpPr>
        <p:spPr>
          <a:xfrm>
            <a:off x="0" y="406825"/>
            <a:ext cx="12117900" cy="6117000"/>
          </a:xfrm>
          <a:prstGeom prst="rect">
            <a:avLst/>
          </a:prstGeom>
          <a:noFill/>
          <a:ln>
            <a:noFill/>
          </a:ln>
        </p:spPr>
        <p:txBody>
          <a:bodyPr anchorCtr="0" anchor="t" bIns="121900" lIns="121900" spcFirstLastPara="1" rIns="121900" wrap="square" tIns="121900">
            <a:normAutofit/>
          </a:bodyPr>
          <a:lstStyle/>
          <a:p>
            <a:pPr indent="-406400" lvl="0" marL="457200" rtl="0" algn="l">
              <a:lnSpc>
                <a:spcPct val="115000"/>
              </a:lnSpc>
              <a:spcBef>
                <a:spcPts val="0"/>
              </a:spcBef>
              <a:spcAft>
                <a:spcPts val="0"/>
              </a:spcAft>
              <a:buClr>
                <a:schemeClr val="dk2"/>
              </a:buClr>
              <a:buSzPts val="2800"/>
              <a:buChar char="❖"/>
            </a:pPr>
            <a:r>
              <a:rPr lang="en-US" sz="2800">
                <a:solidFill>
                  <a:schemeClr val="dk2"/>
                </a:solidFill>
                <a:highlight>
                  <a:srgbClr val="FCFCFC"/>
                </a:highlight>
              </a:rPr>
              <a:t>The accent modification algorithms are trained in a way that they learn how to modify the spectrogram representing non-native speech to one resembling the same utterance by a native speaker. </a:t>
            </a:r>
            <a:endParaRPr sz="2800">
              <a:solidFill>
                <a:schemeClr val="dk2"/>
              </a:solidFill>
              <a:highlight>
                <a:srgbClr val="FCFCFC"/>
              </a:highlight>
            </a:endParaRPr>
          </a:p>
          <a:p>
            <a:pPr indent="-406400" lvl="0" marL="457200" rtl="0" algn="l">
              <a:lnSpc>
                <a:spcPct val="115000"/>
              </a:lnSpc>
              <a:spcBef>
                <a:spcPts val="0"/>
              </a:spcBef>
              <a:spcAft>
                <a:spcPts val="0"/>
              </a:spcAft>
              <a:buClr>
                <a:schemeClr val="dk2"/>
              </a:buClr>
              <a:buSzPts val="2800"/>
              <a:buChar char="❖"/>
            </a:pPr>
            <a:r>
              <a:rPr lang="en-US" sz="2800">
                <a:solidFill>
                  <a:schemeClr val="dk2"/>
                </a:solidFill>
                <a:highlight>
                  <a:srgbClr val="FCFCFC"/>
                </a:highlight>
              </a:rPr>
              <a:t>The correctness of the modified speech is determined by the accuracy of the speech recognition system trained on a dataset containing native speaker samples, allowing us to evaluate the quality of accent modification. </a:t>
            </a:r>
            <a:endParaRPr sz="2800">
              <a:solidFill>
                <a:schemeClr val="dk2"/>
              </a:solidFill>
              <a:highlight>
                <a:srgbClr val="FCFCFC"/>
              </a:highlight>
            </a:endParaRPr>
          </a:p>
          <a:p>
            <a:pPr indent="-406400" lvl="0" marL="457200" rtl="0" algn="l">
              <a:lnSpc>
                <a:spcPct val="115000"/>
              </a:lnSpc>
              <a:spcBef>
                <a:spcPts val="0"/>
              </a:spcBef>
              <a:spcAft>
                <a:spcPts val="0"/>
              </a:spcAft>
              <a:buClr>
                <a:schemeClr val="dk2"/>
              </a:buClr>
              <a:buSzPts val="2800"/>
              <a:buChar char="❖"/>
            </a:pPr>
            <a:r>
              <a:rPr lang="en-US" sz="2800">
                <a:solidFill>
                  <a:schemeClr val="dk2"/>
                </a:solidFill>
                <a:highlight>
                  <a:srgbClr val="FCFCFC"/>
                </a:highlight>
              </a:rPr>
              <a:t>The criterion which decides whether or not the style-modifying algorithm can perform well is a reduction in the metrics related to the error yielded during the inference using the ASR networks (Automatic Speech Recognition), which were trained on native speaker samples</a:t>
            </a:r>
            <a:endParaRPr sz="2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nvSpPr>
        <p:spPr>
          <a:xfrm>
            <a:off x="0" y="198200"/>
            <a:ext cx="12066300" cy="6129300"/>
          </a:xfrm>
          <a:prstGeom prst="rect">
            <a:avLst/>
          </a:prstGeom>
          <a:noFill/>
          <a:ln>
            <a:noFill/>
          </a:ln>
        </p:spPr>
        <p:txBody>
          <a:bodyPr anchorCtr="0" anchor="t" bIns="121900" lIns="121900" spcFirstLastPara="1" rIns="121900" wrap="square" tIns="121900">
            <a:spAutoFit/>
          </a:bodyPr>
          <a:lstStyle/>
          <a:p>
            <a:pPr indent="-406400" lvl="0" marL="457200" rtl="0" algn="l">
              <a:lnSpc>
                <a:spcPct val="115000"/>
              </a:lnSpc>
              <a:spcBef>
                <a:spcPts val="0"/>
              </a:spcBef>
              <a:spcAft>
                <a:spcPts val="0"/>
              </a:spcAft>
              <a:buClr>
                <a:srgbClr val="333333"/>
              </a:buClr>
              <a:buSzPts val="2800"/>
              <a:buChar char="❖"/>
            </a:pPr>
            <a:r>
              <a:rPr lang="en-US" sz="2800">
                <a:solidFill>
                  <a:srgbClr val="333333"/>
                </a:solidFill>
                <a:highlight>
                  <a:srgbClr val="FCFCFC"/>
                </a:highlight>
              </a:rPr>
              <a:t>During the training phase, the autoencoder is fed spectrograms of samples of non-native speakers, whereas the autoencoder’s output is compared against the spectrograms of exactly the same utterances pronounced by native speakers of the particular language. </a:t>
            </a:r>
            <a:endParaRPr sz="2800">
              <a:solidFill>
                <a:srgbClr val="333333"/>
              </a:solidFill>
              <a:highlight>
                <a:srgbClr val="FCFCFC"/>
              </a:highlight>
            </a:endParaRPr>
          </a:p>
          <a:p>
            <a:pPr indent="-406400" lvl="0" marL="457200" rtl="0" algn="l">
              <a:lnSpc>
                <a:spcPct val="115000"/>
              </a:lnSpc>
              <a:spcBef>
                <a:spcPts val="0"/>
              </a:spcBef>
              <a:spcAft>
                <a:spcPts val="0"/>
              </a:spcAft>
              <a:buClr>
                <a:srgbClr val="333333"/>
              </a:buClr>
              <a:buSzPts val="2800"/>
              <a:buChar char="❖"/>
            </a:pPr>
            <a:r>
              <a:rPr lang="en-US" sz="2800">
                <a:solidFill>
                  <a:srgbClr val="333333"/>
                </a:solidFill>
                <a:highlight>
                  <a:srgbClr val="FCFCFC"/>
                </a:highlight>
              </a:rPr>
              <a:t>Then back-propagation causes the autoencoder to learn the conversion of the same words and sentences from the speech containing a non-native accent to the one with the modified accent.</a:t>
            </a:r>
            <a:endParaRPr sz="2800">
              <a:solidFill>
                <a:srgbClr val="333333"/>
              </a:solidFill>
              <a:highlight>
                <a:srgbClr val="FCFCFC"/>
              </a:highlight>
            </a:endParaRPr>
          </a:p>
          <a:p>
            <a:pPr indent="-406400" lvl="0" marL="457200" rtl="0" algn="l">
              <a:lnSpc>
                <a:spcPct val="115000"/>
              </a:lnSpc>
              <a:spcBef>
                <a:spcPts val="0"/>
              </a:spcBef>
              <a:spcAft>
                <a:spcPts val="0"/>
              </a:spcAft>
              <a:buClr>
                <a:srgbClr val="333333"/>
              </a:buClr>
              <a:buSzPts val="2800"/>
              <a:buChar char="❖"/>
            </a:pPr>
            <a:r>
              <a:rPr lang="en-US" sz="2800">
                <a:solidFill>
                  <a:srgbClr val="333333"/>
                </a:solidFill>
                <a:highlight>
                  <a:srgbClr val="FCFCFC"/>
                </a:highlight>
              </a:rPr>
              <a:t>During the inference phase, the input spectrogram created in the first step of our pipeline is fed into the autoencoder as input data. </a:t>
            </a:r>
            <a:endParaRPr sz="2800">
              <a:solidFill>
                <a:srgbClr val="333333"/>
              </a:solidFill>
              <a:highlight>
                <a:srgbClr val="FCFCFC"/>
              </a:highlight>
            </a:endParaRPr>
          </a:p>
          <a:p>
            <a:pPr indent="-406400" lvl="0" marL="457200" rtl="0" algn="l">
              <a:lnSpc>
                <a:spcPct val="115000"/>
              </a:lnSpc>
              <a:spcBef>
                <a:spcPts val="0"/>
              </a:spcBef>
              <a:spcAft>
                <a:spcPts val="0"/>
              </a:spcAft>
              <a:buClr>
                <a:srgbClr val="333333"/>
              </a:buClr>
              <a:buSzPts val="2800"/>
              <a:buChar char="❖"/>
            </a:pPr>
            <a:r>
              <a:rPr lang="en-US" sz="2800">
                <a:solidFill>
                  <a:srgbClr val="333333"/>
                </a:solidFill>
                <a:highlight>
                  <a:srgbClr val="FCFCFC"/>
                </a:highlight>
              </a:rPr>
              <a:t>The output of the autoencoder is a spectrogram which is slightly converted according to the CNN layers’ weights learned after the training.</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4"/>
          <p:cNvPicPr preferRelativeResize="0"/>
          <p:nvPr/>
        </p:nvPicPr>
        <p:blipFill>
          <a:blip r:embed="rId3">
            <a:alphaModFix/>
          </a:blip>
          <a:stretch>
            <a:fillRect/>
          </a:stretch>
        </p:blipFill>
        <p:spPr>
          <a:xfrm>
            <a:off x="1131325" y="203200"/>
            <a:ext cx="8958400" cy="639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sz="3600"/>
              <a:t>Step 1: Getting our training data for ML model</a:t>
            </a:r>
            <a:endParaRPr/>
          </a:p>
        </p:txBody>
      </p:sp>
      <p:sp>
        <p:nvSpPr>
          <p:cNvPr id="179" name="Google Shape;179;p35"/>
          <p:cNvSpPr txBox="1"/>
          <p:nvPr>
            <p:ph idx="1" type="body"/>
          </p:nvPr>
        </p:nvSpPr>
        <p:spPr>
          <a:xfrm>
            <a:off x="838200" y="175607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We have found a voice generator that can generate speech from our text with different accents.</a:t>
            </a:r>
            <a:endParaRPr/>
          </a:p>
          <a:p>
            <a:pPr indent="-342900" lvl="0" marL="457200" rtl="0" algn="l">
              <a:spcBef>
                <a:spcPts val="0"/>
              </a:spcBef>
              <a:spcAft>
                <a:spcPts val="0"/>
              </a:spcAft>
              <a:buSzPts val="1800"/>
              <a:buChar char="●"/>
            </a:pPr>
            <a:r>
              <a:rPr lang="en-US"/>
              <a:t>Courtesy: </a:t>
            </a:r>
            <a:r>
              <a:rPr lang="en-US" u="sng">
                <a:solidFill>
                  <a:schemeClr val="hlink"/>
                </a:solidFill>
                <a:hlinkClick r:id="rId3"/>
              </a:rPr>
              <a:t>https://www.voicebooking.com/en/free-voice-over-generator</a:t>
            </a:r>
            <a:endParaRPr/>
          </a:p>
          <a:p>
            <a:pPr indent="-342900" lvl="0" marL="457200" rtl="0" algn="l">
              <a:spcBef>
                <a:spcPts val="0"/>
              </a:spcBef>
              <a:spcAft>
                <a:spcPts val="0"/>
              </a:spcAft>
              <a:buSzPts val="1800"/>
              <a:buChar char="●"/>
            </a:pPr>
            <a:r>
              <a:rPr lang="en-US"/>
              <a:t>An example:</a:t>
            </a:r>
            <a:br>
              <a:rPr lang="en-US"/>
            </a:br>
            <a:endParaRPr/>
          </a:p>
        </p:txBody>
      </p:sp>
      <p:pic>
        <p:nvPicPr>
          <p:cNvPr id="180" name="Google Shape;180;p35" title="eng uk hello.wav">
            <a:hlinkClick r:id="rId4"/>
          </p:cNvPr>
          <p:cNvPicPr preferRelativeResize="0"/>
          <p:nvPr/>
        </p:nvPicPr>
        <p:blipFill>
          <a:blip r:embed="rId5">
            <a:alphaModFix/>
          </a:blip>
          <a:stretch>
            <a:fillRect/>
          </a:stretch>
        </p:blipFill>
        <p:spPr>
          <a:xfrm>
            <a:off x="1234440" y="4389120"/>
            <a:ext cx="667425" cy="667425"/>
          </a:xfrm>
          <a:prstGeom prst="rect">
            <a:avLst/>
          </a:prstGeom>
          <a:noFill/>
          <a:ln>
            <a:noFill/>
          </a:ln>
        </p:spPr>
      </p:pic>
      <p:pic>
        <p:nvPicPr>
          <p:cNvPr id="181" name="Google Shape;181;p35" title="eng us hello.wav">
            <a:hlinkClick r:id="rId6"/>
          </p:cNvPr>
          <p:cNvPicPr preferRelativeResize="0"/>
          <p:nvPr/>
        </p:nvPicPr>
        <p:blipFill>
          <a:blip r:embed="rId5">
            <a:alphaModFix/>
          </a:blip>
          <a:stretch>
            <a:fillRect/>
          </a:stretch>
        </p:blipFill>
        <p:spPr>
          <a:xfrm>
            <a:off x="5824728" y="4398264"/>
            <a:ext cx="667425" cy="667425"/>
          </a:xfrm>
          <a:prstGeom prst="rect">
            <a:avLst/>
          </a:prstGeom>
          <a:noFill/>
          <a:ln>
            <a:noFill/>
          </a:ln>
        </p:spPr>
      </p:pic>
      <p:sp>
        <p:nvSpPr>
          <p:cNvPr id="182" name="Google Shape;182;p35"/>
          <p:cNvSpPr txBox="1"/>
          <p:nvPr/>
        </p:nvSpPr>
        <p:spPr>
          <a:xfrm>
            <a:off x="2193950" y="4447288"/>
            <a:ext cx="333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English UK Accent</a:t>
            </a:r>
            <a:endParaRPr sz="2500">
              <a:latin typeface="Calibri"/>
              <a:ea typeface="Calibri"/>
              <a:cs typeface="Calibri"/>
              <a:sym typeface="Calibri"/>
            </a:endParaRPr>
          </a:p>
        </p:txBody>
      </p:sp>
      <p:sp>
        <p:nvSpPr>
          <p:cNvPr id="183" name="Google Shape;183;p35"/>
          <p:cNvSpPr txBox="1"/>
          <p:nvPr/>
        </p:nvSpPr>
        <p:spPr>
          <a:xfrm>
            <a:off x="7020375" y="4447288"/>
            <a:ext cx="333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English US Accent</a:t>
            </a:r>
            <a:endParaRPr sz="2500">
              <a:latin typeface="Calibri"/>
              <a:ea typeface="Calibri"/>
              <a:cs typeface="Calibri"/>
              <a:sym typeface="Calibri"/>
            </a:endParaRPr>
          </a:p>
        </p:txBody>
      </p:sp>
      <p:pic>
        <p:nvPicPr>
          <p:cNvPr id="184" name="Google Shape;184;p35" title="ttsMP3.com_VoiceText_2021-9-21_14_10_20.mp3">
            <a:hlinkClick r:id="rId7"/>
          </p:cNvPr>
          <p:cNvPicPr preferRelativeResize="0"/>
          <p:nvPr/>
        </p:nvPicPr>
        <p:blipFill>
          <a:blip r:embed="rId5">
            <a:alphaModFix/>
          </a:blip>
          <a:stretch>
            <a:fillRect/>
          </a:stretch>
        </p:blipFill>
        <p:spPr>
          <a:xfrm>
            <a:off x="3630175" y="5219175"/>
            <a:ext cx="667425" cy="667425"/>
          </a:xfrm>
          <a:prstGeom prst="rect">
            <a:avLst/>
          </a:prstGeom>
          <a:noFill/>
          <a:ln>
            <a:noFill/>
          </a:ln>
        </p:spPr>
      </p:pic>
      <p:sp>
        <p:nvSpPr>
          <p:cNvPr id="185" name="Google Shape;185;p35"/>
          <p:cNvSpPr txBox="1"/>
          <p:nvPr/>
        </p:nvSpPr>
        <p:spPr>
          <a:xfrm>
            <a:off x="4692500" y="5268175"/>
            <a:ext cx="333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English Indian Accent</a:t>
            </a:r>
            <a:endParaRPr sz="2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