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5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6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7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8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49" r:id="rId1"/>
    <p:sldMasterId id="2147484262" r:id="rId2"/>
    <p:sldMasterId id="2147484236" r:id="rId3"/>
    <p:sldMasterId id="2147484302" r:id="rId4"/>
    <p:sldMasterId id="2147484329" r:id="rId5"/>
    <p:sldMasterId id="2147484355" r:id="rId6"/>
    <p:sldMasterId id="2147484381" r:id="rId7"/>
    <p:sldMasterId id="2147484411" r:id="rId8"/>
  </p:sldMasterIdLst>
  <p:notesMasterIdLst>
    <p:notesMasterId r:id="rId19"/>
  </p:notesMasterIdLst>
  <p:handoutMasterIdLst>
    <p:handoutMasterId r:id="rId20"/>
  </p:handoutMasterIdLst>
  <p:sldIdLst>
    <p:sldId id="643" r:id="rId9"/>
    <p:sldId id="705" r:id="rId10"/>
    <p:sldId id="712" r:id="rId11"/>
    <p:sldId id="706" r:id="rId12"/>
    <p:sldId id="708" r:id="rId13"/>
    <p:sldId id="707" r:id="rId14"/>
    <p:sldId id="713" r:id="rId15"/>
    <p:sldId id="709" r:id="rId16"/>
    <p:sldId id="710" r:id="rId17"/>
    <p:sldId id="711" r:id="rId18"/>
  </p:sldIdLst>
  <p:sldSz cx="12192000" cy="6858000"/>
  <p:notesSz cx="7315200" cy="96012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DAC8F6C-023F-46E4-A744-1513383D37D4}">
          <p14:sldIdLst>
            <p14:sldId id="643"/>
            <p14:sldId id="705"/>
            <p14:sldId id="712"/>
            <p14:sldId id="706"/>
            <p14:sldId id="708"/>
            <p14:sldId id="707"/>
            <p14:sldId id="713"/>
            <p14:sldId id="709"/>
            <p14:sldId id="710"/>
            <p14:sldId id="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 userDrawn="1">
          <p15:clr>
            <a:srgbClr val="A4A3A4"/>
          </p15:clr>
        </p15:guide>
        <p15:guide id="2" pos="2277" userDrawn="1">
          <p15:clr>
            <a:srgbClr val="A4A3A4"/>
          </p15:clr>
        </p15:guide>
        <p15:guide id="3" orient="horz" pos="3002" userDrawn="1">
          <p15:clr>
            <a:srgbClr val="A4A3A4"/>
          </p15:clr>
        </p15:guide>
        <p15:guide id="4" pos="2281" userDrawn="1">
          <p15:clr>
            <a:srgbClr val="A4A3A4"/>
          </p15:clr>
        </p15:guide>
        <p15:guide id="5" orient="horz" pos="3021" userDrawn="1">
          <p15:clr>
            <a:srgbClr val="A4A3A4"/>
          </p15:clr>
        </p15:guide>
        <p15:guide id="6" orient="horz" pos="3024" userDrawn="1">
          <p15:clr>
            <a:srgbClr val="A4A3A4"/>
          </p15:clr>
        </p15:guide>
        <p15:guide id="7" pos="2301" userDrawn="1">
          <p15:clr>
            <a:srgbClr val="A4A3A4"/>
          </p15:clr>
        </p15:guide>
        <p15:guide id="8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Jaswal (Financial Services)" initials="AJ(S" lastIdx="0" clrIdx="0">
    <p:extLst/>
  </p:cmAuthor>
  <p:cmAuthor id="2" name="Amit Abhisek (Financial Services)" initials="AA(S" lastIdx="2" clrIdx="1">
    <p:extLst>
      <p:ext uri="{19B8F6BF-5375-455C-9EA6-DF929625EA0E}">
        <p15:presenceInfo xmlns:p15="http://schemas.microsoft.com/office/powerpoint/2012/main" userId="S-1-5-21-57989841-616249376-1801674531-219595" providerId="AD"/>
      </p:ext>
    </p:extLst>
  </p:cmAuthor>
  <p:cmAuthor id="3" name="Krupananda Reddy Boyareddigari (Financial Services)" initials="KRB(S" lastIdx="1" clrIdx="2">
    <p:extLst>
      <p:ext uri="{19B8F6BF-5375-455C-9EA6-DF929625EA0E}">
        <p15:presenceInfo xmlns:p15="http://schemas.microsoft.com/office/powerpoint/2012/main" userId="S::kreddybo@wipro.com::eb722edf-904d-47dd-aa78-4d8b136e31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FF"/>
    <a:srgbClr val="0000FF"/>
    <a:srgbClr val="339933"/>
    <a:srgbClr val="E9F5FE"/>
    <a:srgbClr val="008000"/>
    <a:srgbClr val="0070BC"/>
    <a:srgbClr val="007FD6"/>
    <a:srgbClr val="007CD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2768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90" y="-90"/>
      </p:cViewPr>
      <p:guideLst>
        <p:guide orient="horz" pos="2998"/>
        <p:guide pos="2277"/>
        <p:guide orient="horz" pos="3002"/>
        <p:guide pos="2281"/>
        <p:guide orient="horz" pos="3021"/>
        <p:guide orient="horz" pos="3024"/>
        <p:guide pos="2301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3168726" cy="48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1" tIns="46201" rIns="92401" bIns="46201" numCol="1" anchor="t" anchorCtr="0" compatLnSpc="1">
            <a:prstTxWarp prst="textNoShape">
              <a:avLst/>
            </a:prstTxWarp>
          </a:bodyPr>
          <a:lstStyle>
            <a:lvl1pPr defTabSz="92211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769" y="2"/>
            <a:ext cx="3168725" cy="48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1" tIns="46201" rIns="92401" bIns="46201" numCol="1" anchor="t" anchorCtr="0" compatLnSpc="1">
            <a:prstTxWarp prst="textNoShape">
              <a:avLst/>
            </a:prstTxWarp>
          </a:bodyPr>
          <a:lstStyle>
            <a:lvl1pPr algn="r" defTabSz="922111">
              <a:defRPr sz="1200"/>
            </a:lvl1pPr>
          </a:lstStyle>
          <a:p>
            <a:pPr>
              <a:defRPr/>
            </a:pPr>
            <a:fld id="{32019D46-1B1B-4442-BDF5-E25C1BAB3956}" type="datetime1">
              <a:rPr lang="en-US"/>
              <a:pPr>
                <a:defRPr/>
              </a:pPr>
              <a:t>21/01/2020</a:t>
            </a:fld>
            <a:endParaRPr lang="en-AU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3" y="9118151"/>
            <a:ext cx="3170432" cy="48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25" tIns="45313" rIns="90625" bIns="45313" numCol="1" anchor="b" anchorCtr="0" compatLnSpc="1">
            <a:prstTxWarp prst="textNoShape">
              <a:avLst/>
            </a:prstTxWarp>
          </a:bodyPr>
          <a:lstStyle>
            <a:lvl1pPr algn="r" defTabSz="907950" eaLnBrk="0" hangingPunct="0">
              <a:defRPr sz="1200"/>
            </a:lvl1pPr>
          </a:lstStyle>
          <a:p>
            <a:pPr>
              <a:defRPr/>
            </a:pPr>
            <a:fld id="{BEC067DF-5903-4EAD-8D0B-E1A87C2234E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19923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3168726" cy="48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1" tIns="46201" rIns="92401" bIns="46201" numCol="1" anchor="t" anchorCtr="0" compatLnSpc="1">
            <a:prstTxWarp prst="textNoShape">
              <a:avLst/>
            </a:prstTxWarp>
          </a:bodyPr>
          <a:lstStyle>
            <a:lvl1pPr defTabSz="92211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4769" y="2"/>
            <a:ext cx="3168725" cy="48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1" tIns="46201" rIns="92401" bIns="46201" numCol="1" anchor="t" anchorCtr="0" compatLnSpc="1">
            <a:prstTxWarp prst="textNoShape">
              <a:avLst/>
            </a:prstTxWarp>
          </a:bodyPr>
          <a:lstStyle>
            <a:lvl1pPr algn="r" defTabSz="922111">
              <a:defRPr sz="1200"/>
            </a:lvl1pPr>
          </a:lstStyle>
          <a:p>
            <a:pPr>
              <a:defRPr/>
            </a:pPr>
            <a:fld id="{26BFB3BA-00D0-4879-A7A5-757D094E4BE5}" type="datetime1">
              <a:rPr lang="en-US"/>
              <a:pPr>
                <a:defRPr/>
              </a:pPr>
              <a:t>21/01/2020</a:t>
            </a:fld>
            <a:endParaRPr lang="en-AU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20" tIns="45261" rIns="90520" bIns="45261" rtlCol="0" anchor="ctr"/>
          <a:lstStyle/>
          <a:p>
            <a:pPr lvl="0"/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513926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" y="3889830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8" y="5471886"/>
            <a:ext cx="6322780" cy="1396346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7DBA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411191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ou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5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2" y="4078800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294807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4" y="6426712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944E5B-4517-42B8-AD4F-8089C13420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23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1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441288" y="36000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440800" y="447840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2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8" y="5471886"/>
            <a:ext cx="6322780" cy="1396346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5738034" y="3285778"/>
            <a:ext cx="715943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6345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9" y="-22288"/>
            <a:ext cx="1224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441288" y="36000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440800" y="447840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8" y="5471893"/>
            <a:ext cx="6322780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360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099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4132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/>
            </a:lvl1pPr>
          </a:lstStyle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</p:spTree>
    <p:extLst>
      <p:ext uri="{BB962C8B-B14F-4D97-AF65-F5344CB8AC3E}">
        <p14:creationId xmlns:p14="http://schemas.microsoft.com/office/powerpoint/2010/main" val="24762482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" y="3889830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86"/>
            <a:ext cx="6322780" cy="1396346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 dirty="0"/>
              <a:t>Restricted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147739651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8" y="1431"/>
            <a:ext cx="12191255" cy="68575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22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93"/>
            <a:ext cx="6322780" cy="1396345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 dirty="0"/>
              <a:t>Restricted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188671973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 2_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128875" cy="685800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8544" y="6428336"/>
            <a:ext cx="6240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algn="r"/>
            <a:r>
              <a:rPr lang="en-AU" dirty="0"/>
              <a:t>Restricted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147710221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 2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2" y="122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128875" cy="6857998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8544" y="6428336"/>
            <a:ext cx="6240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algn="r"/>
            <a:r>
              <a:rPr lang="en-AU" dirty="0"/>
              <a:t>Restricted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395219273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40840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7384"/>
            <a:ext cx="12192000" cy="6858000"/>
          </a:xfrm>
        </p:spPr>
        <p:txBody>
          <a:bodyPr bIns="360000"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in the icon to insert picture.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4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 i="0">
                <a:solidFill>
                  <a:schemeClr val="accent4"/>
                </a:solidFill>
                <a:latin typeface="+mj-lt"/>
                <a:ea typeface="Proxima Nova Semibold" charset="0"/>
                <a:cs typeface="Proxima Nova Semibold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6005" y="4078800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294807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4" y="6426712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1597A-A357-4636-BAC0-44A6AB80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25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56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" y="3889829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5893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2" y="122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104978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bIns="360000"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in the icon to insert picture.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55840" y="3861048"/>
            <a:ext cx="6253312" cy="478768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title</a:t>
            </a:r>
            <a:endParaRPr lang="en-AU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8" y="5124616"/>
            <a:ext cx="6252957" cy="60864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10371517" y="4759221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8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59108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13799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2492896"/>
            <a:ext cx="10665600" cy="324274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73603" y="1342800"/>
            <a:ext cx="10665884" cy="962732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068302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 numCol="2" spcCol="360000"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70489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2800"/>
            <a:ext cx="10665600" cy="15318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3068960"/>
            <a:ext cx="10668000" cy="26666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11878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1342800"/>
            <a:ext cx="10668000" cy="4395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150188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28800" y="131687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013048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2800"/>
            <a:ext cx="4953600" cy="4392000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651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rinter Friendly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E8EF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 i="0">
                <a:solidFill>
                  <a:schemeClr val="accent4"/>
                </a:solidFill>
                <a:latin typeface="+mj-lt"/>
                <a:ea typeface="Proxima Nova Semibold" charset="0"/>
                <a:cs typeface="Proxima Nova Semibold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2" y="4078800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294807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605" y="6426007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7F4A3-63C2-4EAD-8CE3-9024023F86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85EA1E-79F1-42FE-BF0E-812787AB23E5}" type="slidenum">
              <a:rPr lang="en-AU" smtClean="0">
                <a:solidFill>
                  <a:srgbClr val="595A5B"/>
                </a:solidFill>
                <a:latin typeface="Verdan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AU" dirty="0">
              <a:solidFill>
                <a:srgbClr val="595A5B"/>
              </a:solidFill>
              <a:latin typeface="Verdan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3FFFB4-741F-41C0-8374-588A74F60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29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884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9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0125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15829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873600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17" name="Date Placeholder 15"/>
          <p:cNvSpPr>
            <a:spLocks noGrp="1"/>
          </p:cNvSpPr>
          <p:nvPr>
            <p:ph type="dt" sz="half" idx="23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5963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288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553355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3" y="1342800"/>
            <a:ext cx="106673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363611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441288" y="27072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440800" y="390839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2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847005" y="3665699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86"/>
            <a:ext cx="6322780" cy="13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727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69" y="-22288"/>
            <a:ext cx="1224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441288" y="27072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440800" y="3910704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847005" y="3665699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DAAB11E-F162-4099-BE4E-DB549CF79C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583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9117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82774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3894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" y="3889830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86"/>
            <a:ext cx="6322780" cy="1396346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 dirty="0"/>
              <a:t>Restricted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10765411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8" y="1431"/>
            <a:ext cx="12191255" cy="68575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22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93"/>
            <a:ext cx="6322780" cy="1396345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 dirty="0"/>
              <a:t>Restricted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347619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5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7072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2" y="4258807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473201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ardrop 12"/>
          <p:cNvSpPr/>
          <p:nvPr userDrawn="1"/>
        </p:nvSpPr>
        <p:spPr>
          <a:xfrm rot="5400000">
            <a:off x="9743156" y="1363917"/>
            <a:ext cx="972000" cy="1296000"/>
          </a:xfrm>
          <a:prstGeom prst="teardrop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36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 b="1" dirty="0">
              <a:solidFill>
                <a:srgbClr val="FFFFFF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4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 2_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128875" cy="685800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8544" y="6428336"/>
            <a:ext cx="6240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algn="r"/>
            <a:r>
              <a:rPr lang="en-AU" dirty="0"/>
              <a:t>Restricted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93222021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 2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2" y="122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128875" cy="6857998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8544" y="6428336"/>
            <a:ext cx="6240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algn="r"/>
            <a:r>
              <a:rPr lang="en-AU" dirty="0"/>
              <a:t>Restricted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206484562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40840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7384"/>
            <a:ext cx="12192000" cy="6858000"/>
          </a:xfrm>
        </p:spPr>
        <p:txBody>
          <a:bodyPr bIns="360000"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in the icon to insert picture.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0829299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" y="3889829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30007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2" y="122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21269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bIns="360000"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in the icon to insert picture.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55840" y="3861048"/>
            <a:ext cx="6253312" cy="478768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title</a:t>
            </a:r>
            <a:endParaRPr lang="en-AU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8" y="5124616"/>
            <a:ext cx="6252957" cy="60864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10371517" y="4759221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8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51172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21134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2492896"/>
            <a:ext cx="10665600" cy="324274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73603" y="1342800"/>
            <a:ext cx="10665884" cy="962732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1927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 numCol="2" spcCol="360000"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73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2800"/>
            <a:ext cx="10665600" cy="15318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3068960"/>
            <a:ext cx="10668000" cy="26666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963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012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1342800"/>
            <a:ext cx="10668000" cy="4395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355180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28800" y="131687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491553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2800"/>
            <a:ext cx="4953600" cy="4392000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579853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9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12198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15829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873600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17" name="Date Placeholder 15"/>
          <p:cNvSpPr>
            <a:spLocks noGrp="1"/>
          </p:cNvSpPr>
          <p:nvPr>
            <p:ph type="dt" sz="half" idx="23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37862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288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282361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3" y="1342800"/>
            <a:ext cx="106673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229688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441288" y="27072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440800" y="390839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2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847005" y="3665699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86"/>
            <a:ext cx="6322780" cy="13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0764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69" y="-22288"/>
            <a:ext cx="1224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441288" y="27072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440800" y="3910704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847005" y="3665699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93"/>
            <a:ext cx="6322780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4473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1727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2492896"/>
            <a:ext cx="10665600" cy="324274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73603" y="1342800"/>
            <a:ext cx="10665884" cy="962732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4357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11558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5325" y="1187015"/>
            <a:ext cx="11258183" cy="5229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405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65321" y="1186297"/>
            <a:ext cx="5520307" cy="52304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6203204" y="1186303"/>
            <a:ext cx="5520305" cy="5230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704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65325" y="1164086"/>
            <a:ext cx="11258183" cy="39590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700">
                <a:solidFill>
                  <a:schemeClr val="accent2"/>
                </a:solidFill>
              </a:defRPr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325" y="1559995"/>
            <a:ext cx="11258183" cy="485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1">
    <p:bg>
      <p:bgPr>
        <a:gradFill>
          <a:gsLst>
            <a:gs pos="0">
              <a:srgbClr val="017DBA"/>
            </a:gs>
            <a:gs pos="100000">
              <a:srgbClr val="0B385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327" y="1288503"/>
            <a:ext cx="6709807" cy="116149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l">
              <a:lnSpc>
                <a:spcPts val="2924"/>
              </a:lnSpc>
              <a:defRPr sz="2024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045717" y="6537400"/>
            <a:ext cx="677793" cy="161888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563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65320" y="6537400"/>
            <a:ext cx="3681264" cy="161888"/>
          </a:xfrm>
        </p:spPr>
        <p:txBody>
          <a:bodyPr/>
          <a:lstStyle>
            <a:lvl1pPr>
              <a:defRPr sz="563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Copyright © 2016 Wipro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443983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gray">
          <a:xfrm>
            <a:off x="694272" y="180273"/>
            <a:ext cx="10760633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cap="none"/>
            </a:lvl1pPr>
          </a:lstStyle>
          <a:p>
            <a:pPr marL="0" lvl="0" eaLnBrk="0" hangingPunct="0">
              <a:spcBef>
                <a:spcPct val="20000"/>
              </a:spcBef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2" name="Freeform 21"/>
          <p:cNvSpPr/>
          <p:nvPr userDrawn="1"/>
        </p:nvSpPr>
        <p:spPr>
          <a:xfrm>
            <a:off x="872224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6096000" y="2952000"/>
            <a:ext cx="481315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1875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95670" y="4078800"/>
            <a:ext cx="4812879" cy="159199"/>
          </a:xfrm>
        </p:spPr>
        <p:txBody>
          <a:bodyPr/>
          <a:lstStyle>
            <a:lvl1pPr marL="0" indent="0" algn="r">
              <a:buNone/>
              <a:defRPr sz="750">
                <a:solidFill>
                  <a:schemeClr val="bg1"/>
                </a:solidFill>
              </a:defRPr>
            </a:lvl1pPr>
            <a:lvl2pPr marL="0" indent="0" algn="r">
              <a:buNone/>
              <a:defRPr sz="900">
                <a:solidFill>
                  <a:schemeClr val="tx2"/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606" y="6426009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75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5996" y="4294809"/>
            <a:ext cx="4813989" cy="215677"/>
          </a:xfrm>
        </p:spPr>
        <p:txBody>
          <a:bodyPr/>
          <a:lstStyle>
            <a:lvl1pPr algn="r">
              <a:spcBef>
                <a:spcPts val="0"/>
              </a:spcBef>
              <a:defRPr sz="75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2pPr>
            <a:lvl3pPr marL="162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3pPr>
            <a:lvl4pPr marL="324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4pPr>
            <a:lvl5pPr marL="486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23393" y="1520825"/>
            <a:ext cx="5088467" cy="3816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304025" y="2779716"/>
            <a:ext cx="1727200" cy="12985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0"/>
            <a:ext cx="6439179" cy="14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37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6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1875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4" y="4078800"/>
            <a:ext cx="5292905" cy="159199"/>
          </a:xfrm>
        </p:spPr>
        <p:txBody>
          <a:bodyPr/>
          <a:lstStyle>
            <a:lvl1pPr marL="0" indent="0" algn="r">
              <a:buNone/>
              <a:defRPr sz="750">
                <a:solidFill>
                  <a:schemeClr val="bg1"/>
                </a:solidFill>
              </a:defRPr>
            </a:lvl1pPr>
            <a:lvl2pPr marL="0" indent="0" algn="r">
              <a:buNone/>
              <a:defRPr sz="900">
                <a:solidFill>
                  <a:schemeClr val="tx2"/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3" y="4294809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75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2pPr>
            <a:lvl3pPr marL="162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3pPr>
            <a:lvl4pPr marL="324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4pPr>
            <a:lvl5pPr marL="486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0"/>
            <a:ext cx="6439179" cy="140708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6" y="6426714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75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7979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1875" b="1" i="0">
                <a:solidFill>
                  <a:schemeClr val="accent4"/>
                </a:solidFill>
                <a:latin typeface="+mj-lt"/>
                <a:ea typeface="Proxima Nova Semibold" charset="0"/>
                <a:cs typeface="Proxima Nova Semibold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6006" y="4078800"/>
            <a:ext cx="5292905" cy="159199"/>
          </a:xfrm>
        </p:spPr>
        <p:txBody>
          <a:bodyPr/>
          <a:lstStyle>
            <a:lvl1pPr marL="0" indent="0" algn="r">
              <a:buNone/>
              <a:defRPr sz="750">
                <a:solidFill>
                  <a:schemeClr val="bg2"/>
                </a:solidFill>
              </a:defRPr>
            </a:lvl1pPr>
            <a:lvl2pPr marL="0" indent="0" algn="r">
              <a:buNone/>
              <a:defRPr sz="900">
                <a:solidFill>
                  <a:schemeClr val="tx2"/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3" y="4294809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750" b="0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2pPr>
            <a:lvl3pPr marL="162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3pPr>
            <a:lvl4pPr marL="324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4pPr>
            <a:lvl5pPr marL="486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6" y="6426714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75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9"/>
            <a:ext cx="6439179" cy="14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9767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rinter Friendly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E8EF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1875" b="1" i="0">
                <a:solidFill>
                  <a:schemeClr val="accent4"/>
                </a:solidFill>
                <a:latin typeface="+mj-lt"/>
                <a:ea typeface="Proxima Nova Semibold" charset="0"/>
                <a:cs typeface="Proxima Nova Semibold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4" y="4078800"/>
            <a:ext cx="5292905" cy="159199"/>
          </a:xfrm>
        </p:spPr>
        <p:txBody>
          <a:bodyPr/>
          <a:lstStyle>
            <a:lvl1pPr marL="0" indent="0" algn="r">
              <a:buNone/>
              <a:defRPr sz="750">
                <a:solidFill>
                  <a:schemeClr val="bg2"/>
                </a:solidFill>
              </a:defRPr>
            </a:lvl1pPr>
            <a:lvl2pPr marL="0" indent="0" algn="r">
              <a:buNone/>
              <a:defRPr sz="900">
                <a:solidFill>
                  <a:schemeClr val="tx2"/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3" y="4294809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750" b="0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2pPr>
            <a:lvl3pPr marL="162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3pPr>
            <a:lvl4pPr marL="324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4pPr>
            <a:lvl5pPr marL="486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606" y="6426009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75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9"/>
            <a:ext cx="6439179" cy="14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8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 numCol="2" spcCol="360000"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4338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6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7072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1875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4" y="4258809"/>
            <a:ext cx="5292905" cy="159199"/>
          </a:xfrm>
        </p:spPr>
        <p:txBody>
          <a:bodyPr/>
          <a:lstStyle>
            <a:lvl1pPr marL="0" indent="0" algn="r">
              <a:buNone/>
              <a:defRPr sz="750">
                <a:solidFill>
                  <a:schemeClr val="bg1"/>
                </a:solidFill>
              </a:defRPr>
            </a:lvl1pPr>
            <a:lvl2pPr marL="0" indent="0" algn="r">
              <a:buNone/>
              <a:defRPr sz="900">
                <a:solidFill>
                  <a:schemeClr val="tx2"/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3" y="4473203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75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2pPr>
            <a:lvl3pPr marL="162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3pPr>
            <a:lvl4pPr marL="324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4pPr>
            <a:lvl5pPr marL="486000" indent="0" algn="r">
              <a:spcBef>
                <a:spcPts val="0"/>
              </a:spcBef>
              <a:buNone/>
              <a:defRPr sz="825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ardrop 12"/>
          <p:cNvSpPr/>
          <p:nvPr userDrawn="1"/>
        </p:nvSpPr>
        <p:spPr>
          <a:xfrm rot="5400000">
            <a:off x="9743156" y="1363917"/>
            <a:ext cx="972000" cy="1296000"/>
          </a:xfrm>
          <a:prstGeom prst="teardrop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27000" rIns="27000" b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25" b="1" dirty="0">
              <a:solidFill>
                <a:srgbClr val="FFFFFF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029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75849" y="6627813"/>
            <a:ext cx="3937000" cy="11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•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–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-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ClrTx/>
            </a:pPr>
            <a:r>
              <a:rPr lang="en-AU" altLang="en-US" sz="750" b="1" dirty="0">
                <a:solidFill>
                  <a:srgbClr val="FF33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500529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2492896"/>
            <a:ext cx="10665600" cy="324274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73603" y="1342800"/>
            <a:ext cx="10665884" cy="962732"/>
          </a:xfrm>
        </p:spPr>
        <p:txBody>
          <a:bodyPr/>
          <a:lstStyle>
            <a:lvl1pPr>
              <a:defRPr sz="135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35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6" y="5835600"/>
            <a:ext cx="7978607" cy="442800"/>
          </a:xfrm>
        </p:spPr>
        <p:txBody>
          <a:bodyPr anchor="b"/>
          <a:lstStyle>
            <a:lvl1pPr>
              <a:defRPr sz="675" baseline="0">
                <a:solidFill>
                  <a:schemeClr val="tx1"/>
                </a:solidFill>
              </a:defRPr>
            </a:lvl1pPr>
            <a:lvl2pPr>
              <a:defRPr sz="675">
                <a:solidFill>
                  <a:schemeClr val="tx1"/>
                </a:solidFill>
              </a:defRPr>
            </a:lvl2pPr>
            <a:lvl3pPr>
              <a:defRPr sz="675">
                <a:solidFill>
                  <a:schemeClr val="tx1"/>
                </a:solidFill>
              </a:defRPr>
            </a:lvl3pPr>
            <a:lvl4pPr>
              <a:defRPr sz="675">
                <a:solidFill>
                  <a:schemeClr val="tx1"/>
                </a:solidFill>
              </a:defRPr>
            </a:lvl4pPr>
            <a:lvl5pPr>
              <a:defRPr sz="675">
                <a:solidFill>
                  <a:schemeClr val="tx1"/>
                </a:solidFill>
              </a:defRPr>
            </a:lvl5pPr>
            <a:lvl6pPr>
              <a:defRPr sz="675">
                <a:solidFill>
                  <a:schemeClr val="tx1"/>
                </a:solidFill>
              </a:defRPr>
            </a:lvl6pPr>
            <a:lvl7pPr>
              <a:defRPr sz="675">
                <a:solidFill>
                  <a:schemeClr val="tx1"/>
                </a:solidFill>
              </a:defRPr>
            </a:lvl7pPr>
            <a:lvl8pPr>
              <a:defRPr sz="675">
                <a:solidFill>
                  <a:schemeClr val="tx1"/>
                </a:solidFill>
              </a:defRPr>
            </a:lvl8pPr>
            <a:lvl9pPr>
              <a:defRPr sz="675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8981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 numCol="2" spcCol="360000"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2342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2800"/>
            <a:ext cx="10665600" cy="15318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3068960"/>
            <a:ext cx="10668000" cy="26666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6" y="5835600"/>
            <a:ext cx="7978607" cy="442800"/>
          </a:xfrm>
        </p:spPr>
        <p:txBody>
          <a:bodyPr anchor="b"/>
          <a:lstStyle>
            <a:lvl1pPr>
              <a:defRPr sz="675" baseline="0">
                <a:solidFill>
                  <a:schemeClr val="tx1"/>
                </a:solidFill>
              </a:defRPr>
            </a:lvl1pPr>
            <a:lvl2pPr>
              <a:defRPr sz="675">
                <a:solidFill>
                  <a:schemeClr val="tx1"/>
                </a:solidFill>
              </a:defRPr>
            </a:lvl2pPr>
            <a:lvl3pPr>
              <a:defRPr sz="675">
                <a:solidFill>
                  <a:schemeClr val="tx1"/>
                </a:solidFill>
              </a:defRPr>
            </a:lvl3pPr>
            <a:lvl4pPr>
              <a:defRPr sz="675">
                <a:solidFill>
                  <a:schemeClr val="tx1"/>
                </a:solidFill>
              </a:defRPr>
            </a:lvl4pPr>
            <a:lvl5pPr>
              <a:defRPr sz="675">
                <a:solidFill>
                  <a:schemeClr val="tx1"/>
                </a:solidFill>
              </a:defRPr>
            </a:lvl5pPr>
            <a:lvl6pPr>
              <a:defRPr sz="675">
                <a:solidFill>
                  <a:schemeClr val="tx1"/>
                </a:solidFill>
              </a:defRPr>
            </a:lvl6pPr>
            <a:lvl7pPr>
              <a:defRPr sz="675">
                <a:solidFill>
                  <a:schemeClr val="tx1"/>
                </a:solidFill>
              </a:defRPr>
            </a:lvl7pPr>
            <a:lvl8pPr>
              <a:defRPr sz="675">
                <a:solidFill>
                  <a:schemeClr val="tx1"/>
                </a:solidFill>
              </a:defRPr>
            </a:lvl8pPr>
            <a:lvl9pPr>
              <a:defRPr sz="675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0367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1342800"/>
            <a:ext cx="10668000" cy="4395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6" y="5835600"/>
            <a:ext cx="7978607" cy="442800"/>
          </a:xfrm>
        </p:spPr>
        <p:txBody>
          <a:bodyPr anchor="b"/>
          <a:lstStyle>
            <a:lvl1pPr>
              <a:defRPr sz="675" baseline="0">
                <a:solidFill>
                  <a:schemeClr val="tx1"/>
                </a:solidFill>
              </a:defRPr>
            </a:lvl1pPr>
            <a:lvl2pPr>
              <a:defRPr sz="675">
                <a:solidFill>
                  <a:schemeClr val="tx1"/>
                </a:solidFill>
              </a:defRPr>
            </a:lvl2pPr>
            <a:lvl3pPr>
              <a:defRPr sz="675">
                <a:solidFill>
                  <a:schemeClr val="tx1"/>
                </a:solidFill>
              </a:defRPr>
            </a:lvl3pPr>
            <a:lvl4pPr>
              <a:defRPr sz="675">
                <a:solidFill>
                  <a:schemeClr val="tx1"/>
                </a:solidFill>
              </a:defRPr>
            </a:lvl4pPr>
            <a:lvl5pPr>
              <a:defRPr sz="675">
                <a:solidFill>
                  <a:schemeClr val="tx1"/>
                </a:solidFill>
              </a:defRPr>
            </a:lvl5pPr>
            <a:lvl6pPr>
              <a:defRPr sz="675">
                <a:solidFill>
                  <a:schemeClr val="tx1"/>
                </a:solidFill>
              </a:defRPr>
            </a:lvl6pPr>
            <a:lvl7pPr>
              <a:defRPr sz="675">
                <a:solidFill>
                  <a:schemeClr val="tx1"/>
                </a:solidFill>
              </a:defRPr>
            </a:lvl7pPr>
            <a:lvl8pPr>
              <a:defRPr sz="675">
                <a:solidFill>
                  <a:schemeClr val="tx1"/>
                </a:solidFill>
              </a:defRPr>
            </a:lvl8pPr>
            <a:lvl9pPr>
              <a:defRPr sz="675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1339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28800" y="131687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1208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2800"/>
            <a:ext cx="4953600" cy="4392000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6" y="5835600"/>
            <a:ext cx="7978607" cy="442800"/>
          </a:xfrm>
        </p:spPr>
        <p:txBody>
          <a:bodyPr anchor="b"/>
          <a:lstStyle>
            <a:lvl1pPr>
              <a:defRPr sz="675" baseline="0">
                <a:solidFill>
                  <a:schemeClr val="tx1"/>
                </a:solidFill>
              </a:defRPr>
            </a:lvl1pPr>
            <a:lvl2pPr>
              <a:defRPr sz="675">
                <a:solidFill>
                  <a:schemeClr val="tx1"/>
                </a:solidFill>
              </a:defRPr>
            </a:lvl2pPr>
            <a:lvl3pPr>
              <a:defRPr sz="675">
                <a:solidFill>
                  <a:schemeClr val="tx1"/>
                </a:solidFill>
              </a:defRPr>
            </a:lvl3pPr>
            <a:lvl4pPr>
              <a:defRPr sz="675">
                <a:solidFill>
                  <a:schemeClr val="tx1"/>
                </a:solidFill>
              </a:defRPr>
            </a:lvl4pPr>
            <a:lvl5pPr>
              <a:defRPr sz="675">
                <a:solidFill>
                  <a:schemeClr val="tx1"/>
                </a:solidFill>
              </a:defRPr>
            </a:lvl5pPr>
            <a:lvl6pPr>
              <a:defRPr sz="675">
                <a:solidFill>
                  <a:schemeClr val="tx1"/>
                </a:solidFill>
              </a:defRPr>
            </a:lvl6pPr>
            <a:lvl7pPr>
              <a:defRPr sz="675">
                <a:solidFill>
                  <a:schemeClr val="tx1"/>
                </a:solidFill>
              </a:defRPr>
            </a:lvl7pPr>
            <a:lvl8pPr>
              <a:defRPr sz="675">
                <a:solidFill>
                  <a:schemeClr val="tx1"/>
                </a:solidFill>
              </a:defRPr>
            </a:lvl8pPr>
            <a:lvl9pPr>
              <a:defRPr sz="675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3432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6" y="5835600"/>
            <a:ext cx="7978607" cy="442800"/>
          </a:xfrm>
        </p:spPr>
        <p:txBody>
          <a:bodyPr anchor="b"/>
          <a:lstStyle>
            <a:lvl1pPr>
              <a:defRPr sz="675" baseline="0">
                <a:solidFill>
                  <a:schemeClr val="tx1"/>
                </a:solidFill>
              </a:defRPr>
            </a:lvl1pPr>
            <a:lvl2pPr>
              <a:defRPr sz="675">
                <a:solidFill>
                  <a:schemeClr val="tx1"/>
                </a:solidFill>
              </a:defRPr>
            </a:lvl2pPr>
            <a:lvl3pPr>
              <a:defRPr sz="675">
                <a:solidFill>
                  <a:schemeClr val="tx1"/>
                </a:solidFill>
              </a:defRPr>
            </a:lvl3pPr>
            <a:lvl4pPr>
              <a:defRPr sz="675">
                <a:solidFill>
                  <a:schemeClr val="tx1"/>
                </a:solidFill>
              </a:defRPr>
            </a:lvl4pPr>
            <a:lvl5pPr>
              <a:defRPr sz="675">
                <a:solidFill>
                  <a:schemeClr val="tx1"/>
                </a:solidFill>
              </a:defRPr>
            </a:lvl5pPr>
            <a:lvl6pPr>
              <a:defRPr sz="675">
                <a:solidFill>
                  <a:schemeClr val="tx1"/>
                </a:solidFill>
              </a:defRPr>
            </a:lvl6pPr>
            <a:lvl7pPr>
              <a:defRPr sz="675">
                <a:solidFill>
                  <a:schemeClr val="tx1"/>
                </a:solidFill>
              </a:defRPr>
            </a:lvl7pPr>
            <a:lvl8pPr>
              <a:defRPr sz="675">
                <a:solidFill>
                  <a:schemeClr val="tx1"/>
                </a:solidFill>
              </a:defRPr>
            </a:lvl8pPr>
            <a:lvl9pPr>
              <a:defRPr sz="675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9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373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15829" y="3621791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47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6" y="5835600"/>
            <a:ext cx="7978607" cy="442800"/>
          </a:xfrm>
        </p:spPr>
        <p:txBody>
          <a:bodyPr anchor="b"/>
          <a:lstStyle>
            <a:lvl1pPr>
              <a:defRPr sz="675" baseline="0">
                <a:solidFill>
                  <a:schemeClr val="tx1"/>
                </a:solidFill>
              </a:defRPr>
            </a:lvl1pPr>
            <a:lvl2pPr>
              <a:defRPr sz="675">
                <a:solidFill>
                  <a:schemeClr val="tx1"/>
                </a:solidFill>
              </a:defRPr>
            </a:lvl2pPr>
            <a:lvl3pPr>
              <a:defRPr sz="675">
                <a:solidFill>
                  <a:schemeClr val="tx1"/>
                </a:solidFill>
              </a:defRPr>
            </a:lvl3pPr>
            <a:lvl4pPr>
              <a:defRPr sz="675">
                <a:solidFill>
                  <a:schemeClr val="tx1"/>
                </a:solidFill>
              </a:defRPr>
            </a:lvl4pPr>
            <a:lvl5pPr>
              <a:defRPr sz="675">
                <a:solidFill>
                  <a:schemeClr val="tx1"/>
                </a:solidFill>
              </a:defRPr>
            </a:lvl5pPr>
            <a:lvl6pPr>
              <a:defRPr sz="675">
                <a:solidFill>
                  <a:schemeClr val="tx1"/>
                </a:solidFill>
              </a:defRPr>
            </a:lvl6pPr>
            <a:lvl7pPr>
              <a:defRPr sz="675">
                <a:solidFill>
                  <a:schemeClr val="tx1"/>
                </a:solidFill>
              </a:defRPr>
            </a:lvl7pPr>
            <a:lvl8pPr>
              <a:defRPr sz="675">
                <a:solidFill>
                  <a:schemeClr val="tx1"/>
                </a:solidFill>
              </a:defRPr>
            </a:lvl8pPr>
            <a:lvl9pPr>
              <a:defRPr sz="675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47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873600" y="3621791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17" name="Date Placeholder 15"/>
          <p:cNvSpPr>
            <a:spLocks noGrp="1"/>
          </p:cNvSpPr>
          <p:nvPr>
            <p:ph type="dt" sz="half" idx="23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37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2800"/>
            <a:ext cx="10665600" cy="15318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3068960"/>
            <a:ext cx="10668000" cy="26666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2889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288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6" y="5835600"/>
            <a:ext cx="7978607" cy="442800"/>
          </a:xfrm>
        </p:spPr>
        <p:txBody>
          <a:bodyPr anchor="b"/>
          <a:lstStyle>
            <a:lvl1pPr>
              <a:defRPr sz="675" baseline="0">
                <a:solidFill>
                  <a:schemeClr val="tx1"/>
                </a:solidFill>
              </a:defRPr>
            </a:lvl1pPr>
            <a:lvl2pPr>
              <a:defRPr sz="675">
                <a:solidFill>
                  <a:schemeClr val="tx1"/>
                </a:solidFill>
              </a:defRPr>
            </a:lvl2pPr>
            <a:lvl3pPr>
              <a:defRPr sz="675">
                <a:solidFill>
                  <a:schemeClr val="tx1"/>
                </a:solidFill>
              </a:defRPr>
            </a:lvl3pPr>
            <a:lvl4pPr>
              <a:defRPr sz="675">
                <a:solidFill>
                  <a:schemeClr val="tx1"/>
                </a:solidFill>
              </a:defRPr>
            </a:lvl4pPr>
            <a:lvl5pPr>
              <a:defRPr sz="675">
                <a:solidFill>
                  <a:schemeClr val="tx1"/>
                </a:solidFill>
              </a:defRPr>
            </a:lvl5pPr>
            <a:lvl6pPr>
              <a:defRPr sz="675">
                <a:solidFill>
                  <a:schemeClr val="tx1"/>
                </a:solidFill>
              </a:defRPr>
            </a:lvl6pPr>
            <a:lvl7pPr>
              <a:defRPr sz="675">
                <a:solidFill>
                  <a:schemeClr val="tx1"/>
                </a:solidFill>
              </a:defRPr>
            </a:lvl7pPr>
            <a:lvl8pPr>
              <a:defRPr sz="675">
                <a:solidFill>
                  <a:schemeClr val="tx1"/>
                </a:solidFill>
              </a:defRPr>
            </a:lvl8pPr>
            <a:lvl9pPr>
              <a:defRPr sz="675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0472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6" y="5835600"/>
            <a:ext cx="7978607" cy="442800"/>
          </a:xfrm>
        </p:spPr>
        <p:txBody>
          <a:bodyPr anchor="b"/>
          <a:lstStyle>
            <a:lvl1pPr>
              <a:defRPr sz="675" baseline="0">
                <a:solidFill>
                  <a:schemeClr val="tx1"/>
                </a:solidFill>
              </a:defRPr>
            </a:lvl1pPr>
            <a:lvl2pPr>
              <a:defRPr sz="675">
                <a:solidFill>
                  <a:schemeClr val="tx1"/>
                </a:solidFill>
              </a:defRPr>
            </a:lvl2pPr>
            <a:lvl3pPr>
              <a:defRPr sz="675">
                <a:solidFill>
                  <a:schemeClr val="tx1"/>
                </a:solidFill>
              </a:defRPr>
            </a:lvl3pPr>
            <a:lvl4pPr>
              <a:defRPr sz="675">
                <a:solidFill>
                  <a:schemeClr val="tx1"/>
                </a:solidFill>
              </a:defRPr>
            </a:lvl4pPr>
            <a:lvl5pPr>
              <a:defRPr sz="675">
                <a:solidFill>
                  <a:schemeClr val="tx1"/>
                </a:solidFill>
              </a:defRPr>
            </a:lvl5pPr>
            <a:lvl6pPr>
              <a:defRPr sz="675">
                <a:solidFill>
                  <a:schemeClr val="tx1"/>
                </a:solidFill>
              </a:defRPr>
            </a:lvl6pPr>
            <a:lvl7pPr>
              <a:defRPr sz="675">
                <a:solidFill>
                  <a:schemeClr val="tx1"/>
                </a:solidFill>
              </a:defRPr>
            </a:lvl7pPr>
            <a:lvl8pPr>
              <a:defRPr sz="675">
                <a:solidFill>
                  <a:schemeClr val="tx1"/>
                </a:solidFill>
              </a:defRPr>
            </a:lvl8pPr>
            <a:lvl9pPr>
              <a:defRPr sz="675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3" y="1342800"/>
            <a:ext cx="106673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2616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441" y="4"/>
            <a:ext cx="12191129" cy="6857999"/>
          </a:xfrm>
          <a:prstGeom prst="rect">
            <a:avLst/>
          </a:prstGeom>
          <a:solidFill>
            <a:srgbClr val="C6DF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6" y="5835600"/>
            <a:ext cx="7978607" cy="442800"/>
          </a:xfrm>
        </p:spPr>
        <p:txBody>
          <a:bodyPr anchor="b"/>
          <a:lstStyle>
            <a:lvl1pPr>
              <a:defRPr sz="675" baseline="0">
                <a:solidFill>
                  <a:schemeClr val="tx1"/>
                </a:solidFill>
              </a:defRPr>
            </a:lvl1pPr>
            <a:lvl2pPr>
              <a:defRPr sz="675">
                <a:solidFill>
                  <a:schemeClr val="tx1"/>
                </a:solidFill>
              </a:defRPr>
            </a:lvl2pPr>
            <a:lvl3pPr>
              <a:defRPr sz="675">
                <a:solidFill>
                  <a:schemeClr val="tx1"/>
                </a:solidFill>
              </a:defRPr>
            </a:lvl3pPr>
            <a:lvl4pPr>
              <a:defRPr sz="675">
                <a:solidFill>
                  <a:schemeClr val="tx1"/>
                </a:solidFill>
              </a:defRPr>
            </a:lvl4pPr>
            <a:lvl5pPr>
              <a:defRPr sz="675">
                <a:solidFill>
                  <a:schemeClr val="tx1"/>
                </a:solidFill>
              </a:defRPr>
            </a:lvl5pPr>
            <a:lvl6pPr>
              <a:defRPr sz="675">
                <a:solidFill>
                  <a:schemeClr val="tx1"/>
                </a:solidFill>
              </a:defRPr>
            </a:lvl6pPr>
            <a:lvl7pPr>
              <a:defRPr sz="675">
                <a:solidFill>
                  <a:schemeClr val="tx1"/>
                </a:solidFill>
              </a:defRPr>
            </a:lvl7pPr>
            <a:lvl8pPr>
              <a:defRPr sz="675">
                <a:solidFill>
                  <a:schemeClr val="tx1"/>
                </a:solidFill>
              </a:defRPr>
            </a:lvl8pPr>
            <a:lvl9pPr>
              <a:defRPr sz="675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8059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441288" y="36000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3000" b="1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440800" y="4478400"/>
            <a:ext cx="7310400" cy="995536"/>
          </a:xfrm>
        </p:spPr>
        <p:txBody>
          <a:bodyPr/>
          <a:lstStyle>
            <a:lvl1pPr marL="0" indent="0" algn="ctr">
              <a:buNone/>
              <a:defRPr sz="900" baseline="0">
                <a:solidFill>
                  <a:schemeClr val="tx2"/>
                </a:solidFill>
              </a:defRPr>
            </a:lvl1pPr>
            <a:lvl2pPr marL="0" indent="0" algn="ctr">
              <a:buNone/>
              <a:defRPr sz="900">
                <a:solidFill>
                  <a:schemeClr val="tx2"/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8" y="5471886"/>
            <a:ext cx="6322780" cy="1396346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5738035" y="3285778"/>
            <a:ext cx="715943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2121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9" y="-22288"/>
            <a:ext cx="1224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441288" y="36000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440800" y="4478400"/>
            <a:ext cx="7310400" cy="995536"/>
          </a:xfrm>
        </p:spPr>
        <p:txBody>
          <a:bodyPr/>
          <a:lstStyle>
            <a:lvl1pPr marL="0" indent="0" algn="ctr">
              <a:buNone/>
              <a:defRPr sz="90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900">
                <a:solidFill>
                  <a:schemeClr val="tx2"/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8" y="5471895"/>
            <a:ext cx="6322780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7895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5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75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7024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41612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50761" y="345080"/>
            <a:ext cx="6993467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342900" algn="l"/>
              </a:tabLst>
              <a:defRPr lang="en-US" sz="195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7697" y="1727199"/>
            <a:ext cx="11468707" cy="338668"/>
          </a:xfrm>
        </p:spPr>
        <p:txBody>
          <a:bodyPr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05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7697" y="2232779"/>
            <a:ext cx="11468707" cy="4113468"/>
          </a:xfrm>
        </p:spPr>
        <p:txBody>
          <a:bodyPr/>
          <a:lstStyle>
            <a:lvl1pPr marL="128588" indent="-128588" algn="l" defTabSz="13716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en-US" sz="75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7701" y="84676"/>
            <a:ext cx="1335617" cy="165059"/>
          </a:xfrm>
        </p:spPr>
        <p:txBody>
          <a:bodyPr wrap="none" tIns="0" bIns="0" anchor="ctr" anchorCtr="0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6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>
            <a:extLst/>
          </p:cNvPr>
          <p:cNvCxnSpPr>
            <a:cxnSpLocks/>
          </p:cNvCxnSpPr>
          <p:nvPr userDrawn="1"/>
        </p:nvCxnSpPr>
        <p:spPr>
          <a:xfrm>
            <a:off x="10533004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40"/>
            <a:ext cx="110832" cy="148963"/>
          </a:xfrm>
          <a:prstGeom prst="rect">
            <a:avLst/>
          </a:prstGeom>
          <a:noFill/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25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70" y="6637415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11019563" y="6578034"/>
            <a:ext cx="81811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34290" rIns="0" bIns="3429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45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45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57656" y="6459486"/>
            <a:ext cx="671717" cy="126295"/>
            <a:chOff x="6014087" y="4646472"/>
            <a:chExt cx="503788" cy="94721"/>
          </a:xfrm>
        </p:grpSpPr>
        <p:sp>
          <p:nvSpPr>
            <p:cNvPr id="26" name="Oval 2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500" dirty="0"/>
                <a:t> </a:t>
              </a:r>
            </a:p>
          </p:txBody>
        </p:sp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471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24" userDrawn="1">
          <p15:clr>
            <a:srgbClr val="FBAE40"/>
          </p15:clr>
        </p15:guide>
        <p15:guide id="3" pos="7456" userDrawn="1">
          <p15:clr>
            <a:srgbClr val="FBAE40"/>
          </p15:clr>
        </p15:guide>
      </p15:sldGuideLst>
    </p:ext>
  </p:extLs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1393" y="495853"/>
            <a:ext cx="9990849" cy="53591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l" rtl="0" fontAlgn="base" hangingPunct="0">
              <a:lnSpc>
                <a:spcPts val="1969"/>
              </a:lnSpc>
              <a:spcBef>
                <a:spcPct val="0"/>
              </a:spcBef>
              <a:spcAft>
                <a:spcPct val="0"/>
              </a:spcAft>
              <a:buNone/>
              <a:defRPr lang="en-US" sz="2025" kern="1200" dirty="0">
                <a:solidFill>
                  <a:srgbClr val="3F403E"/>
                </a:solidFill>
                <a:latin typeface="Avenir Next Medium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>
              <a:defRPr lang="en-US" sz="1013" dirty="0" smtClean="0"/>
            </a:lvl2pPr>
            <a:lvl3pPr>
              <a:defRPr lang="en-US" sz="1013" dirty="0" smtClean="0"/>
            </a:lvl3pPr>
            <a:lvl4pPr>
              <a:defRPr lang="en-US" sz="1013" dirty="0" smtClean="0"/>
            </a:lvl4pPr>
            <a:lvl5pPr>
              <a:defRPr lang="en-US" sz="1013" dirty="0"/>
            </a:lvl5pPr>
          </a:lstStyle>
          <a:p>
            <a:pPr marL="0" lvl="0" eaLnBrk="0" hangingPunct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51393" y="1063648"/>
            <a:ext cx="9990849" cy="138499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 rtl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GB" sz="900" kern="1200" spc="56" dirty="0">
                <a:solidFill>
                  <a:srgbClr val="3F403E"/>
                </a:solidFill>
                <a:latin typeface="Avenir Next Regular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9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1342800"/>
            <a:ext cx="10668000" cy="4395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7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28800" y="131687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" y="3889829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18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2800"/>
            <a:ext cx="4953600" cy="4392000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27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9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42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15829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873600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17" name="Date Placeholder 15"/>
          <p:cNvSpPr>
            <a:spLocks noGrp="1"/>
          </p:cNvSpPr>
          <p:nvPr>
            <p:ph type="dt" sz="half" idx="23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978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288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43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3" y="1342800"/>
            <a:ext cx="106673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94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440" y="4"/>
            <a:ext cx="12191129" cy="6857999"/>
          </a:xfrm>
          <a:prstGeom prst="rect">
            <a:avLst/>
          </a:prstGeom>
          <a:solidFill>
            <a:srgbClr val="C6DF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93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441288" y="36000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440800" y="447840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2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38034" y="3285778"/>
            <a:ext cx="715943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5E486D-6C25-48AF-88CD-E68483FB4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25" y="5486634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1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69" y="-22288"/>
            <a:ext cx="1224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441288" y="36000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440800" y="447840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CB800-F4A5-4782-8EA2-82AAA04272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573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90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2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82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603" y="288000"/>
            <a:ext cx="10667300" cy="30750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98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/>
            </a:lvl1pPr>
          </a:lstStyle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</p:spTree>
    <p:extLst>
      <p:ext uri="{BB962C8B-B14F-4D97-AF65-F5344CB8AC3E}">
        <p14:creationId xmlns:p14="http://schemas.microsoft.com/office/powerpoint/2010/main" val="494415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-243" r="81"/>
          <a:stretch/>
        </p:blipFill>
        <p:spPr>
          <a:xfrm>
            <a:off x="3" y="-99753"/>
            <a:ext cx="12203084" cy="695775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371517" y="4092911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655840" y="2906706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22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655588" y="4458306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2"/>
                </a:solidFill>
              </a:defRPr>
            </a:lvl1pPr>
            <a:lvl2pPr marL="0" indent="0" algn="r">
              <a:buNone/>
              <a:defRPr sz="1200"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548393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3A66A6-DB7C-4483-A951-7B6E2AF919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25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262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58" t="-122" r="8445"/>
          <a:stretch/>
        </p:blipFill>
        <p:spPr>
          <a:xfrm>
            <a:off x="-33865" y="-8313"/>
            <a:ext cx="12248033" cy="68663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22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148AC-507F-42A2-B1AD-BB25D5FC76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573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017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28" r="7222"/>
          <a:stretch/>
        </p:blipFill>
        <p:spPr>
          <a:xfrm>
            <a:off x="5" y="0"/>
            <a:ext cx="12214167" cy="6858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22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2"/>
                </a:solidFill>
              </a:defRPr>
            </a:lvl1pPr>
            <a:lvl2pPr marL="0" indent="0" algn="r">
              <a:buNone/>
              <a:defRPr sz="1200"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21CE51-2DAB-45FC-AB16-B26AC8DDA6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573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93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75" r="5073"/>
          <a:stretch/>
        </p:blipFill>
        <p:spPr>
          <a:xfrm>
            <a:off x="-11084" y="-24535"/>
            <a:ext cx="12203085" cy="688253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22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2"/>
                </a:solidFill>
              </a:defRPr>
            </a:lvl1pPr>
            <a:lvl2pPr marL="0" indent="0" algn="r">
              <a:buNone/>
              <a:defRPr sz="1200"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790344-EF39-45CB-AE80-2A82E1FF4D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29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1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5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2" name="Freeform 21"/>
          <p:cNvSpPr/>
          <p:nvPr userDrawn="1"/>
        </p:nvSpPr>
        <p:spPr>
          <a:xfrm>
            <a:off x="872224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6096000" y="2952000"/>
            <a:ext cx="481315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95669" y="4078800"/>
            <a:ext cx="4812879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605" y="6426007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5996" y="4294807"/>
            <a:ext cx="4813989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23393" y="1520825"/>
            <a:ext cx="5088467" cy="3816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304025" y="2779716"/>
            <a:ext cx="1727200" cy="12985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0"/>
            <a:ext cx="6439179" cy="14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053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5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2" y="4078800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294807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0"/>
            <a:ext cx="6439179" cy="140708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4" y="6426712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18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 i="0">
                <a:solidFill>
                  <a:schemeClr val="accent4"/>
                </a:solidFill>
                <a:latin typeface="+mj-lt"/>
                <a:ea typeface="Proxima Nova Semibold" charset="0"/>
                <a:cs typeface="Proxima Nova Semibold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6005" y="4078800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294807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4" y="6426712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7"/>
            <a:ext cx="6439179" cy="14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84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rinter Friendly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E8EF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 i="0">
                <a:solidFill>
                  <a:schemeClr val="accent4"/>
                </a:solidFill>
                <a:latin typeface="+mj-lt"/>
                <a:ea typeface="Proxima Nova Semibold" charset="0"/>
                <a:cs typeface="Proxima Nova Semibold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2" y="4078800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294807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605" y="6426007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7"/>
            <a:ext cx="6439179" cy="14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5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5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7072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2" y="4258807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473201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ardrop 12"/>
          <p:cNvSpPr/>
          <p:nvPr userDrawn="1"/>
        </p:nvSpPr>
        <p:spPr>
          <a:xfrm rot="5400000">
            <a:off x="9743156" y="1363917"/>
            <a:ext cx="972000" cy="1296000"/>
          </a:xfrm>
          <a:prstGeom prst="teardrop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36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 b="1" dirty="0">
              <a:solidFill>
                <a:srgbClr val="FFFFFF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7489" y="1182021"/>
            <a:ext cx="10977033" cy="39654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07489" y="1578569"/>
            <a:ext cx="10977033" cy="49143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0853811" y="6575425"/>
            <a:ext cx="730711" cy="1285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747000" y="6541294"/>
            <a:ext cx="1905000" cy="196850"/>
          </a:xfrm>
        </p:spPr>
        <p:txBody>
          <a:bodyPr/>
          <a:lstStyle>
            <a:lvl1pPr marL="0" indent="0" algn="ctr">
              <a:buNone/>
              <a:defRPr lang="en-AU" sz="900" kern="1200" dirty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28th April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8579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75849" y="6627813"/>
            <a:ext cx="3937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•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–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-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ClrTx/>
            </a:pPr>
            <a:r>
              <a:rPr lang="en-AU" altLang="en-US" sz="1000" b="1" dirty="0">
                <a:solidFill>
                  <a:srgbClr val="FF33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14989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2492896"/>
            <a:ext cx="10665600" cy="324274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73603" y="1342800"/>
            <a:ext cx="10665884" cy="962732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 numCol="2" spcCol="360000"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770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2800"/>
            <a:ext cx="10665600" cy="15318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3068960"/>
            <a:ext cx="10668000" cy="26666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40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1342800"/>
            <a:ext cx="10668000" cy="4395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10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28800" y="131687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711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2800"/>
            <a:ext cx="4953600" cy="4392000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29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9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437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15829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873600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17" name="Date Placeholder 15"/>
          <p:cNvSpPr>
            <a:spLocks noGrp="1"/>
          </p:cNvSpPr>
          <p:nvPr>
            <p:ph type="dt" sz="half" idx="23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054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288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6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7489" y="1182021"/>
            <a:ext cx="10977033" cy="39654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07489" y="1578569"/>
            <a:ext cx="10977033" cy="49143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339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3" y="1342800"/>
            <a:ext cx="106673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848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440" y="4"/>
            <a:ext cx="12191129" cy="6857999"/>
          </a:xfrm>
          <a:prstGeom prst="rect">
            <a:avLst/>
          </a:prstGeom>
          <a:solidFill>
            <a:srgbClr val="C6DF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847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441288" y="36000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440800" y="447840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2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8" y="5471886"/>
            <a:ext cx="6322780" cy="1396346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5738034" y="3285778"/>
            <a:ext cx="715943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269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9" y="-22288"/>
            <a:ext cx="1224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441288" y="36000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440800" y="447840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B4122-CB72-4A95-9258-D49296D775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573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724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037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3825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50761" y="345080"/>
            <a:ext cx="6993467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7697" y="1727199"/>
            <a:ext cx="11468707" cy="338668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7697" y="2232779"/>
            <a:ext cx="11468707" cy="4113468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7700" y="84674"/>
            <a:ext cx="1335617" cy="165059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>
            <a:extLst/>
          </p:cNvPr>
          <p:cNvCxnSpPr>
            <a:cxnSpLocks/>
          </p:cNvCxnSpPr>
          <p:nvPr userDrawn="1"/>
        </p:nvCxnSpPr>
        <p:spPr>
          <a:xfrm>
            <a:off x="10533004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8"/>
            <a:ext cx="110832" cy="148963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9" y="6637413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11019563" y="6578026"/>
            <a:ext cx="8181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6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6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57656" y="6459484"/>
            <a:ext cx="671717" cy="126295"/>
            <a:chOff x="6014087" y="4646472"/>
            <a:chExt cx="503788" cy="94721"/>
          </a:xfrm>
        </p:grpSpPr>
        <p:sp>
          <p:nvSpPr>
            <p:cNvPr id="26" name="Oval 2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000" dirty="0"/>
                <a:t> </a:t>
              </a:r>
            </a:p>
          </p:txBody>
        </p:sp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768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24" userDrawn="1">
          <p15:clr>
            <a:srgbClr val="FBAE40"/>
          </p15:clr>
        </p15:guide>
        <p15:guide id="3" pos="7456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1392" y="495851"/>
            <a:ext cx="9990849" cy="53591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l" rtl="0" fontAlgn="base" hangingPunct="0">
              <a:lnSpc>
                <a:spcPts val="2625"/>
              </a:lnSpc>
              <a:spcBef>
                <a:spcPct val="0"/>
              </a:spcBef>
              <a:spcAft>
                <a:spcPct val="0"/>
              </a:spcAft>
              <a:buNone/>
              <a:defRPr lang="en-US" sz="2700" kern="1200" dirty="0">
                <a:solidFill>
                  <a:srgbClr val="3F403E"/>
                </a:solidFill>
                <a:latin typeface="Avenir Next Medium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>
              <a:defRPr lang="en-US" sz="1350" dirty="0" smtClean="0"/>
            </a:lvl2pPr>
            <a:lvl3pPr>
              <a:defRPr lang="en-US" sz="1350" dirty="0" smtClean="0"/>
            </a:lvl3pPr>
            <a:lvl4pPr>
              <a:defRPr lang="en-US" sz="1350" dirty="0" smtClean="0"/>
            </a:lvl4pPr>
            <a:lvl5pPr>
              <a:defRPr lang="en-US" sz="1350" dirty="0"/>
            </a:lvl5pPr>
          </a:lstStyle>
          <a:p>
            <a:pPr marL="0" lvl="0" eaLnBrk="0" hangingPunct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51392" y="1063641"/>
            <a:ext cx="9990849" cy="184666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 rtl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GB" sz="1200" kern="1200" spc="75" dirty="0">
                <a:solidFill>
                  <a:srgbClr val="3F403E"/>
                </a:solidFill>
                <a:latin typeface="Avenir Next Regular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16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" y="3889830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86"/>
            <a:ext cx="6322780" cy="1396346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6602673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8" y="1431"/>
            <a:ext cx="12191255" cy="68575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22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93"/>
            <a:ext cx="6322780" cy="1396345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33187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4117" y="195263"/>
            <a:ext cx="10708216" cy="539750"/>
          </a:xfrm>
        </p:spPr>
        <p:txBody>
          <a:bodyPr/>
          <a:lstStyle>
            <a:lvl1pPr>
              <a:defRPr sz="1600" b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51787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 2_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128875" cy="685800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8544" y="6428336"/>
            <a:ext cx="6240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algn="r"/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34618167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 2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2" y="122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128875" cy="6857998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8544" y="6428336"/>
            <a:ext cx="6240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algn="r"/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12966286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40840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7384"/>
            <a:ext cx="12192000" cy="6858000"/>
          </a:xfrm>
        </p:spPr>
        <p:txBody>
          <a:bodyPr bIns="360000"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in the icon to insert picture.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874680" y="6428336"/>
            <a:ext cx="7144728" cy="163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3392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" y="3889829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447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2" y="122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8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56981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bIns="360000"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in the icon to insert picture.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55840" y="3861048"/>
            <a:ext cx="6253312" cy="478768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title</a:t>
            </a:r>
            <a:endParaRPr lang="en-AU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8" y="5124616"/>
            <a:ext cx="6252957" cy="60864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10371517" y="4759221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7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8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2230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8106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2492896"/>
            <a:ext cx="10665600" cy="324274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73603" y="1342800"/>
            <a:ext cx="10665884" cy="962732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16886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 numCol="2" spcCol="360000"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93422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2800"/>
            <a:ext cx="10665600" cy="15318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3068960"/>
            <a:ext cx="10668000" cy="26666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23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</p:spTree>
    <p:extLst>
      <p:ext uri="{BB962C8B-B14F-4D97-AF65-F5344CB8AC3E}">
        <p14:creationId xmlns:p14="http://schemas.microsoft.com/office/powerpoint/2010/main" val="20377801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1342800"/>
            <a:ext cx="10668000" cy="4395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43218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28800" y="131687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91834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2800"/>
            <a:ext cx="4953600" cy="4392000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82836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9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76139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15829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873600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17" name="Date Placeholder 15"/>
          <p:cNvSpPr>
            <a:spLocks noGrp="1"/>
          </p:cNvSpPr>
          <p:nvPr>
            <p:ph type="dt" sz="half" idx="23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90708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288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83038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3" y="1342800"/>
            <a:ext cx="106673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5341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441288" y="27072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440800" y="390839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2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847005" y="3665699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86"/>
            <a:ext cx="6322780" cy="13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09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69" y="-22288"/>
            <a:ext cx="1224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441288" y="27072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440800" y="3910704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847005" y="3665699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218" y="5471893"/>
            <a:ext cx="6322780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98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5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-243" r="81"/>
          <a:stretch/>
        </p:blipFill>
        <p:spPr>
          <a:xfrm>
            <a:off x="3" y="-99753"/>
            <a:ext cx="12203084" cy="695775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371517" y="4092911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655840" y="2906706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22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655588" y="4458306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2"/>
                </a:solidFill>
              </a:defRPr>
            </a:lvl1pPr>
            <a:lvl2pPr marL="0" indent="0" algn="r">
              <a:buNone/>
              <a:defRPr sz="1200"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548393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951-4926-446C-A847-589105C461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26" y="5472744"/>
            <a:ext cx="4739172" cy="13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67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6959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65321" y="1186297"/>
            <a:ext cx="5520307" cy="52304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6203204" y="1186303"/>
            <a:ext cx="5520305" cy="5230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8955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65325" y="1164086"/>
            <a:ext cx="11258183" cy="39590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700">
                <a:solidFill>
                  <a:schemeClr val="accent2"/>
                </a:solidFill>
              </a:defRPr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325" y="1559995"/>
            <a:ext cx="11258183" cy="485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1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5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2" name="Freeform 21"/>
          <p:cNvSpPr/>
          <p:nvPr userDrawn="1"/>
        </p:nvSpPr>
        <p:spPr>
          <a:xfrm>
            <a:off x="872224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6096000" y="2952000"/>
            <a:ext cx="481315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95669" y="4078800"/>
            <a:ext cx="4812879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605" y="6426007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5996" y="4294807"/>
            <a:ext cx="4813989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23393" y="1520825"/>
            <a:ext cx="5088467" cy="3816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304025" y="2779716"/>
            <a:ext cx="1727200" cy="12985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0"/>
            <a:ext cx="6439179" cy="14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969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5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2" y="4078800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294807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0"/>
            <a:ext cx="6439179" cy="140708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4" y="6426712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990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 i="0">
                <a:solidFill>
                  <a:schemeClr val="accent4"/>
                </a:solidFill>
                <a:latin typeface="+mj-lt"/>
                <a:ea typeface="Proxima Nova Semibold" charset="0"/>
                <a:cs typeface="Proxima Nova Semibold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6005" y="4078800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294807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4" y="6426712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7"/>
            <a:ext cx="6439179" cy="14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5404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rinter Friendly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E8EF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9520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 i="0">
                <a:solidFill>
                  <a:schemeClr val="accent4"/>
                </a:solidFill>
                <a:latin typeface="+mj-lt"/>
                <a:ea typeface="Proxima Nova Semibold" charset="0"/>
                <a:cs typeface="Proxima Nova Semibold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2" y="4078800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294807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605" y="6426007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1" y="5450927"/>
            <a:ext cx="6439179" cy="14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263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5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Freeform 25"/>
          <p:cNvSpPr/>
          <p:nvPr userDrawn="1"/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873600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5615948" y="2707200"/>
            <a:ext cx="5293205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15642" y="4258807"/>
            <a:ext cx="5292905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15862" y="4473201"/>
            <a:ext cx="5294127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ardrop 12"/>
          <p:cNvSpPr/>
          <p:nvPr userDrawn="1"/>
        </p:nvSpPr>
        <p:spPr>
          <a:xfrm rot="5400000">
            <a:off x="9743156" y="1363917"/>
            <a:ext cx="972000" cy="1296000"/>
          </a:xfrm>
          <a:prstGeom prst="teardrop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36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 b="1" dirty="0">
              <a:solidFill>
                <a:srgbClr val="FFFFFF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352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2034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2492896"/>
            <a:ext cx="10665600" cy="324274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73603" y="1342800"/>
            <a:ext cx="10665884" cy="962732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0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5" y="0"/>
            <a:ext cx="12191999" cy="6858000"/>
          </a:xfrm>
          <a:prstGeom prst="rect">
            <a:avLst/>
          </a:prstGeom>
          <a:solidFill>
            <a:srgbClr val="D5E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2" name="Freeform 21"/>
          <p:cNvSpPr/>
          <p:nvPr userDrawn="1"/>
        </p:nvSpPr>
        <p:spPr>
          <a:xfrm>
            <a:off x="872224" y="0"/>
            <a:ext cx="11319776" cy="5690648"/>
          </a:xfrm>
          <a:custGeom>
            <a:avLst/>
            <a:gdLst>
              <a:gd name="connsiteX0" fmla="*/ 18121 w 8489832"/>
              <a:gd name="connsiteY0" fmla="*/ 0 h 5690648"/>
              <a:gd name="connsiteX1" fmla="*/ 8489832 w 8489832"/>
              <a:gd name="connsiteY1" fmla="*/ 0 h 5690648"/>
              <a:gd name="connsiteX2" fmla="*/ 8489832 w 8489832"/>
              <a:gd name="connsiteY2" fmla="*/ 4592622 h 5690648"/>
              <a:gd name="connsiteX3" fmla="*/ 8425177 w 8489832"/>
              <a:gd name="connsiteY3" fmla="*/ 4643431 h 5690648"/>
              <a:gd name="connsiteX4" fmla="*/ 5271284 w 8489832"/>
              <a:gd name="connsiteY4" fmla="*/ 5690648 h 5690648"/>
              <a:gd name="connsiteX5" fmla="*/ 0 w 8489832"/>
              <a:gd name="connsiteY5" fmla="*/ 419364 h 5690648"/>
              <a:gd name="connsiteX6" fmla="*/ 6859 w 8489832"/>
              <a:gd name="connsiteY6" fmla="*/ 148105 h 5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832" h="5690648">
                <a:moveTo>
                  <a:pt x="18121" y="0"/>
                </a:moveTo>
                <a:lnTo>
                  <a:pt x="8489832" y="0"/>
                </a:lnTo>
                <a:lnTo>
                  <a:pt x="8489832" y="4592622"/>
                </a:lnTo>
                <a:lnTo>
                  <a:pt x="8425177" y="4643431"/>
                </a:lnTo>
                <a:cubicBezTo>
                  <a:pt x="7545703" y="5301150"/>
                  <a:pt x="6453980" y="5690648"/>
                  <a:pt x="5271284" y="5690648"/>
                </a:cubicBezTo>
                <a:cubicBezTo>
                  <a:pt x="2360034" y="5690648"/>
                  <a:pt x="0" y="3330614"/>
                  <a:pt x="0" y="419364"/>
                </a:cubicBezTo>
                <a:cubicBezTo>
                  <a:pt x="0" y="328388"/>
                  <a:pt x="2305" y="237949"/>
                  <a:pt x="6859" y="148105"/>
                </a:cubicBezTo>
                <a:close/>
              </a:path>
            </a:pathLst>
          </a:custGeom>
          <a:solidFill>
            <a:srgbClr val="B9C9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6096000" y="2952000"/>
            <a:ext cx="481315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95669" y="4078800"/>
            <a:ext cx="4812879" cy="159199"/>
          </a:xfrm>
        </p:spPr>
        <p:txBody>
          <a:bodyPr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605" y="6426007"/>
            <a:ext cx="4812879" cy="16489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0" dirty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endParaRPr dirty="0">
              <a:solidFill>
                <a:srgbClr val="004165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5996" y="4294807"/>
            <a:ext cx="4813989" cy="215677"/>
          </a:xfrm>
        </p:spPr>
        <p:txBody>
          <a:bodyPr/>
          <a:lstStyle>
            <a:lvl1pPr algn="r"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23393" y="1520825"/>
            <a:ext cx="5088467" cy="3816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304025" y="2779716"/>
            <a:ext cx="1727200" cy="12985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867B98-23E8-4102-8C57-A745A88E79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29" y="5471886"/>
            <a:ext cx="4742085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0120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 numCol="2" spcCol="360000"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434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2800"/>
            <a:ext cx="10665600" cy="15318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3068960"/>
            <a:ext cx="10668000" cy="26666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340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1342800"/>
            <a:ext cx="10668000" cy="4395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2312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28800" y="131687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445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2800"/>
            <a:ext cx="4953600" cy="4392000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8868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9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2723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15829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45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873600" y="3621789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17" name="Date Placeholder 15"/>
          <p:cNvSpPr>
            <a:spLocks noGrp="1"/>
          </p:cNvSpPr>
          <p:nvPr>
            <p:ph type="dt" sz="half" idx="23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2547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288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531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3" y="1342800"/>
            <a:ext cx="106673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6004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440" y="4"/>
            <a:ext cx="12191129" cy="6857999"/>
          </a:xfrm>
          <a:prstGeom prst="rect">
            <a:avLst/>
          </a:prstGeom>
          <a:solidFill>
            <a:srgbClr val="C6DF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5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603" y="6429600"/>
            <a:ext cx="7978607" cy="162000"/>
          </a:xfrm>
          <a:prstGeom prst="rect">
            <a:avLst/>
          </a:prstGeom>
        </p:spPr>
        <p:txBody>
          <a:bodyPr/>
          <a:lstStyle>
            <a:lvl1pPr algn="l">
              <a:defRPr sz="1000" b="0">
                <a:solidFill>
                  <a:schemeClr val="tx2"/>
                </a:solidFill>
              </a:defRPr>
            </a:lvl1pPr>
          </a:lstStyle>
          <a:p>
            <a:endParaRPr lang="en-AU" dirty="0">
              <a:solidFill>
                <a:srgbClr val="007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30.xml"/><Relationship Id="rId21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47.xml"/><Relationship Id="rId29" Type="http://schemas.openxmlformats.org/officeDocument/2006/relationships/theme" Target="../theme/theme7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50.xml"/><Relationship Id="rId28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9.xml"/><Relationship Id="rId27" Type="http://schemas.openxmlformats.org/officeDocument/2006/relationships/slideLayout" Target="../slideLayouts/slideLayout15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8.xml"/><Relationship Id="rId21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5" Type="http://schemas.openxmlformats.org/officeDocument/2006/relationships/tags" Target="../tags/tag3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2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24" Type="http://schemas.openxmlformats.org/officeDocument/2006/relationships/theme" Target="../theme/theme8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23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65.xml"/><Relationship Id="rId19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Relationship Id="rId22" Type="http://schemas.openxmlformats.org/officeDocument/2006/relationships/slideLayout" Target="../slideLayouts/slideLayout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40" y="8"/>
            <a:ext cx="12191129" cy="1052735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603" y="457201"/>
            <a:ext cx="10667300" cy="307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400" y="1341438"/>
            <a:ext cx="10665600" cy="439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3069" y="6429600"/>
            <a:ext cx="685867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185EA1E-79F1-42FE-BF0E-812787AB23E5}" type="slidenum">
              <a:rPr lang="en-AU" smtClean="0">
                <a:solidFill>
                  <a:srgbClr val="595A5B"/>
                </a:solidFill>
                <a:latin typeface="Verdan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AU" dirty="0">
              <a:solidFill>
                <a:srgbClr val="595A5B"/>
              </a:solidFill>
              <a:latin typeface="Verdana"/>
              <a:cs typeface="+mn-cs"/>
            </a:endParaRPr>
          </a:p>
        </p:txBody>
      </p:sp>
      <p:sp>
        <p:nvSpPr>
          <p:cNvPr id="4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74641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5" r:id="rId2"/>
    <p:sldLayoutId id="2147484158" r:id="rId3"/>
    <p:sldLayoutId id="2147484230" r:id="rId4"/>
    <p:sldLayoutId id="2147484299" r:id="rId5"/>
    <p:sldLayoutId id="2147484300" r:id="rId6"/>
    <p:sldLayoutId id="2147484435" r:id="rId7"/>
    <p:sldLayoutId id="2147484436" r:id="rId8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1900" b="1" kern="1200" cap="all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15900" indent="-215900" algn="l" defTabSz="914400" rtl="0" eaLnBrk="1" latinLnBrk="0" hangingPunct="1">
        <a:spcBef>
          <a:spcPts val="600"/>
        </a:spcBef>
        <a:buClr>
          <a:srgbClr val="5BC6E8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4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64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080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1296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51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72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40" y="8"/>
            <a:ext cx="12191129" cy="1052735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603" y="457201"/>
            <a:ext cx="10667300" cy="307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400" y="1341438"/>
            <a:ext cx="10665600" cy="439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3069" y="6429600"/>
            <a:ext cx="685867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185EA1E-79F1-42FE-BF0E-812787AB23E5}" type="slidenum">
              <a:rPr lang="en-AU" smtClean="0">
                <a:solidFill>
                  <a:srgbClr val="595A5B"/>
                </a:solidFill>
                <a:latin typeface="Verdan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AU" dirty="0">
              <a:solidFill>
                <a:srgbClr val="595A5B"/>
              </a:solidFill>
              <a:latin typeface="Verdana"/>
              <a:cs typeface="+mn-cs"/>
            </a:endParaRPr>
          </a:p>
        </p:txBody>
      </p:sp>
      <p:sp>
        <p:nvSpPr>
          <p:cNvPr id="4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0137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  <p:sldLayoutId id="2147484274" r:id="rId12"/>
    <p:sldLayoutId id="2147484275" r:id="rId13"/>
    <p:sldLayoutId id="2147484276" r:id="rId14"/>
    <p:sldLayoutId id="2147484277" r:id="rId15"/>
    <p:sldLayoutId id="2147484278" r:id="rId16"/>
    <p:sldLayoutId id="2147484279" r:id="rId17"/>
    <p:sldLayoutId id="2147484280" r:id="rId18"/>
    <p:sldLayoutId id="2147484281" r:id="rId19"/>
    <p:sldLayoutId id="2147484282" r:id="rId20"/>
    <p:sldLayoutId id="2147484283" r:id="rId21"/>
    <p:sldLayoutId id="2147484284" r:id="rId22"/>
    <p:sldLayoutId id="2147484286" r:id="rId23"/>
    <p:sldLayoutId id="2147484287" r:id="rId24"/>
    <p:sldLayoutId id="2147484288" r:id="rId25"/>
    <p:sldLayoutId id="2147484289" r:id="rId26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1900" b="1" kern="1200" cap="all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15900" indent="-215900" algn="l" defTabSz="914400" rtl="0" eaLnBrk="1" latinLnBrk="0" hangingPunct="1">
        <a:spcBef>
          <a:spcPts val="600"/>
        </a:spcBef>
        <a:buClr>
          <a:srgbClr val="5BC6E8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4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64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080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1296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51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72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40" y="8"/>
            <a:ext cx="12191129" cy="1052735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603" y="457201"/>
            <a:ext cx="10667300" cy="307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400" y="1341438"/>
            <a:ext cx="10665600" cy="439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3069" y="6429600"/>
            <a:ext cx="685867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185EA1E-79F1-42FE-BF0E-812787AB23E5}" type="slidenum">
              <a:rPr lang="en-AU" smtClean="0">
                <a:solidFill>
                  <a:srgbClr val="595A5B"/>
                </a:solidFill>
                <a:latin typeface="Verdan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AU" dirty="0">
              <a:solidFill>
                <a:srgbClr val="595A5B"/>
              </a:solidFill>
              <a:latin typeface="Verdana"/>
              <a:cs typeface="+mn-cs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 userDrawn="1">
            <p:custDataLst>
              <p:tags r:id="rId25"/>
            </p:custDataLst>
          </p:nvPr>
        </p:nvSpPr>
        <p:spPr bwMode="gray">
          <a:xfrm>
            <a:off x="175849" y="6627813"/>
            <a:ext cx="3937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•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–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-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ClrTx/>
            </a:pPr>
            <a:r>
              <a:rPr lang="en-AU" altLang="en-US" sz="1000" b="1" dirty="0">
                <a:solidFill>
                  <a:srgbClr val="FF3300"/>
                </a:solidFill>
              </a:rPr>
              <a:t>Confidential</a:t>
            </a:r>
          </a:p>
        </p:txBody>
      </p:sp>
      <p:sp>
        <p:nvSpPr>
          <p:cNvPr id="4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9181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  <p:sldLayoutId id="2147484254" r:id="rId18"/>
    <p:sldLayoutId id="2147484255" r:id="rId19"/>
    <p:sldLayoutId id="2147484256" r:id="rId20"/>
    <p:sldLayoutId id="2147484257" r:id="rId21"/>
    <p:sldLayoutId id="2147484353" r:id="rId22"/>
    <p:sldLayoutId id="2147484354" r:id="rId23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1900" b="1" kern="1200" cap="all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15900" indent="-215900" algn="l" defTabSz="914400" rtl="0" eaLnBrk="1" latinLnBrk="0" hangingPunct="1">
        <a:spcBef>
          <a:spcPts val="600"/>
        </a:spcBef>
        <a:buClr>
          <a:srgbClr val="5BC6E8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4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64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080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1296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51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72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40" y="8"/>
            <a:ext cx="12191129" cy="1052735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603" y="457201"/>
            <a:ext cx="10667300" cy="307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400" y="1341438"/>
            <a:ext cx="10665600" cy="439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3069" y="6429600"/>
            <a:ext cx="685867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3900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315" r:id="rId13"/>
    <p:sldLayoutId id="2147484316" r:id="rId14"/>
    <p:sldLayoutId id="2147484317" r:id="rId15"/>
    <p:sldLayoutId id="2147484318" r:id="rId16"/>
    <p:sldLayoutId id="2147484319" r:id="rId17"/>
    <p:sldLayoutId id="2147484320" r:id="rId18"/>
    <p:sldLayoutId id="2147484321" r:id="rId19"/>
    <p:sldLayoutId id="2147484322" r:id="rId20"/>
    <p:sldLayoutId id="2147484323" r:id="rId21"/>
    <p:sldLayoutId id="2147484324" r:id="rId22"/>
    <p:sldLayoutId id="2147484325" r:id="rId23"/>
    <p:sldLayoutId id="2147484327" r:id="rId24"/>
    <p:sldLayoutId id="2147484328" r:id="rId25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1900" b="1" kern="1200" cap="all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15900" indent="-215900" algn="l" defTabSz="914400" rtl="0" eaLnBrk="1" latinLnBrk="0" hangingPunct="1">
        <a:spcBef>
          <a:spcPts val="600"/>
        </a:spcBef>
        <a:buClr>
          <a:srgbClr val="5BC6E8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4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64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080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1296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51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72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40" y="8"/>
            <a:ext cx="12191129" cy="1052735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603" y="457201"/>
            <a:ext cx="10667300" cy="307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400" y="1341438"/>
            <a:ext cx="10665600" cy="439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3069" y="6429600"/>
            <a:ext cx="685867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185EA1E-79F1-42FE-BF0E-812787AB23E5}" type="slidenum">
              <a:rPr lang="en-AU" smtClean="0">
                <a:solidFill>
                  <a:srgbClr val="595A5B"/>
                </a:solidFill>
                <a:latin typeface="Verdan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AU" dirty="0">
              <a:solidFill>
                <a:srgbClr val="595A5B"/>
              </a:solidFill>
              <a:latin typeface="Verdana"/>
              <a:cs typeface="+mn-cs"/>
            </a:endParaRPr>
          </a:p>
        </p:txBody>
      </p:sp>
      <p:sp>
        <p:nvSpPr>
          <p:cNvPr id="4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381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  <p:sldLayoutId id="2147484342" r:id="rId13"/>
    <p:sldLayoutId id="2147484343" r:id="rId14"/>
    <p:sldLayoutId id="2147484344" r:id="rId15"/>
    <p:sldLayoutId id="2147484345" r:id="rId16"/>
    <p:sldLayoutId id="2147484346" r:id="rId17"/>
    <p:sldLayoutId id="2147484347" r:id="rId18"/>
    <p:sldLayoutId id="2147484348" r:id="rId19"/>
    <p:sldLayoutId id="2147484349" r:id="rId20"/>
    <p:sldLayoutId id="2147484350" r:id="rId21"/>
    <p:sldLayoutId id="2147484351" r:id="rId22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1900" b="1" kern="1200" cap="all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15900" indent="-215900" algn="l" defTabSz="914400" rtl="0" eaLnBrk="1" latinLnBrk="0" hangingPunct="1">
        <a:spcBef>
          <a:spcPts val="600"/>
        </a:spcBef>
        <a:buClr>
          <a:srgbClr val="5BC6E8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4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64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080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1296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51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72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40" y="8"/>
            <a:ext cx="12191129" cy="1052735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603" y="457201"/>
            <a:ext cx="10667300" cy="307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400" y="1341438"/>
            <a:ext cx="10665600" cy="439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301" y="6590336"/>
            <a:ext cx="3025633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7144728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 dirty="0"/>
              <a:t>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3069" y="6429600"/>
            <a:ext cx="685867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15579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  <p:sldLayoutId id="2147484372" r:id="rId17"/>
    <p:sldLayoutId id="2147484373" r:id="rId18"/>
    <p:sldLayoutId id="2147484374" r:id="rId19"/>
    <p:sldLayoutId id="2147484375" r:id="rId20"/>
    <p:sldLayoutId id="2147484376" r:id="rId21"/>
    <p:sldLayoutId id="2147484377" r:id="rId22"/>
    <p:sldLayoutId id="2147484378" r:id="rId23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1900" b="1" kern="1200" cap="all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15900" indent="-215900" algn="l" defTabSz="914400" rtl="0" eaLnBrk="1" latinLnBrk="0" hangingPunct="1">
        <a:spcBef>
          <a:spcPts val="600"/>
        </a:spcBef>
        <a:buClr>
          <a:srgbClr val="5BC6E8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4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64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080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1296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51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72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40" y="8"/>
            <a:ext cx="12191129" cy="1052735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603" y="457201"/>
            <a:ext cx="10667300" cy="307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400" y="1341438"/>
            <a:ext cx="10665600" cy="439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301" y="6590336"/>
            <a:ext cx="3025633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7144728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 dirty="0"/>
              <a:t>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3069" y="6429600"/>
            <a:ext cx="685867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76416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  <p:sldLayoutId id="2147484393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  <p:sldLayoutId id="2147484400" r:id="rId19"/>
    <p:sldLayoutId id="2147484401" r:id="rId20"/>
    <p:sldLayoutId id="2147484402" r:id="rId21"/>
    <p:sldLayoutId id="2147484403" r:id="rId22"/>
    <p:sldLayoutId id="2147484404" r:id="rId23"/>
    <p:sldLayoutId id="2147484405" r:id="rId24"/>
    <p:sldLayoutId id="2147484406" r:id="rId25"/>
    <p:sldLayoutId id="2147484407" r:id="rId26"/>
    <p:sldLayoutId id="2147484408" r:id="rId27"/>
    <p:sldLayoutId id="2147484409" r:id="rId28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1900" b="1" kern="1200" cap="all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15900" indent="-215900" algn="l" defTabSz="914400" rtl="0" eaLnBrk="1" latinLnBrk="0" hangingPunct="1">
        <a:spcBef>
          <a:spcPts val="600"/>
        </a:spcBef>
        <a:buClr>
          <a:srgbClr val="5BC6E8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4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64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080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1296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51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72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41" y="10"/>
            <a:ext cx="12191129" cy="1052735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603" y="457201"/>
            <a:ext cx="10667300" cy="307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400" y="1341438"/>
            <a:ext cx="10665600" cy="439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3069" y="6429600"/>
            <a:ext cx="685867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fld id="{D185EA1E-79F1-42FE-BF0E-812787AB23E5}" type="slidenum">
              <a:rPr lang="en-AU" smtClean="0">
                <a:solidFill>
                  <a:srgbClr val="595A5B"/>
                </a:solidFill>
              </a:rPr>
              <a:pPr/>
              <a:t>‹#›</a:t>
            </a:fld>
            <a:endParaRPr lang="en-AU" dirty="0">
              <a:solidFill>
                <a:srgbClr val="595A5B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 userDrawn="1">
            <p:custDataLst>
              <p:tags r:id="rId25"/>
            </p:custDataLst>
          </p:nvPr>
        </p:nvSpPr>
        <p:spPr bwMode="gray">
          <a:xfrm>
            <a:off x="175849" y="6627813"/>
            <a:ext cx="3937000" cy="11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•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–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-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ClrTx/>
            </a:pPr>
            <a:r>
              <a:rPr lang="en-AU" altLang="en-US" sz="750" b="1" dirty="0">
                <a:solidFill>
                  <a:srgbClr val="FF3300"/>
                </a:solidFill>
              </a:rPr>
              <a:t>Confidential</a:t>
            </a:r>
          </a:p>
        </p:txBody>
      </p:sp>
      <p:sp>
        <p:nvSpPr>
          <p:cNvPr id="5" name="MSIPCMContentMarking" descr="{&quot;HashCode&quot;:2133105206,&quot;Placement&quot;:&quot;Footer&quot;}">
            <a:extLst>
              <a:ext uri="{FF2B5EF4-FFF2-40B4-BE49-F238E27FC236}">
                <a16:creationId xmlns:a16="http://schemas.microsoft.com/office/drawing/2014/main" id="{3CDA2705-5AFE-40C6-94C9-0F7ACDF36E98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0666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  <p:sldLayoutId id="2147484423" r:id="rId12"/>
    <p:sldLayoutId id="2147484424" r:id="rId13"/>
    <p:sldLayoutId id="2147484425" r:id="rId14"/>
    <p:sldLayoutId id="2147484426" r:id="rId15"/>
    <p:sldLayoutId id="2147484427" r:id="rId16"/>
    <p:sldLayoutId id="2147484428" r:id="rId17"/>
    <p:sldLayoutId id="2147484429" r:id="rId18"/>
    <p:sldLayoutId id="2147484430" r:id="rId19"/>
    <p:sldLayoutId id="2147484431" r:id="rId20"/>
    <p:sldLayoutId id="2147484432" r:id="rId21"/>
    <p:sldLayoutId id="2147484433" r:id="rId22"/>
    <p:sldLayoutId id="2147484434" r:id="rId23"/>
  </p:sldLayoutIdLst>
  <p:hf hdr="0" ftr="0" dt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1425" b="1" kern="1200" cap="all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685800" rtl="0" eaLnBrk="1" latinLnBrk="0" hangingPunct="1">
        <a:spcBef>
          <a:spcPts val="45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161925" indent="-161925" algn="l" defTabSz="685800" rtl="0" eaLnBrk="1" latinLnBrk="0" hangingPunct="1">
        <a:spcBef>
          <a:spcPts val="450"/>
        </a:spcBef>
        <a:buClr>
          <a:srgbClr val="5BC6E8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324000" indent="-162000" algn="l" defTabSz="685800" rtl="0" eaLnBrk="1" latinLnBrk="0" hangingPunct="1">
        <a:spcBef>
          <a:spcPts val="450"/>
        </a:spcBef>
        <a:buClr>
          <a:srgbClr val="5BC6E8"/>
        </a:buClr>
        <a:buFont typeface="Verdana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486000" indent="-162000" algn="l" defTabSz="685800" rtl="0" eaLnBrk="1" latinLnBrk="0" hangingPunct="1">
        <a:spcBef>
          <a:spcPts val="450"/>
        </a:spcBef>
        <a:buClr>
          <a:srgbClr val="5BC6E8"/>
        </a:buClr>
        <a:buFont typeface="Verdana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648000" indent="-162000" algn="l" defTabSz="685800" rtl="0" eaLnBrk="1" latinLnBrk="0" hangingPunct="1">
        <a:spcBef>
          <a:spcPts val="450"/>
        </a:spcBef>
        <a:buClr>
          <a:srgbClr val="5BC6E8"/>
        </a:buClr>
        <a:buFont typeface="Verdana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810000" indent="-162000" algn="l" defTabSz="685800" rtl="0" eaLnBrk="1" latinLnBrk="0" hangingPunct="1">
        <a:spcBef>
          <a:spcPts val="450"/>
        </a:spcBef>
        <a:buClr>
          <a:srgbClr val="5BC6E8"/>
        </a:buClr>
        <a:buFont typeface="Verdana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972000" indent="-162000" algn="l" defTabSz="685800" rtl="0" eaLnBrk="1" latinLnBrk="0" hangingPunct="1">
        <a:spcBef>
          <a:spcPts val="450"/>
        </a:spcBef>
        <a:buClr>
          <a:srgbClr val="5BC6E8"/>
        </a:buClr>
        <a:buFont typeface="Verdana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134000" indent="-162000" algn="l" defTabSz="685800" rtl="0" eaLnBrk="1" latinLnBrk="0" hangingPunct="1">
        <a:spcBef>
          <a:spcPts val="450"/>
        </a:spcBef>
        <a:buClr>
          <a:srgbClr val="5BC6E8"/>
        </a:buClr>
        <a:buFont typeface="Verdana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296000" indent="-162000" algn="l" defTabSz="685800" rtl="0" eaLnBrk="1" latinLnBrk="0" hangingPunct="1">
        <a:spcBef>
          <a:spcPts val="450"/>
        </a:spcBef>
        <a:buClr>
          <a:srgbClr val="5BC6E8"/>
        </a:buClr>
        <a:buFont typeface="Verdana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>
            <a:spLocks noGrp="1"/>
          </p:cNvSpPr>
          <p:nvPr>
            <p:ph type="ctrTitle"/>
          </p:nvPr>
        </p:nvSpPr>
        <p:spPr>
          <a:xfrm>
            <a:off x="2103770" y="3584342"/>
            <a:ext cx="3366590" cy="766800"/>
          </a:xfrm>
        </p:spPr>
        <p:txBody>
          <a:bodyPr/>
          <a:lstStyle/>
          <a:p>
            <a:pPr algn="l"/>
            <a:r>
              <a:rPr lang="en-AU" altLang="en-US" dirty="0">
                <a:solidFill>
                  <a:schemeClr val="bg2"/>
                </a:solidFill>
              </a:rPr>
              <a:t>ANZ - Wipro</a:t>
            </a:r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2103968" y="4478015"/>
            <a:ext cx="3227311" cy="330749"/>
          </a:xfrm>
        </p:spPr>
        <p:txBody>
          <a:bodyPr/>
          <a:lstStyle/>
          <a:p>
            <a:pPr algn="l"/>
            <a:r>
              <a:rPr lang="en-AU" altLang="en-US" b="1" dirty="0">
                <a:solidFill>
                  <a:schemeClr val="bg2"/>
                </a:solidFill>
              </a:rPr>
              <a:t>IIQ Automation POC</a:t>
            </a:r>
            <a:endParaRPr lang="en-AU" b="1" dirty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188244" y="3584349"/>
            <a:ext cx="3367176" cy="215677"/>
          </a:xfrm>
        </p:spPr>
        <p:txBody>
          <a:bodyPr/>
          <a:lstStyle/>
          <a:p>
            <a:pPr algn="l"/>
            <a:r>
              <a:rPr lang="en-AU" dirty="0"/>
              <a:t>January 2020</a:t>
            </a:r>
            <a:endParaRPr lang="en-A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EC04-0315-4928-BE8B-A414ECBD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		Q&amp;A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7E43-1777-4041-A91C-6CD9150D7C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3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6294-B891-4C90-A77C-BCBD15A8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EC04-0315-4928-BE8B-A414ECBD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600" y="1570788"/>
            <a:ext cx="10665600" cy="437385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sz="2400" dirty="0" smtClean="0"/>
              <a:t>Current Scenario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sz="2400" dirty="0" smtClean="0"/>
              <a:t>Automation </a:t>
            </a:r>
            <a:r>
              <a:rPr lang="en-US" sz="2400" dirty="0"/>
              <a:t>Scope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sz="2400" dirty="0" smtClean="0"/>
              <a:t>Automation </a:t>
            </a:r>
            <a:r>
              <a:rPr lang="en-US" sz="2400" dirty="0" smtClean="0"/>
              <a:t>Framework &amp; Benefits</a:t>
            </a:r>
            <a:endParaRPr lang="en-US" sz="2400" dirty="0" smtClean="0"/>
          </a:p>
          <a:p>
            <a:endParaRPr lang="en-US" dirty="0"/>
          </a:p>
          <a:p>
            <a:r>
              <a:rPr lang="en-US" sz="2400" dirty="0" smtClean="0"/>
              <a:t>       Execution </a:t>
            </a:r>
            <a:r>
              <a:rPr lang="en-US" sz="2400" dirty="0"/>
              <a:t>steps and Reports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sz="2400" dirty="0" smtClean="0"/>
              <a:t>Future Opportunities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000" dirty="0" smtClean="0"/>
              <a:t>         </a:t>
            </a:r>
            <a:r>
              <a:rPr lang="en-US" sz="2400" dirty="0" smtClean="0"/>
              <a:t>Q&amp;A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7E43-1777-4041-A91C-6CD9150D7C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6" name="Right Arrow 5"/>
          <p:cNvSpPr/>
          <p:nvPr/>
        </p:nvSpPr>
        <p:spPr>
          <a:xfrm>
            <a:off x="1064525" y="2358920"/>
            <a:ext cx="423081" cy="300251"/>
          </a:xfrm>
          <a:prstGeom prst="rightArrow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1053149" y="3114153"/>
            <a:ext cx="423081" cy="300251"/>
          </a:xfrm>
          <a:prstGeom prst="rightArrow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ight Arrow 9"/>
          <p:cNvSpPr/>
          <p:nvPr/>
        </p:nvSpPr>
        <p:spPr>
          <a:xfrm>
            <a:off x="1069069" y="3890834"/>
            <a:ext cx="423081" cy="300251"/>
          </a:xfrm>
          <a:prstGeom prst="rightArrow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ight Arrow 10"/>
          <p:cNvSpPr/>
          <p:nvPr/>
        </p:nvSpPr>
        <p:spPr>
          <a:xfrm>
            <a:off x="1071341" y="4620536"/>
            <a:ext cx="423081" cy="300251"/>
          </a:xfrm>
          <a:prstGeom prst="rightArrow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ight Arrow 11"/>
          <p:cNvSpPr/>
          <p:nvPr/>
        </p:nvSpPr>
        <p:spPr>
          <a:xfrm>
            <a:off x="1059971" y="5520637"/>
            <a:ext cx="423081" cy="300251"/>
          </a:xfrm>
          <a:prstGeom prst="rightArrow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>
            <a:off x="1073232" y="1623040"/>
            <a:ext cx="423081" cy="300251"/>
          </a:xfrm>
          <a:prstGeom prst="rightArrow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14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current scenario, the </a:t>
            </a:r>
            <a:r>
              <a:rPr lang="en-US" sz="2400" dirty="0" smtClean="0"/>
              <a:t>ANZ on-boarded employees </a:t>
            </a:r>
            <a:r>
              <a:rPr lang="en-US" sz="2400" dirty="0"/>
              <a:t>run through multiple </a:t>
            </a:r>
            <a:r>
              <a:rPr lang="en-US" sz="2400" dirty="0" smtClean="0"/>
              <a:t>roles </a:t>
            </a:r>
            <a:r>
              <a:rPr lang="en-US" sz="2400" dirty="0"/>
              <a:t>in a day, wherein the roles </a:t>
            </a:r>
            <a:r>
              <a:rPr lang="en-US" sz="2400" dirty="0" smtClean="0"/>
              <a:t>statuses change based </a:t>
            </a:r>
            <a:r>
              <a:rPr lang="en-US" sz="2400" dirty="0"/>
              <a:t>on the eligible </a:t>
            </a:r>
            <a:r>
              <a:rPr lang="en-US" sz="2400" dirty="0" smtClean="0"/>
              <a:t>courses </a:t>
            </a:r>
            <a:r>
              <a:rPr lang="en-US" sz="2400" dirty="0"/>
              <a:t>are completed. It is very tedious job to track the list of roles tagged </a:t>
            </a:r>
            <a:r>
              <a:rPr lang="en-US" sz="2400" dirty="0" smtClean="0"/>
              <a:t>by </a:t>
            </a:r>
            <a:r>
              <a:rPr lang="en-US" sz="2400" dirty="0"/>
              <a:t>an employee in a </a:t>
            </a:r>
            <a:r>
              <a:rPr lang="en-US" sz="2400" dirty="0" smtClean="0"/>
              <a:t>day.</a:t>
            </a:r>
          </a:p>
          <a:p>
            <a:endParaRPr lang="en-US" sz="2400" dirty="0"/>
          </a:p>
          <a:p>
            <a:r>
              <a:rPr lang="en-US" sz="2400" dirty="0" smtClean="0"/>
              <a:t>To Overcome this huge manual efforts, We recommend Test Automation to execute the above repeated steps in a single script.</a:t>
            </a:r>
          </a:p>
          <a:p>
            <a:r>
              <a:rPr lang="en-US" sz="2400" dirty="0" smtClean="0"/>
              <a:t>Reduces lot of manual efforts and saves time to the user.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4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6294-B891-4C90-A77C-BCBD15A8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EC04-0315-4928-BE8B-A414ECBD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	</a:t>
            </a:r>
            <a:endParaRPr lang="en-US" dirty="0"/>
          </a:p>
          <a:p>
            <a:pPr marL="457200" lvl="0" indent="-381000">
              <a:buClr>
                <a:schemeClr val="dk2"/>
              </a:buClr>
              <a:buSzPct val="166666"/>
            </a:pPr>
            <a:r>
              <a:rPr lang="en" i="1" dirty="0" smtClean="0"/>
              <a:t>	</a:t>
            </a:r>
            <a:r>
              <a:rPr lang="en" sz="2400" i="1" dirty="0" smtClean="0"/>
              <a:t>The </a:t>
            </a:r>
            <a:r>
              <a:rPr lang="en" sz="2400" i="1" dirty="0"/>
              <a:t>scope of the IIQ application automation is to automate different roles of the ERBAC system, where it validates schema details against parameters of the application in the system.</a:t>
            </a:r>
          </a:p>
          <a:p>
            <a:pPr marL="457200" lvl="0" indent="-381000">
              <a:buClr>
                <a:schemeClr val="dk2"/>
              </a:buClr>
              <a:buSzPct val="166666"/>
            </a:pPr>
            <a:endParaRPr lang="en" sz="2400" i="1" dirty="0"/>
          </a:p>
          <a:p>
            <a:pPr marL="457200" lvl="0" indent="-381000">
              <a:buClr>
                <a:schemeClr val="dk2"/>
              </a:buClr>
              <a:buSzPct val="166666"/>
            </a:pPr>
            <a:r>
              <a:rPr lang="en-US" sz="2400" i="1" dirty="0"/>
              <a:t>    E</a:t>
            </a:r>
            <a:r>
              <a:rPr lang="en" sz="2400" i="1" dirty="0"/>
              <a:t>x:-  Rolenames are</a:t>
            </a:r>
          </a:p>
          <a:p>
            <a:pPr marL="457200" lvl="0" indent="-381000">
              <a:buClr>
                <a:schemeClr val="dk2"/>
              </a:buClr>
              <a:buSzPct val="166666"/>
            </a:pPr>
            <a:r>
              <a:rPr lang="en" sz="2400" i="1" dirty="0"/>
              <a:t>		  ABN - Branch Manager (RBI Tier 2)</a:t>
            </a:r>
          </a:p>
          <a:p>
            <a:pPr marL="457200" lvl="0" indent="-381000">
              <a:buClr>
                <a:schemeClr val="dk2"/>
              </a:buClr>
              <a:buSzPct val="166666"/>
            </a:pPr>
            <a:r>
              <a:rPr lang="en" sz="2400" i="1" dirty="0"/>
              <a:t>		  ABN – Branch Manager (LOCAM)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7E43-1777-4041-A91C-6CD9150D7C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56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6294-B891-4C90-A77C-BCBD15A8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EC04-0315-4928-BE8B-A414ECBD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lvl="0" indent="-381000">
              <a:buClr>
                <a:schemeClr val="dk2"/>
              </a:buClr>
              <a:buSzPct val="166666"/>
            </a:pPr>
            <a:r>
              <a:rPr lang="en" sz="2400" dirty="0"/>
              <a:t>The framework is developed using the below software products,</a:t>
            </a:r>
          </a:p>
          <a:p>
            <a:pPr marL="457200" lvl="0" indent="-381000">
              <a:buClr>
                <a:schemeClr val="dk2"/>
              </a:buClr>
              <a:buSzPct val="166666"/>
            </a:pPr>
            <a:endParaRPr lang="en" i="1" dirty="0"/>
          </a:p>
          <a:p>
            <a:pPr marL="533400" lvl="0" indent="-457200">
              <a:buClr>
                <a:schemeClr val="dk2"/>
              </a:buClr>
              <a:buSzPct val="166666"/>
              <a:buAutoNum type="alphaLcPeriod"/>
            </a:pPr>
            <a:endParaRPr lang="en" sz="1400" i="1" dirty="0"/>
          </a:p>
          <a:p>
            <a:pPr marL="533400" lvl="0" indent="-457200">
              <a:buClr>
                <a:schemeClr val="dk2"/>
              </a:buClr>
              <a:buSzPct val="166666"/>
              <a:buAutoNum type="alphaLcPeriod"/>
            </a:pPr>
            <a:r>
              <a:rPr lang="en" i="1" dirty="0"/>
              <a:t>Cucumber – is a Test automation tool written in Gherkin format to support Behavior driven development.</a:t>
            </a:r>
          </a:p>
          <a:p>
            <a:pPr marL="533400" lvl="0" indent="-457200">
              <a:buClr>
                <a:schemeClr val="dk2"/>
              </a:buClr>
              <a:buSzPct val="166666"/>
              <a:buAutoNum type="alphaLcPeriod"/>
            </a:pPr>
            <a:endParaRPr lang="en" i="1" dirty="0"/>
          </a:p>
          <a:p>
            <a:pPr marL="533400" lvl="0" indent="-457200">
              <a:buClr>
                <a:schemeClr val="dk2"/>
              </a:buClr>
              <a:buSzPct val="166666"/>
              <a:buAutoNum type="alphaLcPeriod"/>
            </a:pPr>
            <a:r>
              <a:rPr lang="en" i="1" dirty="0"/>
              <a:t>Selenium WebDriver – creates browser based robust automation test scripts.</a:t>
            </a:r>
          </a:p>
          <a:p>
            <a:pPr marL="533400" lvl="0" indent="-457200">
              <a:buClr>
                <a:schemeClr val="dk2"/>
              </a:buClr>
              <a:buSzPct val="166666"/>
              <a:buAutoNum type="alphaLcPeriod"/>
            </a:pPr>
            <a:endParaRPr lang="en" i="1" dirty="0"/>
          </a:p>
          <a:p>
            <a:pPr marL="533400" lvl="0" indent="-457200">
              <a:buClr>
                <a:schemeClr val="dk2"/>
              </a:buClr>
              <a:buSzPct val="166666"/>
              <a:buAutoNum type="alphaLcPeriod"/>
            </a:pPr>
            <a:r>
              <a:rPr lang="en" i="1" dirty="0"/>
              <a:t>TestNG – is an Open source automation framework for Java.</a:t>
            </a:r>
          </a:p>
          <a:p>
            <a:pPr marL="533400" lvl="0" indent="-457200">
              <a:buClr>
                <a:schemeClr val="dk2"/>
              </a:buClr>
              <a:buSzPct val="166666"/>
              <a:buAutoNum type="alphaLcPeriod"/>
            </a:pPr>
            <a:endParaRPr lang="en" i="1" dirty="0"/>
          </a:p>
          <a:p>
            <a:pPr marL="533400" lvl="0" indent="-457200">
              <a:buClr>
                <a:schemeClr val="dk2"/>
              </a:buClr>
              <a:buSzPct val="166666"/>
              <a:buAutoNum type="alphaLcPeriod"/>
            </a:pPr>
            <a:r>
              <a:rPr lang="en" i="1" dirty="0"/>
              <a:t>Java Jars – to support the entire framework with an integration of Java jar files</a:t>
            </a:r>
            <a:r>
              <a:rPr lang="en" i="1" dirty="0" smtClean="0"/>
              <a:t>.</a:t>
            </a:r>
          </a:p>
          <a:p>
            <a:pPr marL="76200" lvl="0">
              <a:buClr>
                <a:schemeClr val="dk2"/>
              </a:buClr>
              <a:buSzPct val="166666"/>
            </a:pPr>
            <a:endParaRPr lang="e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7E43-1777-4041-A91C-6CD9150D7C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72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6294-B891-4C90-A77C-BCBD15A8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Framework..</a:t>
            </a:r>
            <a:r>
              <a:rPr lang="en-US" sz="1200" i="1" dirty="0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EC04-0315-4928-BE8B-A414ECBD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i="1" dirty="0" smtClean="0"/>
              <a:t>BDD </a:t>
            </a:r>
            <a:r>
              <a:rPr lang="en-US" sz="2400" i="1" dirty="0"/>
              <a:t>Cucumber Framework</a:t>
            </a:r>
            <a:r>
              <a:rPr lang="en-US" sz="2400" i="1" dirty="0" smtClean="0"/>
              <a:t>:-</a:t>
            </a:r>
            <a:endParaRPr lang="en-US" sz="2400" i="1" dirty="0"/>
          </a:p>
          <a:p>
            <a:endParaRPr lang="en-US" i="1" dirty="0" smtClean="0"/>
          </a:p>
          <a:p>
            <a:r>
              <a:rPr lang="en-US" i="1" dirty="0" smtClean="0"/>
              <a:t>Feature </a:t>
            </a:r>
            <a:r>
              <a:rPr lang="en-US" i="1" dirty="0"/>
              <a:t>file</a:t>
            </a:r>
            <a:r>
              <a:rPr lang="en-US" dirty="0"/>
              <a:t> – is an entry point to the Cucumber tests, which it </a:t>
            </a:r>
            <a:r>
              <a:rPr lang="en-US" dirty="0" smtClean="0"/>
              <a:t>contains </a:t>
            </a:r>
            <a:r>
              <a:rPr lang="en-US" dirty="0"/>
              <a:t>scenario/scenarios in a single feature file.</a:t>
            </a:r>
          </a:p>
          <a:p>
            <a:endParaRPr lang="en-US" dirty="0"/>
          </a:p>
          <a:p>
            <a:r>
              <a:rPr lang="en-US" i="1" dirty="0"/>
              <a:t>Step Definition file</a:t>
            </a:r>
            <a:r>
              <a:rPr lang="en-US" dirty="0"/>
              <a:t> – contains a piece of code with a pattern </a:t>
            </a:r>
            <a:r>
              <a:rPr lang="en-US" dirty="0" smtClean="0"/>
              <a:t>attached </a:t>
            </a:r>
            <a:r>
              <a:rPr lang="en-US" dirty="0"/>
              <a:t>to it.</a:t>
            </a:r>
          </a:p>
          <a:p>
            <a:endParaRPr lang="en-US" dirty="0"/>
          </a:p>
          <a:p>
            <a:r>
              <a:rPr lang="en-US" i="1" dirty="0"/>
              <a:t>TestRunner file</a:t>
            </a:r>
            <a:r>
              <a:rPr lang="en-US" dirty="0"/>
              <a:t> – is a file that executes the feature file and writes </a:t>
            </a:r>
            <a:r>
              <a:rPr lang="en-US" dirty="0" smtClean="0"/>
              <a:t>the </a:t>
            </a:r>
            <a:r>
              <a:rPr lang="en-US" dirty="0"/>
              <a:t>test results in console.</a:t>
            </a:r>
          </a:p>
          <a:p>
            <a:endParaRPr lang="en-US" dirty="0"/>
          </a:p>
          <a:p>
            <a:r>
              <a:rPr lang="en-US" i="1" dirty="0"/>
              <a:t>Testng.xml file</a:t>
            </a:r>
            <a:r>
              <a:rPr lang="en-US" dirty="0"/>
              <a:t> – is a configuration file in TestNG, which is used to </a:t>
            </a:r>
            <a:r>
              <a:rPr lang="en-US" dirty="0" smtClean="0"/>
              <a:t>define </a:t>
            </a:r>
            <a:r>
              <a:rPr lang="en-US" dirty="0"/>
              <a:t>test suites and tests.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7E43-1777-4041-A91C-6CD9150D7C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12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600" y="1341437"/>
            <a:ext cx="10665600" cy="4706665"/>
          </a:xfrm>
        </p:spPr>
        <p:txBody>
          <a:bodyPr/>
          <a:lstStyle/>
          <a:p>
            <a:r>
              <a:rPr lang="en-US" sz="1800" dirty="0" smtClean="0"/>
              <a:t>This framework is scalable to append other parameters as well of the Role Management.</a:t>
            </a:r>
          </a:p>
          <a:p>
            <a:endParaRPr lang="en-US" sz="1800" dirty="0" smtClean="0"/>
          </a:p>
          <a:p>
            <a:r>
              <a:rPr lang="en-US" sz="1800" b="1" dirty="0" smtClean="0"/>
              <a:t>Reusability of Automation Tests</a:t>
            </a:r>
            <a:r>
              <a:rPr lang="en-US" dirty="0" smtClean="0"/>
              <a:t> – The same feature file can be executed multiple times for different Role names.</a:t>
            </a:r>
            <a:endParaRPr lang="en-US" sz="1800" dirty="0" smtClean="0"/>
          </a:p>
          <a:p>
            <a:r>
              <a:rPr lang="en-US" sz="1800" b="1" dirty="0" smtClean="0"/>
              <a:t>Faster Feedback </a:t>
            </a:r>
            <a:r>
              <a:rPr lang="en-US" dirty="0" smtClean="0"/>
              <a:t>– The script executes </a:t>
            </a:r>
            <a:r>
              <a:rPr lang="en-US" dirty="0"/>
              <a:t>quickly </a:t>
            </a:r>
            <a:r>
              <a:rPr lang="en-US" dirty="0" smtClean="0"/>
              <a:t>and provides status of the Role Management functionality.</a:t>
            </a:r>
          </a:p>
          <a:p>
            <a:r>
              <a:rPr lang="en-US" sz="1800" b="1" dirty="0" smtClean="0"/>
              <a:t>Testing Efficiency Improvement</a:t>
            </a:r>
            <a:r>
              <a:rPr lang="en-US" dirty="0" smtClean="0"/>
              <a:t> – The script thoroughly checks all the parameters and its values of the schema against to application in the system.</a:t>
            </a:r>
            <a:endParaRPr lang="en-US" sz="1800" dirty="0" smtClean="0"/>
          </a:p>
          <a:p>
            <a:r>
              <a:rPr lang="en-US" sz="1800" b="1" dirty="0" smtClean="0"/>
              <a:t>Earlier Detection of Defects </a:t>
            </a:r>
            <a:r>
              <a:rPr lang="en-US" dirty="0" smtClean="0"/>
              <a:t>– This framework helps in identifying the defects at earlier state of validating the results.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Finally, it saves lot of time and gives more benefits to the user by executing this framework and scripts.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6294-B891-4C90-A77C-BCBD15A8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Execution steps and Reports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EC04-0315-4928-BE8B-A414ECBD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600" y="1341438"/>
            <a:ext cx="10665600" cy="4536848"/>
          </a:xfrm>
        </p:spPr>
        <p:txBody>
          <a:bodyPr/>
          <a:lstStyle/>
          <a:p>
            <a:endParaRPr lang="en-AU" dirty="0" smtClean="0"/>
          </a:p>
          <a:p>
            <a:r>
              <a:rPr lang="en-AU" sz="2400" dirty="0" smtClean="0"/>
              <a:t>Test </a:t>
            </a:r>
            <a:r>
              <a:rPr lang="en-AU" sz="2400" dirty="0"/>
              <a:t>Script execution:-</a:t>
            </a:r>
          </a:p>
          <a:p>
            <a:r>
              <a:rPr lang="en-AU" sz="1400" dirty="0"/>
              <a:t>Right click on testng.xml file and chose Run-&gt;TestNG Suite option.</a:t>
            </a:r>
            <a:endParaRPr lang="en-AU" dirty="0"/>
          </a:p>
          <a:p>
            <a:endParaRPr lang="en-AU" dirty="0"/>
          </a:p>
          <a:p>
            <a:r>
              <a:rPr lang="en-AU" sz="2400" dirty="0"/>
              <a:t>Test Reports:-</a:t>
            </a:r>
          </a:p>
          <a:p>
            <a:r>
              <a:rPr lang="en-AU" dirty="0"/>
              <a:t>test-output-&gt;emailable-report.html, </a:t>
            </a:r>
            <a:r>
              <a:rPr lang="en-AU" dirty="0" smtClean="0"/>
              <a:t>index.html, Extent report.</a:t>
            </a:r>
          </a:p>
          <a:p>
            <a:endParaRPr lang="en-AU" dirty="0"/>
          </a:p>
          <a:p>
            <a:r>
              <a:rPr lang="en-AU" sz="2400" dirty="0"/>
              <a:t>Logs:- </a:t>
            </a:r>
          </a:p>
          <a:p>
            <a:r>
              <a:rPr lang="en-AU" dirty="0"/>
              <a:t>Console output can be verified in this file.</a:t>
            </a:r>
          </a:p>
          <a:p>
            <a:endParaRPr lang="en-AU" dirty="0"/>
          </a:p>
          <a:p>
            <a:r>
              <a:rPr lang="en-AU" sz="2400" dirty="0"/>
              <a:t>Screenshots:-</a:t>
            </a:r>
          </a:p>
          <a:p>
            <a:r>
              <a:rPr lang="en-AU" dirty="0" smtClean="0"/>
              <a:t>Capture screenshot </a:t>
            </a:r>
            <a:r>
              <a:rPr lang="en-AU" dirty="0"/>
              <a:t>for </a:t>
            </a:r>
            <a:r>
              <a:rPr lang="en-AU" dirty="0" smtClean="0"/>
              <a:t>unmatched results automatically.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7E43-1777-4041-A91C-6CD9150D7C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05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6294-B891-4C90-A77C-BCBD15A8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EC04-0315-4928-BE8B-A414ECBD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sz="2400" dirty="0" smtClean="0"/>
          </a:p>
          <a:p>
            <a:r>
              <a:rPr lang="en-AU" sz="2400" dirty="0" smtClean="0"/>
              <a:t>Jenkins </a:t>
            </a:r>
            <a:r>
              <a:rPr lang="en-AU" sz="2400" dirty="0"/>
              <a:t>setup for Continuous Integration &amp; Continuous Deployment.</a:t>
            </a:r>
          </a:p>
          <a:p>
            <a:endParaRPr lang="en-AU" sz="2400" dirty="0"/>
          </a:p>
          <a:p>
            <a:r>
              <a:rPr lang="en-AU" sz="2400" dirty="0"/>
              <a:t>Support Parallel Testing in both Standalone and Virtual Machines – Selenium Grid/Docker etc.</a:t>
            </a:r>
          </a:p>
          <a:p>
            <a:endParaRPr lang="en-AU" sz="2400" dirty="0"/>
          </a:p>
          <a:p>
            <a:r>
              <a:rPr lang="en-AU" sz="2400" dirty="0"/>
              <a:t>Maven Integration setup with advanced Reporting plugins &amp; Tracking the script execution logs.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7E43-1777-4041-A91C-6CD9150D7C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62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7MLXoquFUuVBLf2_EW23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7MLXoquFUuVBLf2_EW23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7MLXoquFUuVBLf2_EW23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7MLXoquFUuVBLf2_EW23A"/>
</p:tagLst>
</file>

<file path=ppt/theme/theme1.xml><?xml version="1.0" encoding="utf-8"?>
<a:theme xmlns:a="http://schemas.openxmlformats.org/drawingml/2006/main" name="ANZ">
  <a:themeElements>
    <a:clrScheme name="ANZ">
      <a:dk1>
        <a:srgbClr val="595A5B"/>
      </a:dk1>
      <a:lt1>
        <a:srgbClr val="FFFFFF"/>
      </a:lt1>
      <a:dk2>
        <a:srgbClr val="007DBA"/>
      </a:dk2>
      <a:lt2>
        <a:srgbClr val="004165"/>
      </a:lt2>
      <a:accent1>
        <a:srgbClr val="394A58"/>
      </a:accent1>
      <a:accent2>
        <a:srgbClr val="7A99AC"/>
      </a:accent2>
      <a:accent3>
        <a:srgbClr val="B9C9D0"/>
      </a:accent3>
      <a:accent4>
        <a:srgbClr val="00C6D7"/>
      </a:accent4>
      <a:accent5>
        <a:srgbClr val="D3CD8B"/>
      </a:accent5>
      <a:accent6>
        <a:srgbClr val="DF7A00"/>
      </a:accent6>
      <a:hlink>
        <a:srgbClr val="0000FF"/>
      </a:hlink>
      <a:folHlink>
        <a:srgbClr val="800080"/>
      </a:folHlink>
    </a:clrScheme>
    <a:fontScheme name="ANZ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C6DFEA"/>
    </a:custClr>
    <a:custClr name="Custom Color 2">
      <a:srgbClr val="B9CCC3"/>
    </a:custClr>
    <a:custClr name="Custom Color 3">
      <a:srgbClr val="EDE8C4"/>
    </a:custClr>
    <a:custClr name="Custom Color 4">
      <a:srgbClr val="747678"/>
    </a:custClr>
    <a:custClr name="Custom Color 5">
      <a:srgbClr val="AA9C8F"/>
    </a:custClr>
    <a:custClr name="Custom Color 6">
      <a:srgbClr val="FDC82F"/>
    </a:custClr>
    <a:custClr name="Custom Color 7">
      <a:srgbClr val="589199"/>
    </a:custClr>
    <a:custClr name="Custom Color 8">
      <a:srgbClr val="5BC6E8"/>
    </a:custClr>
  </a:custClr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NZ">
  <a:themeElements>
    <a:clrScheme name="ANZ">
      <a:dk1>
        <a:srgbClr val="595A5B"/>
      </a:dk1>
      <a:lt1>
        <a:srgbClr val="FFFFFF"/>
      </a:lt1>
      <a:dk2>
        <a:srgbClr val="007DBA"/>
      </a:dk2>
      <a:lt2>
        <a:srgbClr val="004165"/>
      </a:lt2>
      <a:accent1>
        <a:srgbClr val="394A58"/>
      </a:accent1>
      <a:accent2>
        <a:srgbClr val="7A99AC"/>
      </a:accent2>
      <a:accent3>
        <a:srgbClr val="B9C9D0"/>
      </a:accent3>
      <a:accent4>
        <a:srgbClr val="00C6D7"/>
      </a:accent4>
      <a:accent5>
        <a:srgbClr val="D3CD8B"/>
      </a:accent5>
      <a:accent6>
        <a:srgbClr val="DF7A00"/>
      </a:accent6>
      <a:hlink>
        <a:srgbClr val="0000FF"/>
      </a:hlink>
      <a:folHlink>
        <a:srgbClr val="800080"/>
      </a:folHlink>
    </a:clrScheme>
    <a:fontScheme name="ANZ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C6DFEA"/>
    </a:custClr>
    <a:custClr name="Custom Color 2">
      <a:srgbClr val="B9CCC3"/>
    </a:custClr>
    <a:custClr name="Custom Color 3">
      <a:srgbClr val="EDE8C4"/>
    </a:custClr>
    <a:custClr name="Custom Color 4">
      <a:srgbClr val="747678"/>
    </a:custClr>
    <a:custClr name="Custom Color 5">
      <a:srgbClr val="AA9C8F"/>
    </a:custClr>
    <a:custClr name="Custom Color 6">
      <a:srgbClr val="FDC82F"/>
    </a:custClr>
    <a:custClr name="Custom Color 7">
      <a:srgbClr val="589199"/>
    </a:custClr>
    <a:custClr name="Custom Color 8">
      <a:srgbClr val="5BC6E8"/>
    </a:custClr>
  </a:custClrLst>
</a:theme>
</file>

<file path=ppt/theme/theme3.xml><?xml version="1.0" encoding="utf-8"?>
<a:theme xmlns:a="http://schemas.openxmlformats.org/drawingml/2006/main" name="1_ANZ">
  <a:themeElements>
    <a:clrScheme name="ANZ">
      <a:dk1>
        <a:srgbClr val="595A5B"/>
      </a:dk1>
      <a:lt1>
        <a:srgbClr val="FFFFFF"/>
      </a:lt1>
      <a:dk2>
        <a:srgbClr val="007DBA"/>
      </a:dk2>
      <a:lt2>
        <a:srgbClr val="004165"/>
      </a:lt2>
      <a:accent1>
        <a:srgbClr val="394A58"/>
      </a:accent1>
      <a:accent2>
        <a:srgbClr val="7A99AC"/>
      </a:accent2>
      <a:accent3>
        <a:srgbClr val="B9C9D0"/>
      </a:accent3>
      <a:accent4>
        <a:srgbClr val="00C6D7"/>
      </a:accent4>
      <a:accent5>
        <a:srgbClr val="D3CD8B"/>
      </a:accent5>
      <a:accent6>
        <a:srgbClr val="DF7A00"/>
      </a:accent6>
      <a:hlink>
        <a:srgbClr val="0000FF"/>
      </a:hlink>
      <a:folHlink>
        <a:srgbClr val="800080"/>
      </a:folHlink>
    </a:clrScheme>
    <a:fontScheme name="ANZ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C6DFEA"/>
    </a:custClr>
    <a:custClr name="Custom Color 2">
      <a:srgbClr val="B9CCC3"/>
    </a:custClr>
    <a:custClr name="Custom Color 3">
      <a:srgbClr val="EDE8C4"/>
    </a:custClr>
    <a:custClr name="Custom Color 4">
      <a:srgbClr val="747678"/>
    </a:custClr>
    <a:custClr name="Custom Color 5">
      <a:srgbClr val="AA9C8F"/>
    </a:custClr>
    <a:custClr name="Custom Color 6">
      <a:srgbClr val="FDC82F"/>
    </a:custClr>
    <a:custClr name="Custom Color 7">
      <a:srgbClr val="589199"/>
    </a:custClr>
    <a:custClr name="Custom Color 8">
      <a:srgbClr val="5BC6E8"/>
    </a:custClr>
  </a:custClrLst>
</a:theme>
</file>

<file path=ppt/theme/theme4.xml><?xml version="1.0" encoding="utf-8"?>
<a:theme xmlns:a="http://schemas.openxmlformats.org/drawingml/2006/main" name="3_ANZ">
  <a:themeElements>
    <a:clrScheme name="ANZ">
      <a:dk1>
        <a:srgbClr val="595A5B"/>
      </a:dk1>
      <a:lt1>
        <a:srgbClr val="FFFFFF"/>
      </a:lt1>
      <a:dk2>
        <a:srgbClr val="007DBA"/>
      </a:dk2>
      <a:lt2>
        <a:srgbClr val="004165"/>
      </a:lt2>
      <a:accent1>
        <a:srgbClr val="394A58"/>
      </a:accent1>
      <a:accent2>
        <a:srgbClr val="7A99AC"/>
      </a:accent2>
      <a:accent3>
        <a:srgbClr val="B9C9D0"/>
      </a:accent3>
      <a:accent4>
        <a:srgbClr val="00C6D7"/>
      </a:accent4>
      <a:accent5>
        <a:srgbClr val="D3CD8B"/>
      </a:accent5>
      <a:accent6>
        <a:srgbClr val="DF7A00"/>
      </a:accent6>
      <a:hlink>
        <a:srgbClr val="0000FF"/>
      </a:hlink>
      <a:folHlink>
        <a:srgbClr val="800080"/>
      </a:folHlink>
    </a:clrScheme>
    <a:fontScheme name="ANZ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C6DFEA"/>
    </a:custClr>
    <a:custClr name="Custom Color 2">
      <a:srgbClr val="B9CCC3"/>
    </a:custClr>
    <a:custClr name="Custom Color 3">
      <a:srgbClr val="EDE8C4"/>
    </a:custClr>
    <a:custClr name="Custom Color 4">
      <a:srgbClr val="747678"/>
    </a:custClr>
    <a:custClr name="Custom Color 5">
      <a:srgbClr val="AA9C8F"/>
    </a:custClr>
    <a:custClr name="Custom Color 6">
      <a:srgbClr val="FDC82F"/>
    </a:custClr>
    <a:custClr name="Custom Color 7">
      <a:srgbClr val="589199"/>
    </a:custClr>
    <a:custClr name="Custom Color 8">
      <a:srgbClr val="5BC6E8"/>
    </a:custClr>
  </a:custClrLst>
</a:theme>
</file>

<file path=ppt/theme/theme5.xml><?xml version="1.0" encoding="utf-8"?>
<a:theme xmlns:a="http://schemas.openxmlformats.org/drawingml/2006/main" name="4_ANZ">
  <a:themeElements>
    <a:clrScheme name="ANZ">
      <a:dk1>
        <a:srgbClr val="595A5B"/>
      </a:dk1>
      <a:lt1>
        <a:srgbClr val="FFFFFF"/>
      </a:lt1>
      <a:dk2>
        <a:srgbClr val="007DBA"/>
      </a:dk2>
      <a:lt2>
        <a:srgbClr val="004165"/>
      </a:lt2>
      <a:accent1>
        <a:srgbClr val="394A58"/>
      </a:accent1>
      <a:accent2>
        <a:srgbClr val="7A99AC"/>
      </a:accent2>
      <a:accent3>
        <a:srgbClr val="B9C9D0"/>
      </a:accent3>
      <a:accent4>
        <a:srgbClr val="00C6D7"/>
      </a:accent4>
      <a:accent5>
        <a:srgbClr val="D3CD8B"/>
      </a:accent5>
      <a:accent6>
        <a:srgbClr val="DF7A00"/>
      </a:accent6>
      <a:hlink>
        <a:srgbClr val="0000FF"/>
      </a:hlink>
      <a:folHlink>
        <a:srgbClr val="800080"/>
      </a:folHlink>
    </a:clrScheme>
    <a:fontScheme name="ANZ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C6DFEA"/>
    </a:custClr>
    <a:custClr name="Custom Color 2">
      <a:srgbClr val="B9CCC3"/>
    </a:custClr>
    <a:custClr name="Custom Color 3">
      <a:srgbClr val="EDE8C4"/>
    </a:custClr>
    <a:custClr name="Custom Color 4">
      <a:srgbClr val="747678"/>
    </a:custClr>
    <a:custClr name="Custom Color 5">
      <a:srgbClr val="AA9C8F"/>
    </a:custClr>
    <a:custClr name="Custom Color 6">
      <a:srgbClr val="FDC82F"/>
    </a:custClr>
    <a:custClr name="Custom Color 7">
      <a:srgbClr val="589199"/>
    </a:custClr>
    <a:custClr name="Custom Color 8">
      <a:srgbClr val="5BC6E8"/>
    </a:custClr>
  </a:custClrLst>
</a:theme>
</file>

<file path=ppt/theme/theme6.xml><?xml version="1.0" encoding="utf-8"?>
<a:theme xmlns:a="http://schemas.openxmlformats.org/drawingml/2006/main" name="5_ANZ">
  <a:themeElements>
    <a:clrScheme name="ANZ">
      <a:dk1>
        <a:srgbClr val="595A5B"/>
      </a:dk1>
      <a:lt1>
        <a:srgbClr val="FFFFFF"/>
      </a:lt1>
      <a:dk2>
        <a:srgbClr val="007DBA"/>
      </a:dk2>
      <a:lt2>
        <a:srgbClr val="004165"/>
      </a:lt2>
      <a:accent1>
        <a:srgbClr val="394A58"/>
      </a:accent1>
      <a:accent2>
        <a:srgbClr val="7A99AC"/>
      </a:accent2>
      <a:accent3>
        <a:srgbClr val="B9C9D0"/>
      </a:accent3>
      <a:accent4>
        <a:srgbClr val="00C6D7"/>
      </a:accent4>
      <a:accent5>
        <a:srgbClr val="D3CD8B"/>
      </a:accent5>
      <a:accent6>
        <a:srgbClr val="DF7A00"/>
      </a:accent6>
      <a:hlink>
        <a:srgbClr val="0000FF"/>
      </a:hlink>
      <a:folHlink>
        <a:srgbClr val="800080"/>
      </a:folHlink>
    </a:clrScheme>
    <a:fontScheme name="ANZ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C6DFEA"/>
    </a:custClr>
    <a:custClr name="Custom Color 2">
      <a:srgbClr val="B9CCC3"/>
    </a:custClr>
    <a:custClr name="Custom Color 3">
      <a:srgbClr val="EDE8C4"/>
    </a:custClr>
    <a:custClr name="Custom Color 4">
      <a:srgbClr val="747678"/>
    </a:custClr>
    <a:custClr name="Custom Color 5">
      <a:srgbClr val="AA9C8F"/>
    </a:custClr>
    <a:custClr name="Custom Color 6">
      <a:srgbClr val="FDC82F"/>
    </a:custClr>
    <a:custClr name="Custom Color 7">
      <a:srgbClr val="589199"/>
    </a:custClr>
    <a:custClr name="Custom Color 8">
      <a:srgbClr val="5BC6E8"/>
    </a:custClr>
  </a:custClrLst>
</a:theme>
</file>

<file path=ppt/theme/theme7.xml><?xml version="1.0" encoding="utf-8"?>
<a:theme xmlns:a="http://schemas.openxmlformats.org/drawingml/2006/main" name="6_ANZ">
  <a:themeElements>
    <a:clrScheme name="ANZ">
      <a:dk1>
        <a:srgbClr val="595A5B"/>
      </a:dk1>
      <a:lt1>
        <a:srgbClr val="FFFFFF"/>
      </a:lt1>
      <a:dk2>
        <a:srgbClr val="007DBA"/>
      </a:dk2>
      <a:lt2>
        <a:srgbClr val="004165"/>
      </a:lt2>
      <a:accent1>
        <a:srgbClr val="394A58"/>
      </a:accent1>
      <a:accent2>
        <a:srgbClr val="7A99AC"/>
      </a:accent2>
      <a:accent3>
        <a:srgbClr val="B9C9D0"/>
      </a:accent3>
      <a:accent4>
        <a:srgbClr val="00C6D7"/>
      </a:accent4>
      <a:accent5>
        <a:srgbClr val="D3CD8B"/>
      </a:accent5>
      <a:accent6>
        <a:srgbClr val="DF7A00"/>
      </a:accent6>
      <a:hlink>
        <a:srgbClr val="0000FF"/>
      </a:hlink>
      <a:folHlink>
        <a:srgbClr val="800080"/>
      </a:folHlink>
    </a:clrScheme>
    <a:fontScheme name="ANZ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C6DFEA"/>
    </a:custClr>
    <a:custClr name="Custom Color 2">
      <a:srgbClr val="B9CCC3"/>
    </a:custClr>
    <a:custClr name="Custom Color 3">
      <a:srgbClr val="EDE8C4"/>
    </a:custClr>
    <a:custClr name="Custom Color 4">
      <a:srgbClr val="747678"/>
    </a:custClr>
    <a:custClr name="Custom Color 5">
      <a:srgbClr val="AA9C8F"/>
    </a:custClr>
    <a:custClr name="Custom Color 6">
      <a:srgbClr val="FDC82F"/>
    </a:custClr>
    <a:custClr name="Custom Color 7">
      <a:srgbClr val="589199"/>
    </a:custClr>
    <a:custClr name="Custom Color 8">
      <a:srgbClr val="5BC6E8"/>
    </a:custClr>
  </a:custClrLst>
</a:theme>
</file>

<file path=ppt/theme/theme8.xml><?xml version="1.0" encoding="utf-8"?>
<a:theme xmlns:a="http://schemas.openxmlformats.org/drawingml/2006/main" name="7_ANZ">
  <a:themeElements>
    <a:clrScheme name="ANZ">
      <a:dk1>
        <a:srgbClr val="595A5B"/>
      </a:dk1>
      <a:lt1>
        <a:srgbClr val="FFFFFF"/>
      </a:lt1>
      <a:dk2>
        <a:srgbClr val="007DBA"/>
      </a:dk2>
      <a:lt2>
        <a:srgbClr val="004165"/>
      </a:lt2>
      <a:accent1>
        <a:srgbClr val="394A58"/>
      </a:accent1>
      <a:accent2>
        <a:srgbClr val="7A99AC"/>
      </a:accent2>
      <a:accent3>
        <a:srgbClr val="B9C9D0"/>
      </a:accent3>
      <a:accent4>
        <a:srgbClr val="00C6D7"/>
      </a:accent4>
      <a:accent5>
        <a:srgbClr val="D3CD8B"/>
      </a:accent5>
      <a:accent6>
        <a:srgbClr val="DF7A00"/>
      </a:accent6>
      <a:hlink>
        <a:srgbClr val="0000FF"/>
      </a:hlink>
      <a:folHlink>
        <a:srgbClr val="800080"/>
      </a:folHlink>
    </a:clrScheme>
    <a:fontScheme name="ANZ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C6DFEA"/>
    </a:custClr>
    <a:custClr name="Custom Color 2">
      <a:srgbClr val="B9CCC3"/>
    </a:custClr>
    <a:custClr name="Custom Color 3">
      <a:srgbClr val="EDE8C4"/>
    </a:custClr>
    <a:custClr name="Custom Color 4">
      <a:srgbClr val="747678"/>
    </a:custClr>
    <a:custClr name="Custom Color 5">
      <a:srgbClr val="AA9C8F"/>
    </a:custClr>
    <a:custClr name="Custom Color 6">
      <a:srgbClr val="FDC82F"/>
    </a:custClr>
    <a:custClr name="Custom Color 7">
      <a:srgbClr val="589199"/>
    </a:custClr>
    <a:custClr name="Custom Color 8">
      <a:srgbClr val="5BC6E8"/>
    </a:custClr>
  </a:custClr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136109</TotalTime>
  <Words>487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Avenir Next Medium</vt:lpstr>
      <vt:lpstr>Avenir Next Regular</vt:lpstr>
      <vt:lpstr>Calibri</vt:lpstr>
      <vt:lpstr>Proxima Nova Semibold</vt:lpstr>
      <vt:lpstr>Times New Roman</vt:lpstr>
      <vt:lpstr>Verdana</vt:lpstr>
      <vt:lpstr>ANZ</vt:lpstr>
      <vt:lpstr>2_ANZ</vt:lpstr>
      <vt:lpstr>1_ANZ</vt:lpstr>
      <vt:lpstr>3_ANZ</vt:lpstr>
      <vt:lpstr>4_ANZ</vt:lpstr>
      <vt:lpstr>5_ANZ</vt:lpstr>
      <vt:lpstr>6_ANZ</vt:lpstr>
      <vt:lpstr>7_ANZ</vt:lpstr>
      <vt:lpstr>ANZ - Wipro</vt:lpstr>
      <vt:lpstr>Agenda</vt:lpstr>
      <vt:lpstr>Current scenario</vt:lpstr>
      <vt:lpstr>Automation scope</vt:lpstr>
      <vt:lpstr>Automation Framework</vt:lpstr>
      <vt:lpstr>Automation Framework..contd</vt:lpstr>
      <vt:lpstr>benefits</vt:lpstr>
      <vt:lpstr>Execution steps and Reports</vt:lpstr>
      <vt:lpstr>Future opportunities</vt:lpstr>
      <vt:lpstr>PowerPoint Presentation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 Forum</dc:title>
  <dc:creator>Bruce Ahearne</dc:creator>
  <cp:keywords>ANZ-Wipro</cp:keywords>
  <cp:lastModifiedBy>Moharana, Soumyaranjan</cp:lastModifiedBy>
  <cp:revision>2447</cp:revision>
  <cp:lastPrinted>2019-09-16T12:13:56Z</cp:lastPrinted>
  <dcterms:created xsi:type="dcterms:W3CDTF">2012-02-23T21:17:12Z</dcterms:created>
  <dcterms:modified xsi:type="dcterms:W3CDTF">2020-01-21T13:59:39Z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TBS - TVM</vt:lpwstr>
  </property>
  <property fmtid="{D5CDD505-2E9C-101B-9397-08002B2CF9AE}" pid="3" name="MSIP_Label_b9a70571-31c6-4603-80c1-ef2fb871a62a_Enabled">
    <vt:lpwstr>True</vt:lpwstr>
  </property>
  <property fmtid="{D5CDD505-2E9C-101B-9397-08002B2CF9AE}" pid="4" name="MSIP_Label_b9a70571-31c6-4603-80c1-ef2fb871a62a_SiteId">
    <vt:lpwstr>258ac4e4-146a-411e-9dc8-79a9e12fd6da</vt:lpwstr>
  </property>
  <property fmtid="{D5CDD505-2E9C-101B-9397-08002B2CF9AE}" pid="5" name="MSIP_Label_b9a70571-31c6-4603-80c1-ef2fb871a62a_Ref">
    <vt:lpwstr>https://api.informationprotection.azure.com/api/258ac4e4-146a-411e-9dc8-79a9e12fd6da</vt:lpwstr>
  </property>
  <property fmtid="{D5CDD505-2E9C-101B-9397-08002B2CF9AE}" pid="6" name="MSIP_Label_b9a70571-31c6-4603-80c1-ef2fb871a62a_Owner">
    <vt:lpwstr>AJ328047@wipro.com</vt:lpwstr>
  </property>
  <property fmtid="{D5CDD505-2E9C-101B-9397-08002B2CF9AE}" pid="7" name="MSIP_Label_b9a70571-31c6-4603-80c1-ef2fb871a62a_SetDate">
    <vt:lpwstr>2018-06-20T13:54:12.2516470+10:00</vt:lpwstr>
  </property>
  <property fmtid="{D5CDD505-2E9C-101B-9397-08002B2CF9AE}" pid="8" name="MSIP_Label_b9a70571-31c6-4603-80c1-ef2fb871a62a_Name">
    <vt:lpwstr>Internal and Restricted</vt:lpwstr>
  </property>
  <property fmtid="{D5CDD505-2E9C-101B-9397-08002B2CF9AE}" pid="9" name="MSIP_Label_b9a70571-31c6-4603-80c1-ef2fb871a62a_Application">
    <vt:lpwstr>Microsoft Azure Information Protection</vt:lpwstr>
  </property>
  <property fmtid="{D5CDD505-2E9C-101B-9397-08002B2CF9AE}" pid="10" name="MSIP_Label_b9a70571-31c6-4603-80c1-ef2fb871a62a_Extended_MSFT_Method">
    <vt:lpwstr>Automatic</vt:lpwstr>
  </property>
  <property fmtid="{D5CDD505-2E9C-101B-9397-08002B2CF9AE}" pid="11" name="Sensitivity">
    <vt:lpwstr>Internal and Restricted</vt:lpwstr>
  </property>
</Properties>
</file>