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5.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6.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7.xml" ContentType="application/vnd.openxmlformats-officedocument.theme+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theme/theme8.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149" r:id="rId1"/>
    <p:sldMasterId id="2147484262" r:id="rId2"/>
    <p:sldMasterId id="2147484236" r:id="rId3"/>
    <p:sldMasterId id="2147484302" r:id="rId4"/>
    <p:sldMasterId id="2147484329" r:id="rId5"/>
    <p:sldMasterId id="2147484355" r:id="rId6"/>
    <p:sldMasterId id="2147484381" r:id="rId7"/>
    <p:sldMasterId id="2147484411" r:id="rId8"/>
  </p:sldMasterIdLst>
  <p:notesMasterIdLst>
    <p:notesMasterId r:id="rId19"/>
  </p:notesMasterIdLst>
  <p:handoutMasterIdLst>
    <p:handoutMasterId r:id="rId20"/>
  </p:handoutMasterIdLst>
  <p:sldIdLst>
    <p:sldId id="643" r:id="rId9"/>
    <p:sldId id="705" r:id="rId10"/>
    <p:sldId id="712" r:id="rId11"/>
    <p:sldId id="706" r:id="rId12"/>
    <p:sldId id="708" r:id="rId13"/>
    <p:sldId id="707" r:id="rId14"/>
    <p:sldId id="713" r:id="rId15"/>
    <p:sldId id="709" r:id="rId16"/>
    <p:sldId id="710" r:id="rId17"/>
    <p:sldId id="711" r:id="rId18"/>
  </p:sldIdLst>
  <p:sldSz cx="12192000" cy="6858000"/>
  <p:notesSz cx="7315200" cy="9601200"/>
  <p:defaultTextStyle>
    <a:defPPr>
      <a:defRPr lang="en-AU"/>
    </a:defPPr>
    <a:lvl1pPr algn="l" rtl="0" fontAlgn="base">
      <a:spcBef>
        <a:spcPct val="0"/>
      </a:spcBef>
      <a:spcAft>
        <a:spcPct val="0"/>
      </a:spcAft>
      <a:defRPr sz="2000" kern="1200">
        <a:solidFill>
          <a:schemeClr val="tx1"/>
        </a:solidFill>
        <a:latin typeface="Verdana" pitchFamily="34" charset="0"/>
        <a:ea typeface="+mn-ea"/>
        <a:cs typeface="Arial" charset="0"/>
      </a:defRPr>
    </a:lvl1pPr>
    <a:lvl2pPr marL="457200" algn="l" rtl="0" fontAlgn="base">
      <a:spcBef>
        <a:spcPct val="0"/>
      </a:spcBef>
      <a:spcAft>
        <a:spcPct val="0"/>
      </a:spcAft>
      <a:defRPr sz="2000" kern="1200">
        <a:solidFill>
          <a:schemeClr val="tx1"/>
        </a:solidFill>
        <a:latin typeface="Verdana" pitchFamily="34" charset="0"/>
        <a:ea typeface="+mn-ea"/>
        <a:cs typeface="Arial" charset="0"/>
      </a:defRPr>
    </a:lvl2pPr>
    <a:lvl3pPr marL="914400" algn="l" rtl="0" fontAlgn="base">
      <a:spcBef>
        <a:spcPct val="0"/>
      </a:spcBef>
      <a:spcAft>
        <a:spcPct val="0"/>
      </a:spcAft>
      <a:defRPr sz="2000" kern="1200">
        <a:solidFill>
          <a:schemeClr val="tx1"/>
        </a:solidFill>
        <a:latin typeface="Verdana" pitchFamily="34" charset="0"/>
        <a:ea typeface="+mn-ea"/>
        <a:cs typeface="Arial" charset="0"/>
      </a:defRPr>
    </a:lvl3pPr>
    <a:lvl4pPr marL="1371600" algn="l" rtl="0" fontAlgn="base">
      <a:spcBef>
        <a:spcPct val="0"/>
      </a:spcBef>
      <a:spcAft>
        <a:spcPct val="0"/>
      </a:spcAft>
      <a:defRPr sz="2000" kern="1200">
        <a:solidFill>
          <a:schemeClr val="tx1"/>
        </a:solidFill>
        <a:latin typeface="Verdana" pitchFamily="34" charset="0"/>
        <a:ea typeface="+mn-ea"/>
        <a:cs typeface="Arial" charset="0"/>
      </a:defRPr>
    </a:lvl4pPr>
    <a:lvl5pPr marL="1828800" algn="l" rtl="0" fontAlgn="base">
      <a:spcBef>
        <a:spcPct val="0"/>
      </a:spcBef>
      <a:spcAft>
        <a:spcPct val="0"/>
      </a:spcAft>
      <a:defRPr sz="2000" kern="1200">
        <a:solidFill>
          <a:schemeClr val="tx1"/>
        </a:solidFill>
        <a:latin typeface="Verdana" pitchFamily="34" charset="0"/>
        <a:ea typeface="+mn-ea"/>
        <a:cs typeface="Arial" charset="0"/>
      </a:defRPr>
    </a:lvl5pPr>
    <a:lvl6pPr marL="2286000" algn="l" defTabSz="914400" rtl="0" eaLnBrk="1" latinLnBrk="0" hangingPunct="1">
      <a:defRPr sz="2000" kern="1200">
        <a:solidFill>
          <a:schemeClr val="tx1"/>
        </a:solidFill>
        <a:latin typeface="Verdana" pitchFamily="34" charset="0"/>
        <a:ea typeface="+mn-ea"/>
        <a:cs typeface="Arial" charset="0"/>
      </a:defRPr>
    </a:lvl6pPr>
    <a:lvl7pPr marL="2743200" algn="l" defTabSz="914400" rtl="0" eaLnBrk="1" latinLnBrk="0" hangingPunct="1">
      <a:defRPr sz="2000" kern="1200">
        <a:solidFill>
          <a:schemeClr val="tx1"/>
        </a:solidFill>
        <a:latin typeface="Verdana" pitchFamily="34" charset="0"/>
        <a:ea typeface="+mn-ea"/>
        <a:cs typeface="Arial" charset="0"/>
      </a:defRPr>
    </a:lvl7pPr>
    <a:lvl8pPr marL="3200400" algn="l" defTabSz="914400" rtl="0" eaLnBrk="1" latinLnBrk="0" hangingPunct="1">
      <a:defRPr sz="2000" kern="1200">
        <a:solidFill>
          <a:schemeClr val="tx1"/>
        </a:solidFill>
        <a:latin typeface="Verdana" pitchFamily="34" charset="0"/>
        <a:ea typeface="+mn-ea"/>
        <a:cs typeface="Arial" charset="0"/>
      </a:defRPr>
    </a:lvl8pPr>
    <a:lvl9pPr marL="3657600" algn="l" defTabSz="914400" rtl="0" eaLnBrk="1" latinLnBrk="0" hangingPunct="1">
      <a:defRPr sz="2000"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ADAC8F6C-023F-46E4-A744-1513383D37D4}">
          <p14:sldIdLst>
            <p14:sldId id="643"/>
            <p14:sldId id="705"/>
            <p14:sldId id="712"/>
            <p14:sldId id="706"/>
            <p14:sldId id="708"/>
            <p14:sldId id="707"/>
            <p14:sldId id="713"/>
            <p14:sldId id="709"/>
            <p14:sldId id="710"/>
            <p14:sldId id="711"/>
          </p14:sldIdLst>
        </p14:section>
      </p14:sectionLst>
    </p:ext>
    <p:ext uri="{EFAFB233-063F-42B5-8137-9DF3F51BA10A}">
      <p15:sldGuideLst xmlns:p15="http://schemas.microsoft.com/office/powerpoint/2012/main">
        <p15:guide id="1" orient="horz" pos="2160" userDrawn="1">
          <p15:clr>
            <a:srgbClr val="A4A3A4"/>
          </p15:clr>
        </p15:guide>
        <p15:guide id="2" pos="513" userDrawn="1">
          <p15:clr>
            <a:srgbClr val="A4A3A4"/>
          </p15:clr>
        </p15:guide>
      </p15:sldGuideLst>
    </p:ext>
    <p:ext uri="{2D200454-40CA-4A62-9FC3-DE9A4176ACB9}">
      <p15:notesGuideLst xmlns:p15="http://schemas.microsoft.com/office/powerpoint/2012/main">
        <p15:guide id="1" orient="horz" pos="2998" userDrawn="1">
          <p15:clr>
            <a:srgbClr val="A4A3A4"/>
          </p15:clr>
        </p15:guide>
        <p15:guide id="2" pos="2277" userDrawn="1">
          <p15:clr>
            <a:srgbClr val="A4A3A4"/>
          </p15:clr>
        </p15:guide>
        <p15:guide id="3" orient="horz" pos="3002" userDrawn="1">
          <p15:clr>
            <a:srgbClr val="A4A3A4"/>
          </p15:clr>
        </p15:guide>
        <p15:guide id="4" pos="2281" userDrawn="1">
          <p15:clr>
            <a:srgbClr val="A4A3A4"/>
          </p15:clr>
        </p15:guide>
        <p15:guide id="5" orient="horz" pos="3021" userDrawn="1">
          <p15:clr>
            <a:srgbClr val="A4A3A4"/>
          </p15:clr>
        </p15:guide>
        <p15:guide id="6" orient="horz" pos="3024" userDrawn="1">
          <p15:clr>
            <a:srgbClr val="A4A3A4"/>
          </p15:clr>
        </p15:guide>
        <p15:guide id="7" pos="2301" userDrawn="1">
          <p15:clr>
            <a:srgbClr val="A4A3A4"/>
          </p15:clr>
        </p15:guide>
        <p15:guide id="8" pos="2305"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jay Jaswal (Financial Services)" initials="AJ(S" lastIdx="0" clrIdx="0">
    <p:extLst/>
  </p:cmAuthor>
  <p:cmAuthor id="2" name="Amit Abhisek (Financial Services)" initials="AA(S" lastIdx="2" clrIdx="1">
    <p:extLst>
      <p:ext uri="{19B8F6BF-5375-455C-9EA6-DF929625EA0E}">
        <p15:presenceInfo xmlns:p15="http://schemas.microsoft.com/office/powerpoint/2012/main" userId="S-1-5-21-57989841-616249376-1801674531-219595" providerId="AD"/>
      </p:ext>
    </p:extLst>
  </p:cmAuthor>
  <p:cmAuthor id="3" name="Krupananda Reddy Boyareddigari (Financial Services)" initials="KRB(S" lastIdx="1" clrIdx="2">
    <p:extLst>
      <p:ext uri="{19B8F6BF-5375-455C-9EA6-DF929625EA0E}">
        <p15:presenceInfo xmlns:p15="http://schemas.microsoft.com/office/powerpoint/2012/main" userId="S::kreddybo@wipro.com::eb722edf-904d-47dd-aa78-4d8b136e31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66FF"/>
    <a:srgbClr val="0000FF"/>
    <a:srgbClr val="339933"/>
    <a:srgbClr val="E9F5FE"/>
    <a:srgbClr val="008000"/>
    <a:srgbClr val="0070BC"/>
    <a:srgbClr val="007FD6"/>
    <a:srgbClr val="007CD0"/>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2768" autoAdjust="0"/>
  </p:normalViewPr>
  <p:slideViewPr>
    <p:cSldViewPr snapToGrid="0">
      <p:cViewPr varScale="1">
        <p:scale>
          <a:sx n="107" d="100"/>
          <a:sy n="107" d="100"/>
        </p:scale>
        <p:origin x="138" y="204"/>
      </p:cViewPr>
      <p:guideLst>
        <p:guide orient="horz" pos="2160"/>
        <p:guide pos="51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090" y="-90"/>
      </p:cViewPr>
      <p:guideLst>
        <p:guide orient="horz" pos="2998"/>
        <p:guide pos="2277"/>
        <p:guide orient="horz" pos="3002"/>
        <p:guide pos="2281"/>
        <p:guide orient="horz" pos="3021"/>
        <p:guide orient="horz" pos="3024"/>
        <p:guide pos="2301"/>
        <p:guide pos="230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2" y="2"/>
            <a:ext cx="3168726" cy="481517"/>
          </a:xfrm>
          <a:prstGeom prst="rect">
            <a:avLst/>
          </a:prstGeom>
          <a:noFill/>
          <a:ln w="9525">
            <a:noFill/>
            <a:miter lim="800000"/>
            <a:headEnd/>
            <a:tailEnd/>
          </a:ln>
        </p:spPr>
        <p:txBody>
          <a:bodyPr vert="horz" wrap="square" lIns="92401" tIns="46201" rIns="92401" bIns="46201" numCol="1" anchor="t" anchorCtr="0" compatLnSpc="1">
            <a:prstTxWarp prst="textNoShape">
              <a:avLst/>
            </a:prstTxWarp>
          </a:bodyPr>
          <a:lstStyle>
            <a:lvl1pPr defTabSz="922111">
              <a:defRPr sz="1200"/>
            </a:lvl1pPr>
          </a:lstStyle>
          <a:p>
            <a:pPr>
              <a:defRPr/>
            </a:pPr>
            <a:endParaRPr lang="en-US" dirty="0"/>
          </a:p>
        </p:txBody>
      </p:sp>
      <p:sp>
        <p:nvSpPr>
          <p:cNvPr id="3" name="Date Placeholder 2"/>
          <p:cNvSpPr>
            <a:spLocks noGrp="1"/>
          </p:cNvSpPr>
          <p:nvPr>
            <p:ph type="dt" sz="quarter" idx="1"/>
          </p:nvPr>
        </p:nvSpPr>
        <p:spPr bwMode="auto">
          <a:xfrm>
            <a:off x="4144769" y="2"/>
            <a:ext cx="3168725" cy="481517"/>
          </a:xfrm>
          <a:prstGeom prst="rect">
            <a:avLst/>
          </a:prstGeom>
          <a:noFill/>
          <a:ln w="9525">
            <a:noFill/>
            <a:miter lim="800000"/>
            <a:headEnd/>
            <a:tailEnd/>
          </a:ln>
        </p:spPr>
        <p:txBody>
          <a:bodyPr vert="horz" wrap="square" lIns="92401" tIns="46201" rIns="92401" bIns="46201" numCol="1" anchor="t" anchorCtr="0" compatLnSpc="1">
            <a:prstTxWarp prst="textNoShape">
              <a:avLst/>
            </a:prstTxWarp>
          </a:bodyPr>
          <a:lstStyle>
            <a:lvl1pPr algn="r" defTabSz="922111">
              <a:defRPr sz="1200"/>
            </a:lvl1pPr>
          </a:lstStyle>
          <a:p>
            <a:pPr>
              <a:defRPr/>
            </a:pPr>
            <a:fld id="{32019D46-1B1B-4442-BDF5-E25C1BAB3956}" type="datetime1">
              <a:rPr lang="en-US"/>
              <a:pPr>
                <a:defRPr/>
              </a:pPr>
              <a:t>28/01/2020</a:t>
            </a:fld>
            <a:endParaRPr lang="en-AU" dirty="0"/>
          </a:p>
        </p:txBody>
      </p:sp>
      <p:sp>
        <p:nvSpPr>
          <p:cNvPr id="34820" name="Rectangle 4"/>
          <p:cNvSpPr>
            <a:spLocks noGrp="1" noChangeArrowheads="1"/>
          </p:cNvSpPr>
          <p:nvPr>
            <p:ph type="sldNum" sz="quarter" idx="3"/>
          </p:nvPr>
        </p:nvSpPr>
        <p:spPr bwMode="auto">
          <a:xfrm>
            <a:off x="4143063" y="9118151"/>
            <a:ext cx="3170432" cy="481517"/>
          </a:xfrm>
          <a:prstGeom prst="rect">
            <a:avLst/>
          </a:prstGeom>
          <a:noFill/>
          <a:ln w="9525">
            <a:noFill/>
            <a:miter lim="800000"/>
            <a:headEnd/>
            <a:tailEnd/>
          </a:ln>
        </p:spPr>
        <p:txBody>
          <a:bodyPr vert="horz" wrap="square" lIns="90625" tIns="45313" rIns="90625" bIns="45313" numCol="1" anchor="b" anchorCtr="0" compatLnSpc="1">
            <a:prstTxWarp prst="textNoShape">
              <a:avLst/>
            </a:prstTxWarp>
          </a:bodyPr>
          <a:lstStyle>
            <a:lvl1pPr algn="r" defTabSz="907950" eaLnBrk="0" hangingPunct="0">
              <a:defRPr sz="1200"/>
            </a:lvl1pPr>
          </a:lstStyle>
          <a:p>
            <a:pPr>
              <a:defRPr/>
            </a:pPr>
            <a:fld id="{BEC067DF-5903-4EAD-8D0B-E1A87C2234EF}" type="slidenum">
              <a:rPr lang="en-AU"/>
              <a:pPr>
                <a:defRPr/>
              </a:pPr>
              <a:t>‹#›</a:t>
            </a:fld>
            <a:endParaRPr lang="en-AU" dirty="0"/>
          </a:p>
        </p:txBody>
      </p:sp>
    </p:spTree>
    <p:extLst>
      <p:ext uri="{BB962C8B-B14F-4D97-AF65-F5344CB8AC3E}">
        <p14:creationId xmlns:p14="http://schemas.microsoft.com/office/powerpoint/2010/main" val="212199236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2" y="2"/>
            <a:ext cx="3168726" cy="481517"/>
          </a:xfrm>
          <a:prstGeom prst="rect">
            <a:avLst/>
          </a:prstGeom>
          <a:noFill/>
          <a:ln w="9525">
            <a:noFill/>
            <a:miter lim="800000"/>
            <a:headEnd/>
            <a:tailEnd/>
          </a:ln>
        </p:spPr>
        <p:txBody>
          <a:bodyPr vert="horz" wrap="square" lIns="92401" tIns="46201" rIns="92401" bIns="46201" numCol="1" anchor="t" anchorCtr="0" compatLnSpc="1">
            <a:prstTxWarp prst="textNoShape">
              <a:avLst/>
            </a:prstTxWarp>
          </a:bodyPr>
          <a:lstStyle>
            <a:lvl1pPr defTabSz="922111">
              <a:defRPr sz="1200"/>
            </a:lvl1pPr>
          </a:lstStyle>
          <a:p>
            <a:pPr>
              <a:defRPr/>
            </a:pPr>
            <a:endParaRPr lang="en-US" dirty="0"/>
          </a:p>
        </p:txBody>
      </p:sp>
      <p:sp>
        <p:nvSpPr>
          <p:cNvPr id="3" name="Date Placeholder 2"/>
          <p:cNvSpPr>
            <a:spLocks noGrp="1"/>
          </p:cNvSpPr>
          <p:nvPr>
            <p:ph type="dt" idx="1"/>
          </p:nvPr>
        </p:nvSpPr>
        <p:spPr bwMode="auto">
          <a:xfrm>
            <a:off x="4144769" y="2"/>
            <a:ext cx="3168725" cy="481517"/>
          </a:xfrm>
          <a:prstGeom prst="rect">
            <a:avLst/>
          </a:prstGeom>
          <a:noFill/>
          <a:ln w="9525">
            <a:noFill/>
            <a:miter lim="800000"/>
            <a:headEnd/>
            <a:tailEnd/>
          </a:ln>
        </p:spPr>
        <p:txBody>
          <a:bodyPr vert="horz" wrap="square" lIns="92401" tIns="46201" rIns="92401" bIns="46201" numCol="1" anchor="t" anchorCtr="0" compatLnSpc="1">
            <a:prstTxWarp prst="textNoShape">
              <a:avLst/>
            </a:prstTxWarp>
          </a:bodyPr>
          <a:lstStyle>
            <a:lvl1pPr algn="r" defTabSz="922111">
              <a:defRPr sz="1200"/>
            </a:lvl1pPr>
          </a:lstStyle>
          <a:p>
            <a:pPr>
              <a:defRPr/>
            </a:pPr>
            <a:fld id="{26BFB3BA-00D0-4879-A7A5-757D094E4BE5}" type="datetime1">
              <a:rPr lang="en-US"/>
              <a:pPr>
                <a:defRPr/>
              </a:pPr>
              <a:t>28/01/2020</a:t>
            </a:fld>
            <a:endParaRPr lang="en-AU" dirty="0"/>
          </a:p>
        </p:txBody>
      </p:sp>
      <p:sp>
        <p:nvSpPr>
          <p:cNvPr id="8" name="Slide Image Placeholder 7"/>
          <p:cNvSpPr>
            <a:spLocks noGrp="1" noRot="1" noChangeAspect="1"/>
          </p:cNvSpPr>
          <p:nvPr>
            <p:ph type="sldImg" idx="2"/>
          </p:nvPr>
        </p:nvSpPr>
        <p:spPr>
          <a:xfrm>
            <a:off x="458788" y="720725"/>
            <a:ext cx="6399212" cy="3598863"/>
          </a:xfrm>
          <a:prstGeom prst="rect">
            <a:avLst/>
          </a:prstGeom>
          <a:noFill/>
          <a:ln w="12700">
            <a:solidFill>
              <a:prstClr val="black"/>
            </a:solidFill>
          </a:ln>
        </p:spPr>
        <p:txBody>
          <a:bodyPr vert="horz" lIns="90520" tIns="45261" rIns="90520" bIns="45261" rtlCol="0" anchor="ctr"/>
          <a:lstStyle/>
          <a:p>
            <a:pPr lvl="0"/>
            <a:endParaRPr lang="en-AU" noProof="0" dirty="0"/>
          </a:p>
        </p:txBody>
      </p:sp>
    </p:spTree>
    <p:extLst>
      <p:ext uri="{BB962C8B-B14F-4D97-AF65-F5344CB8AC3E}">
        <p14:creationId xmlns:p14="http://schemas.microsoft.com/office/powerpoint/2010/main" val="2951392626"/>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eg"/><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jpeg"/><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1.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ags" Target="../tags/tag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jpg"/><Relationship Id="rId1" Type="http://schemas.openxmlformats.org/officeDocument/2006/relationships/slideMaster" Target="../slideMasters/slideMaster8.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White">
    <p:spTree>
      <p:nvGrpSpPr>
        <p:cNvPr id="1" name=""/>
        <p:cNvGrpSpPr/>
        <p:nvPr/>
      </p:nvGrpSpPr>
      <p:grpSpPr>
        <a:xfrm>
          <a:off x="0" y="0"/>
          <a:ext cx="0" cy="0"/>
          <a:chOff x="0" y="0"/>
          <a:chExt cx="0" cy="0"/>
        </a:xfrm>
      </p:grpSpPr>
      <p:sp>
        <p:nvSpPr>
          <p:cNvPr id="16" name="Rectangle 15"/>
          <p:cNvSpPr/>
          <p:nvPr userDrawn="1"/>
        </p:nvSpPr>
        <p:spPr>
          <a:xfrm>
            <a:off x="5" y="3889830"/>
            <a:ext cx="12191129" cy="2968170"/>
          </a:xfrm>
          <a:prstGeom prst="rect">
            <a:avLst/>
          </a:prstGeom>
          <a:solidFill>
            <a:srgbClr val="E9F5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dirty="0">
              <a:solidFill>
                <a:srgbClr val="FFFFFF"/>
              </a:solidFill>
            </a:endParaRPr>
          </a:p>
        </p:txBody>
      </p:sp>
      <p:cxnSp>
        <p:nvCxnSpPr>
          <p:cNvPr id="12" name="Straight Connector 11"/>
          <p:cNvCxnSpPr/>
          <p:nvPr userDrawn="1"/>
        </p:nvCxnSpPr>
        <p:spPr>
          <a:xfrm>
            <a:off x="10371517" y="3893405"/>
            <a:ext cx="537027" cy="0"/>
          </a:xfrm>
          <a:prstGeom prst="line">
            <a:avLst/>
          </a:prstGeom>
          <a:ln w="6350" cmpd="sng">
            <a:solidFill>
              <a:schemeClr val="tx2"/>
            </a:solidFill>
          </a:ln>
        </p:spPr>
        <p:style>
          <a:lnRef idx="1">
            <a:schemeClr val="dk1"/>
          </a:lnRef>
          <a:fillRef idx="0">
            <a:schemeClr val="dk1"/>
          </a:fillRef>
          <a:effectRef idx="0">
            <a:schemeClr val="dk1"/>
          </a:effectRef>
          <a:fontRef idx="minor">
            <a:schemeClr val="tx1"/>
          </a:fontRef>
        </p:style>
      </p:cxnSp>
      <p:sp>
        <p:nvSpPr>
          <p:cNvPr id="14" name="Title 1"/>
          <p:cNvSpPr>
            <a:spLocks noGrp="1"/>
          </p:cNvSpPr>
          <p:nvPr userDrawn="1">
            <p:ph type="ctrTitle"/>
          </p:nvPr>
        </p:nvSpPr>
        <p:spPr>
          <a:xfrm>
            <a:off x="4655840" y="2707200"/>
            <a:ext cx="6253312" cy="766800"/>
          </a:xfrm>
        </p:spPr>
        <p:txBody>
          <a:bodyPr anchor="b"/>
          <a:lstStyle>
            <a:lvl1pPr algn="r">
              <a:lnSpc>
                <a:spcPct val="90000"/>
              </a:lnSpc>
              <a:defRPr sz="2500" b="1">
                <a:solidFill>
                  <a:schemeClr val="bg2"/>
                </a:solidFill>
                <a:latin typeface="+mj-lt"/>
              </a:defRPr>
            </a:lvl1pPr>
          </a:lstStyle>
          <a:p>
            <a:r>
              <a:rPr lang="en-US" noProof="0" dirty="0"/>
              <a:t>Click to edit Master title style</a:t>
            </a:r>
            <a:endParaRPr lang="en-AU" noProof="0" dirty="0"/>
          </a:p>
        </p:txBody>
      </p:sp>
      <p:sp>
        <p:nvSpPr>
          <p:cNvPr id="15" name="Subtitle 2"/>
          <p:cNvSpPr>
            <a:spLocks noGrp="1"/>
          </p:cNvSpPr>
          <p:nvPr userDrawn="1">
            <p:ph type="subTitle" idx="1" hasCustomPrompt="1"/>
          </p:nvPr>
        </p:nvSpPr>
        <p:spPr>
          <a:xfrm>
            <a:off x="4655588" y="4258800"/>
            <a:ext cx="6252957" cy="995536"/>
          </a:xfrm>
        </p:spPr>
        <p:txBody>
          <a:bodyPr/>
          <a:lstStyle>
            <a:lvl1pPr marL="0" indent="0" algn="r">
              <a:buNone/>
              <a:defRPr sz="1200">
                <a:solidFill>
                  <a:schemeClr val="tx2"/>
                </a:solidFill>
              </a:defRPr>
            </a:lvl1pPr>
            <a:lvl2pPr marL="0" indent="0" algn="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a:p>
            <a:pPr lvl="1"/>
            <a:r>
              <a:rPr lang="en-AU" noProof="0" dirty="0"/>
              <a:t>level two</a:t>
            </a:r>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86218" y="5471886"/>
            <a:ext cx="6322780" cy="1396346"/>
          </a:xfrm>
          <a:prstGeom prst="rect">
            <a:avLst/>
          </a:prstGeom>
        </p:spPr>
      </p:pic>
      <p:sp>
        <p:nvSpPr>
          <p:cNvPr id="9" name="Footer Placeholder 4"/>
          <p:cNvSpPr>
            <a:spLocks noGrp="1"/>
          </p:cNvSpPr>
          <p:nvPr>
            <p:ph type="ftr" sz="quarter" idx="3"/>
          </p:nvPr>
        </p:nvSpPr>
        <p:spPr>
          <a:xfrm>
            <a:off x="874680" y="6428336"/>
            <a:ext cx="5472000" cy="163264"/>
          </a:xfrm>
          <a:prstGeom prst="rect">
            <a:avLst/>
          </a:prstGeom>
        </p:spPr>
        <p:txBody>
          <a:bodyPr vert="horz" lIns="0" tIns="0" rIns="0" bIns="0" rtlCol="0" anchor="ctr" anchorCtr="0"/>
          <a:lstStyle>
            <a:lvl1pPr algn="l">
              <a:defRPr lang="en-AU" sz="1000" b="1" dirty="0">
                <a:solidFill>
                  <a:schemeClr val="tx2"/>
                </a:solidFill>
                <a:latin typeface="+mn-lt"/>
                <a:cs typeface="Arial" pitchFamily="34" charset="0"/>
              </a:defRPr>
            </a:lvl1pPr>
          </a:lstStyle>
          <a:p>
            <a:endParaRPr dirty="0">
              <a:solidFill>
                <a:srgbClr val="007DBA"/>
              </a:solidFill>
            </a:endParaRPr>
          </a:p>
        </p:txBody>
      </p:sp>
      <p:sp>
        <p:nvSpPr>
          <p:cNvPr id="10" name="Text Placeholder 4"/>
          <p:cNvSpPr>
            <a:spLocks noGrp="1"/>
          </p:cNvSpPr>
          <p:nvPr>
            <p:ph type="body" sz="quarter" idx="14" hasCustomPrompt="1"/>
          </p:nvPr>
        </p:nvSpPr>
        <p:spPr>
          <a:xfrm>
            <a:off x="4655584" y="2348887"/>
            <a:ext cx="6254400" cy="215677"/>
          </a:xfrm>
        </p:spPr>
        <p:txBody>
          <a:bodyPr/>
          <a:lstStyle>
            <a:lvl1pPr algn="r">
              <a:spcBef>
                <a:spcPts val="0"/>
              </a:spcBef>
              <a:defRPr sz="1100" b="1">
                <a:solidFill>
                  <a:schemeClr val="tx2"/>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spTree>
    <p:extLst>
      <p:ext uri="{BB962C8B-B14F-4D97-AF65-F5344CB8AC3E}">
        <p14:creationId xmlns:p14="http://schemas.microsoft.com/office/powerpoint/2010/main" val="4111919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without icon">
    <p:spTree>
      <p:nvGrpSpPr>
        <p:cNvPr id="1" name=""/>
        <p:cNvGrpSpPr/>
        <p:nvPr/>
      </p:nvGrpSpPr>
      <p:grpSpPr>
        <a:xfrm>
          <a:off x="0" y="0"/>
          <a:ext cx="0" cy="0"/>
          <a:chOff x="0" y="0"/>
          <a:chExt cx="0" cy="0"/>
        </a:xfrm>
      </p:grpSpPr>
      <p:sp>
        <p:nvSpPr>
          <p:cNvPr id="25" name="Rectangle 24"/>
          <p:cNvSpPr/>
          <p:nvPr userDrawn="1"/>
        </p:nvSpPr>
        <p:spPr>
          <a:xfrm>
            <a:off x="5" y="0"/>
            <a:ext cx="12191999" cy="6858000"/>
          </a:xfrm>
          <a:prstGeom prst="rect">
            <a:avLst/>
          </a:prstGeom>
          <a:solidFill>
            <a:srgbClr val="D5E2E9"/>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srgbClr val="FFFFFF"/>
              </a:solidFill>
            </a:endParaRPr>
          </a:p>
        </p:txBody>
      </p:sp>
      <p:sp>
        <p:nvSpPr>
          <p:cNvPr id="26" name="Freeform 25"/>
          <p:cNvSpPr/>
          <p:nvPr userDrawn="1"/>
        </p:nvSpPr>
        <p:spPr>
          <a:xfrm>
            <a:off x="873600" y="0"/>
            <a:ext cx="11319776" cy="5690648"/>
          </a:xfrm>
          <a:custGeom>
            <a:avLst/>
            <a:gdLst>
              <a:gd name="connsiteX0" fmla="*/ 18121 w 8489832"/>
              <a:gd name="connsiteY0" fmla="*/ 0 h 5690648"/>
              <a:gd name="connsiteX1" fmla="*/ 8489832 w 8489832"/>
              <a:gd name="connsiteY1" fmla="*/ 0 h 5690648"/>
              <a:gd name="connsiteX2" fmla="*/ 8489832 w 8489832"/>
              <a:gd name="connsiteY2" fmla="*/ 4592622 h 5690648"/>
              <a:gd name="connsiteX3" fmla="*/ 8425177 w 8489832"/>
              <a:gd name="connsiteY3" fmla="*/ 4643431 h 5690648"/>
              <a:gd name="connsiteX4" fmla="*/ 5271284 w 8489832"/>
              <a:gd name="connsiteY4" fmla="*/ 5690648 h 5690648"/>
              <a:gd name="connsiteX5" fmla="*/ 0 w 8489832"/>
              <a:gd name="connsiteY5" fmla="*/ 419364 h 5690648"/>
              <a:gd name="connsiteX6" fmla="*/ 6859 w 8489832"/>
              <a:gd name="connsiteY6" fmla="*/ 148105 h 5690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89832" h="5690648">
                <a:moveTo>
                  <a:pt x="18121" y="0"/>
                </a:moveTo>
                <a:lnTo>
                  <a:pt x="8489832" y="0"/>
                </a:lnTo>
                <a:lnTo>
                  <a:pt x="8489832" y="4592622"/>
                </a:lnTo>
                <a:lnTo>
                  <a:pt x="8425177" y="4643431"/>
                </a:lnTo>
                <a:cubicBezTo>
                  <a:pt x="7545703" y="5301150"/>
                  <a:pt x="6453980" y="5690648"/>
                  <a:pt x="5271284" y="5690648"/>
                </a:cubicBezTo>
                <a:cubicBezTo>
                  <a:pt x="2360034" y="5690648"/>
                  <a:pt x="0" y="3330614"/>
                  <a:pt x="0" y="419364"/>
                </a:cubicBezTo>
                <a:cubicBezTo>
                  <a:pt x="0" y="328388"/>
                  <a:pt x="2305" y="237949"/>
                  <a:pt x="6859" y="148105"/>
                </a:cubicBezTo>
                <a:close/>
              </a:path>
            </a:pathLst>
          </a:custGeom>
          <a:solidFill>
            <a:srgbClr val="B9C9D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srgbClr val="FFFFFF"/>
              </a:solidFill>
            </a:endParaRPr>
          </a:p>
        </p:txBody>
      </p:sp>
      <p:sp>
        <p:nvSpPr>
          <p:cNvPr id="24" name="Picture Placeholder 23"/>
          <p:cNvSpPr>
            <a:spLocks noGrp="1"/>
          </p:cNvSpPr>
          <p:nvPr>
            <p:ph type="pic" sz="quarter" idx="16"/>
          </p:nvPr>
        </p:nvSpPr>
        <p:spPr>
          <a:xfrm>
            <a:off x="873600" y="0"/>
            <a:ext cx="11319776" cy="5690648"/>
          </a:xfrm>
          <a:custGeom>
            <a:avLst/>
            <a:gdLst>
              <a:gd name="connsiteX0" fmla="*/ 18121 w 8489832"/>
              <a:gd name="connsiteY0" fmla="*/ 0 h 5690648"/>
              <a:gd name="connsiteX1" fmla="*/ 8489832 w 8489832"/>
              <a:gd name="connsiteY1" fmla="*/ 0 h 5690648"/>
              <a:gd name="connsiteX2" fmla="*/ 8489832 w 8489832"/>
              <a:gd name="connsiteY2" fmla="*/ 4592622 h 5690648"/>
              <a:gd name="connsiteX3" fmla="*/ 8425177 w 8489832"/>
              <a:gd name="connsiteY3" fmla="*/ 4643431 h 5690648"/>
              <a:gd name="connsiteX4" fmla="*/ 5271284 w 8489832"/>
              <a:gd name="connsiteY4" fmla="*/ 5690648 h 5690648"/>
              <a:gd name="connsiteX5" fmla="*/ 0 w 8489832"/>
              <a:gd name="connsiteY5" fmla="*/ 419364 h 5690648"/>
              <a:gd name="connsiteX6" fmla="*/ 6859 w 8489832"/>
              <a:gd name="connsiteY6" fmla="*/ 148105 h 5690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89832" h="5690648">
                <a:moveTo>
                  <a:pt x="18121" y="0"/>
                </a:moveTo>
                <a:lnTo>
                  <a:pt x="8489832" y="0"/>
                </a:lnTo>
                <a:lnTo>
                  <a:pt x="8489832" y="4592622"/>
                </a:lnTo>
                <a:lnTo>
                  <a:pt x="8425177" y="4643431"/>
                </a:lnTo>
                <a:cubicBezTo>
                  <a:pt x="7545703" y="5301150"/>
                  <a:pt x="6453980" y="5690648"/>
                  <a:pt x="5271284" y="5690648"/>
                </a:cubicBezTo>
                <a:cubicBezTo>
                  <a:pt x="2360034" y="5690648"/>
                  <a:pt x="0" y="3330614"/>
                  <a:pt x="0" y="419364"/>
                </a:cubicBezTo>
                <a:cubicBezTo>
                  <a:pt x="0" y="328388"/>
                  <a:pt x="2305" y="237949"/>
                  <a:pt x="6859" y="148105"/>
                </a:cubicBezTo>
                <a:close/>
              </a:path>
            </a:pathLst>
          </a:custGeom>
        </p:spPr>
        <p:txBody>
          <a:bodyPr wrap="square">
            <a:noAutofit/>
          </a:bodyPr>
          <a:lstStyle/>
          <a:p>
            <a:endParaRPr lang="en-US" dirty="0"/>
          </a:p>
        </p:txBody>
      </p:sp>
      <p:sp>
        <p:nvSpPr>
          <p:cNvPr id="14" name="Title 1"/>
          <p:cNvSpPr>
            <a:spLocks noGrp="1"/>
          </p:cNvSpPr>
          <p:nvPr userDrawn="1">
            <p:ph type="ctrTitle"/>
          </p:nvPr>
        </p:nvSpPr>
        <p:spPr>
          <a:xfrm>
            <a:off x="5615948" y="2952000"/>
            <a:ext cx="5293205" cy="766800"/>
          </a:xfrm>
        </p:spPr>
        <p:txBody>
          <a:bodyPr anchor="b"/>
          <a:lstStyle>
            <a:lvl1pPr algn="r">
              <a:lnSpc>
                <a:spcPct val="90000"/>
              </a:lnSpc>
              <a:defRPr sz="2500" b="1">
                <a:solidFill>
                  <a:schemeClr val="bg1"/>
                </a:solidFill>
                <a:latin typeface="+mj-lt"/>
              </a:defRPr>
            </a:lvl1pPr>
          </a:lstStyle>
          <a:p>
            <a:r>
              <a:rPr lang="en-US" noProof="0" dirty="0"/>
              <a:t>Click to edit Master title style</a:t>
            </a:r>
            <a:endParaRPr lang="en-AU" noProof="0" dirty="0"/>
          </a:p>
        </p:txBody>
      </p:sp>
      <p:sp>
        <p:nvSpPr>
          <p:cNvPr id="15" name="Subtitle 2"/>
          <p:cNvSpPr>
            <a:spLocks noGrp="1"/>
          </p:cNvSpPr>
          <p:nvPr userDrawn="1">
            <p:ph type="subTitle" idx="1" hasCustomPrompt="1"/>
          </p:nvPr>
        </p:nvSpPr>
        <p:spPr>
          <a:xfrm>
            <a:off x="5615642" y="4078800"/>
            <a:ext cx="5292905" cy="159199"/>
          </a:xfrm>
        </p:spPr>
        <p:txBody>
          <a:bodyPr/>
          <a:lstStyle>
            <a:lvl1pPr marL="0" indent="0" algn="r">
              <a:buNone/>
              <a:defRPr sz="1000">
                <a:solidFill>
                  <a:schemeClr val="bg1"/>
                </a:solidFill>
              </a:defRPr>
            </a:lvl1pPr>
            <a:lvl2pPr marL="0" indent="0" algn="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p:txBody>
      </p:sp>
      <p:sp>
        <p:nvSpPr>
          <p:cNvPr id="10" name="Text Placeholder 4"/>
          <p:cNvSpPr>
            <a:spLocks noGrp="1"/>
          </p:cNvSpPr>
          <p:nvPr>
            <p:ph type="body" sz="quarter" idx="14" hasCustomPrompt="1"/>
          </p:nvPr>
        </p:nvSpPr>
        <p:spPr>
          <a:xfrm>
            <a:off x="5615862" y="4294807"/>
            <a:ext cx="5294127" cy="215677"/>
          </a:xfrm>
        </p:spPr>
        <p:txBody>
          <a:bodyPr/>
          <a:lstStyle>
            <a:lvl1pPr algn="r">
              <a:spcBef>
                <a:spcPts val="0"/>
              </a:spcBef>
              <a:defRPr sz="1000" b="0">
                <a:solidFill>
                  <a:schemeClr val="bg1"/>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sp>
        <p:nvSpPr>
          <p:cNvPr id="11" name="Footer Placeholder 4"/>
          <p:cNvSpPr>
            <a:spLocks noGrp="1"/>
          </p:cNvSpPr>
          <p:nvPr>
            <p:ph type="ftr" sz="quarter" idx="3"/>
          </p:nvPr>
        </p:nvSpPr>
        <p:spPr>
          <a:xfrm>
            <a:off x="874684" y="6426712"/>
            <a:ext cx="4812879" cy="164895"/>
          </a:xfrm>
          <a:prstGeom prst="rect">
            <a:avLst/>
          </a:prstGeom>
        </p:spPr>
        <p:txBody>
          <a:bodyPr vert="horz" lIns="0" tIns="0" rIns="0" bIns="0" rtlCol="0" anchor="ctr" anchorCtr="0"/>
          <a:lstStyle>
            <a:lvl1pPr algn="l">
              <a:defRPr lang="en-AU" sz="1000" b="0" dirty="0">
                <a:solidFill>
                  <a:schemeClr val="bg2"/>
                </a:solidFill>
                <a:latin typeface="+mn-lt"/>
                <a:cs typeface="Arial" pitchFamily="34" charset="0"/>
              </a:defRPr>
            </a:lvl1pPr>
          </a:lstStyle>
          <a:p>
            <a:endParaRPr dirty="0">
              <a:solidFill>
                <a:srgbClr val="004165"/>
              </a:solidFill>
            </a:endParaRPr>
          </a:p>
        </p:txBody>
      </p:sp>
      <p:pic>
        <p:nvPicPr>
          <p:cNvPr id="12" name="Picture 11">
            <a:extLst>
              <a:ext uri="{FF2B5EF4-FFF2-40B4-BE49-F238E27FC236}">
                <a16:creationId xmlns:a16="http://schemas.microsoft.com/office/drawing/2014/main" id="{3B944E5B-4517-42B8-AD4F-8089C134207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52823" y="5471886"/>
            <a:ext cx="4742085" cy="1396345"/>
          </a:xfrm>
          <a:prstGeom prst="rect">
            <a:avLst/>
          </a:prstGeom>
        </p:spPr>
      </p:pic>
    </p:spTree>
    <p:extLst>
      <p:ext uri="{BB962C8B-B14F-4D97-AF65-F5344CB8AC3E}">
        <p14:creationId xmlns:p14="http://schemas.microsoft.com/office/powerpoint/2010/main" val="7493410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Thank you_White">
    <p:spTree>
      <p:nvGrpSpPr>
        <p:cNvPr id="1" name=""/>
        <p:cNvGrpSpPr/>
        <p:nvPr/>
      </p:nvGrpSpPr>
      <p:grpSpPr>
        <a:xfrm>
          <a:off x="0" y="0"/>
          <a:ext cx="0" cy="0"/>
          <a:chOff x="0" y="0"/>
          <a:chExt cx="0" cy="0"/>
        </a:xfrm>
      </p:grpSpPr>
      <p:sp>
        <p:nvSpPr>
          <p:cNvPr id="14" name="Title 1"/>
          <p:cNvSpPr>
            <a:spLocks noGrp="1"/>
          </p:cNvSpPr>
          <p:nvPr userDrawn="1">
            <p:ph type="ctrTitle" hasCustomPrompt="1"/>
          </p:nvPr>
        </p:nvSpPr>
        <p:spPr>
          <a:xfrm>
            <a:off x="2441288" y="3600000"/>
            <a:ext cx="7309429" cy="766800"/>
          </a:xfrm>
        </p:spPr>
        <p:txBody>
          <a:bodyPr anchor="b"/>
          <a:lstStyle>
            <a:lvl1pPr algn="ctr">
              <a:lnSpc>
                <a:spcPct val="90000"/>
              </a:lnSpc>
              <a:defRPr sz="4000" b="1" baseline="0">
                <a:solidFill>
                  <a:schemeClr val="bg2"/>
                </a:solidFill>
                <a:latin typeface="+mj-lt"/>
              </a:defRPr>
            </a:lvl1pPr>
          </a:lstStyle>
          <a:p>
            <a:r>
              <a:rPr lang="en-US" noProof="0" dirty="0"/>
              <a:t>Thank you</a:t>
            </a:r>
            <a:endParaRPr lang="en-AU" noProof="0" dirty="0"/>
          </a:p>
        </p:txBody>
      </p:sp>
      <p:sp>
        <p:nvSpPr>
          <p:cNvPr id="15" name="Subtitle 2"/>
          <p:cNvSpPr>
            <a:spLocks noGrp="1"/>
          </p:cNvSpPr>
          <p:nvPr userDrawn="1">
            <p:ph type="subTitle" idx="1" hasCustomPrompt="1"/>
          </p:nvPr>
        </p:nvSpPr>
        <p:spPr>
          <a:xfrm>
            <a:off x="2440800" y="4478400"/>
            <a:ext cx="7310400" cy="995536"/>
          </a:xfrm>
        </p:spPr>
        <p:txBody>
          <a:bodyPr/>
          <a:lstStyle>
            <a:lvl1pPr marL="0" indent="0" algn="ctr">
              <a:buNone/>
              <a:defRPr sz="1200" baseline="0">
                <a:solidFill>
                  <a:schemeClr val="tx2"/>
                </a:solidFill>
              </a:defRPr>
            </a:lvl1pPr>
            <a:lvl2pPr marL="0" indent="0" algn="ct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here to enter name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86218" y="5471886"/>
            <a:ext cx="6322780" cy="1396346"/>
          </a:xfrm>
          <a:prstGeom prst="rect">
            <a:avLst/>
          </a:prstGeom>
        </p:spPr>
      </p:pic>
      <p:cxnSp>
        <p:nvCxnSpPr>
          <p:cNvPr id="7" name="Straight Connector 6"/>
          <p:cNvCxnSpPr/>
          <p:nvPr userDrawn="1"/>
        </p:nvCxnSpPr>
        <p:spPr>
          <a:xfrm>
            <a:off x="5738034" y="3285778"/>
            <a:ext cx="715943" cy="0"/>
          </a:xfrm>
          <a:prstGeom prst="line">
            <a:avLst/>
          </a:prstGeom>
          <a:ln w="6350" cmpd="sng">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866345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Thank you_Blu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69" y="-22288"/>
            <a:ext cx="12240000" cy="6885000"/>
          </a:xfrm>
          <a:prstGeom prst="rect">
            <a:avLst/>
          </a:prstGeom>
        </p:spPr>
      </p:pic>
      <p:sp>
        <p:nvSpPr>
          <p:cNvPr id="14" name="Title 1"/>
          <p:cNvSpPr>
            <a:spLocks noGrp="1"/>
          </p:cNvSpPr>
          <p:nvPr userDrawn="1">
            <p:ph type="ctrTitle" hasCustomPrompt="1"/>
          </p:nvPr>
        </p:nvSpPr>
        <p:spPr bwMode="gray">
          <a:xfrm>
            <a:off x="2441288" y="3600000"/>
            <a:ext cx="7309429" cy="766800"/>
          </a:xfrm>
        </p:spPr>
        <p:txBody>
          <a:bodyPr anchor="b"/>
          <a:lstStyle>
            <a:lvl1pPr algn="ctr">
              <a:lnSpc>
                <a:spcPct val="90000"/>
              </a:lnSpc>
              <a:defRPr sz="4000" b="1" baseline="0">
                <a:solidFill>
                  <a:schemeClr val="bg1"/>
                </a:solidFill>
                <a:latin typeface="+mj-lt"/>
              </a:defRPr>
            </a:lvl1pPr>
          </a:lstStyle>
          <a:p>
            <a:r>
              <a:rPr lang="en-US" noProof="0" dirty="0"/>
              <a:t>Thank you</a:t>
            </a:r>
            <a:endParaRPr lang="en-AU" noProof="0" dirty="0"/>
          </a:p>
        </p:txBody>
      </p:sp>
      <p:sp>
        <p:nvSpPr>
          <p:cNvPr id="15" name="Subtitle 2"/>
          <p:cNvSpPr>
            <a:spLocks noGrp="1"/>
          </p:cNvSpPr>
          <p:nvPr userDrawn="1">
            <p:ph type="subTitle" idx="1" hasCustomPrompt="1"/>
          </p:nvPr>
        </p:nvSpPr>
        <p:spPr bwMode="gray">
          <a:xfrm>
            <a:off x="2440800" y="4478400"/>
            <a:ext cx="7310400" cy="995536"/>
          </a:xfrm>
        </p:spPr>
        <p:txBody>
          <a:bodyPr/>
          <a:lstStyle>
            <a:lvl1pPr marL="0" indent="0" algn="ctr">
              <a:buNone/>
              <a:defRPr sz="1200" baseline="0">
                <a:solidFill>
                  <a:schemeClr val="bg1"/>
                </a:solidFill>
              </a:defRPr>
            </a:lvl1pPr>
            <a:lvl2pPr marL="0" indent="0" algn="ct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here to enter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86218" y="5471893"/>
            <a:ext cx="6322780" cy="1396345"/>
          </a:xfrm>
          <a:prstGeom prst="rect">
            <a:avLst/>
          </a:prstGeom>
        </p:spPr>
      </p:pic>
    </p:spTree>
    <p:extLst>
      <p:ext uri="{BB962C8B-B14F-4D97-AF65-F5344CB8AC3E}">
        <p14:creationId xmlns:p14="http://schemas.microsoft.com/office/powerpoint/2010/main" val="74834360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4" name="Slide Number Placeholder 3"/>
          <p:cNvSpPr>
            <a:spLocks noGrp="1"/>
          </p:cNvSpPr>
          <p:nvPr>
            <p:ph type="sldNum" sz="quarter" idx="13"/>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7"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212300997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541322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873600" y="1341438"/>
            <a:ext cx="10665600" cy="43942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5" name="Slide Number Placeholder 4"/>
          <p:cNvSpPr>
            <a:spLocks noGrp="1"/>
          </p:cNvSpPr>
          <p:nvPr>
            <p:ph type="sldNum" sz="quarter" idx="13"/>
          </p:nvPr>
        </p:nvSpPr>
        <p:spPr/>
        <p:txBody>
          <a:bodyPr/>
          <a:lstStyle>
            <a:lvl1pPr algn="ctr">
              <a:defRPr/>
            </a:lvl1pPr>
          </a:lstStyle>
          <a:p>
            <a:fld id="{D185EA1E-79F1-42FE-BF0E-812787AB23E5}" type="slidenum">
              <a:rPr lang="en-AU" smtClean="0">
                <a:solidFill>
                  <a:srgbClr val="595A5B"/>
                </a:solidFill>
              </a:rPr>
              <a:pPr/>
              <a:t>‹#›</a:t>
            </a:fld>
            <a:endParaRPr lang="en-AU" dirty="0">
              <a:solidFill>
                <a:srgbClr val="595A5B"/>
              </a:solidFill>
            </a:endParaRPr>
          </a:p>
        </p:txBody>
      </p:sp>
      <p:sp>
        <p:nvSpPr>
          <p:cNvPr id="9"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
        <p:nvSpPr>
          <p:cNvPr id="6" name="Text Placeholder 4"/>
          <p:cNvSpPr>
            <a:spLocks noGrp="1"/>
          </p:cNvSpPr>
          <p:nvPr>
            <p:ph type="body" sz="quarter" idx="19"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Tree>
    <p:extLst>
      <p:ext uri="{BB962C8B-B14F-4D97-AF65-F5344CB8AC3E}">
        <p14:creationId xmlns:p14="http://schemas.microsoft.com/office/powerpoint/2010/main" val="247624823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Title Slide_White">
    <p:spTree>
      <p:nvGrpSpPr>
        <p:cNvPr id="1" name=""/>
        <p:cNvGrpSpPr/>
        <p:nvPr/>
      </p:nvGrpSpPr>
      <p:grpSpPr>
        <a:xfrm>
          <a:off x="0" y="0"/>
          <a:ext cx="0" cy="0"/>
          <a:chOff x="0" y="0"/>
          <a:chExt cx="0" cy="0"/>
        </a:xfrm>
      </p:grpSpPr>
      <p:sp>
        <p:nvSpPr>
          <p:cNvPr id="16" name="Rectangle 15"/>
          <p:cNvSpPr/>
          <p:nvPr userDrawn="1"/>
        </p:nvSpPr>
        <p:spPr>
          <a:xfrm>
            <a:off x="5" y="3889830"/>
            <a:ext cx="12191129" cy="2968170"/>
          </a:xfrm>
          <a:prstGeom prst="rect">
            <a:avLst/>
          </a:prstGeom>
          <a:solidFill>
            <a:srgbClr val="E9F5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cxnSp>
        <p:nvCxnSpPr>
          <p:cNvPr id="12" name="Straight Connector 11"/>
          <p:cNvCxnSpPr/>
          <p:nvPr userDrawn="1"/>
        </p:nvCxnSpPr>
        <p:spPr>
          <a:xfrm>
            <a:off x="10371517" y="3893405"/>
            <a:ext cx="537027" cy="0"/>
          </a:xfrm>
          <a:prstGeom prst="line">
            <a:avLst/>
          </a:prstGeom>
          <a:ln w="6350" cmpd="sng">
            <a:solidFill>
              <a:schemeClr val="tx2"/>
            </a:solidFill>
          </a:ln>
        </p:spPr>
        <p:style>
          <a:lnRef idx="1">
            <a:schemeClr val="dk1"/>
          </a:lnRef>
          <a:fillRef idx="0">
            <a:schemeClr val="dk1"/>
          </a:fillRef>
          <a:effectRef idx="0">
            <a:schemeClr val="dk1"/>
          </a:effectRef>
          <a:fontRef idx="minor">
            <a:schemeClr val="tx1"/>
          </a:fontRef>
        </p:style>
      </p:cxnSp>
      <p:sp>
        <p:nvSpPr>
          <p:cNvPr id="14" name="Title 1"/>
          <p:cNvSpPr>
            <a:spLocks noGrp="1"/>
          </p:cNvSpPr>
          <p:nvPr userDrawn="1">
            <p:ph type="ctrTitle"/>
          </p:nvPr>
        </p:nvSpPr>
        <p:spPr>
          <a:xfrm>
            <a:off x="4655840" y="2707200"/>
            <a:ext cx="6253312" cy="766800"/>
          </a:xfrm>
        </p:spPr>
        <p:txBody>
          <a:bodyPr anchor="b"/>
          <a:lstStyle>
            <a:lvl1pPr algn="r">
              <a:lnSpc>
                <a:spcPct val="90000"/>
              </a:lnSpc>
              <a:defRPr sz="2500" b="1">
                <a:solidFill>
                  <a:schemeClr val="bg2"/>
                </a:solidFill>
                <a:latin typeface="+mj-lt"/>
              </a:defRPr>
            </a:lvl1pPr>
          </a:lstStyle>
          <a:p>
            <a:r>
              <a:rPr lang="en-US" noProof="0" dirty="0"/>
              <a:t>Click to edit Master title style</a:t>
            </a:r>
            <a:endParaRPr lang="en-AU" noProof="0" dirty="0"/>
          </a:p>
        </p:txBody>
      </p:sp>
      <p:sp>
        <p:nvSpPr>
          <p:cNvPr id="15" name="Subtitle 2"/>
          <p:cNvSpPr>
            <a:spLocks noGrp="1"/>
          </p:cNvSpPr>
          <p:nvPr userDrawn="1">
            <p:ph type="subTitle" idx="1" hasCustomPrompt="1"/>
          </p:nvPr>
        </p:nvSpPr>
        <p:spPr>
          <a:xfrm>
            <a:off x="4655588" y="4258800"/>
            <a:ext cx="6252957" cy="995536"/>
          </a:xfrm>
        </p:spPr>
        <p:txBody>
          <a:bodyPr/>
          <a:lstStyle>
            <a:lvl1pPr marL="0" indent="0" algn="r">
              <a:buNone/>
              <a:defRPr sz="1200">
                <a:solidFill>
                  <a:schemeClr val="tx2"/>
                </a:solidFill>
              </a:defRPr>
            </a:lvl1pPr>
            <a:lvl2pPr marL="0" indent="0" algn="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a:p>
            <a:pPr lvl="1"/>
            <a:r>
              <a:rPr lang="en-AU" noProof="0" dirty="0"/>
              <a:t>level two</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886218" y="5471886"/>
            <a:ext cx="6322780" cy="1396346"/>
          </a:xfrm>
          <a:prstGeom prst="rect">
            <a:avLst/>
          </a:prstGeom>
        </p:spPr>
      </p:pic>
      <p:sp>
        <p:nvSpPr>
          <p:cNvPr id="9" name="Footer Placeholder 4"/>
          <p:cNvSpPr>
            <a:spLocks noGrp="1"/>
          </p:cNvSpPr>
          <p:nvPr>
            <p:ph type="ftr" sz="quarter" idx="3"/>
          </p:nvPr>
        </p:nvSpPr>
        <p:spPr>
          <a:xfrm>
            <a:off x="874680" y="6428336"/>
            <a:ext cx="5472000" cy="163264"/>
          </a:xfrm>
          <a:prstGeom prst="rect">
            <a:avLst/>
          </a:prstGeom>
        </p:spPr>
        <p:txBody>
          <a:bodyPr vert="horz" lIns="0" tIns="0" rIns="0" bIns="0" rtlCol="0" anchor="ctr" anchorCtr="0"/>
          <a:lstStyle>
            <a:lvl1pPr algn="l">
              <a:defRPr lang="en-AU" sz="1000" b="1" dirty="0">
                <a:solidFill>
                  <a:schemeClr val="tx2"/>
                </a:solidFill>
                <a:latin typeface="+mn-lt"/>
                <a:cs typeface="Arial" pitchFamily="34" charset="0"/>
              </a:defRPr>
            </a:lvl1pPr>
          </a:lstStyle>
          <a:p>
            <a:r>
              <a:rPr lang="en-AU" dirty="0"/>
              <a:t>Restricted</a:t>
            </a:r>
          </a:p>
        </p:txBody>
      </p:sp>
      <p:sp>
        <p:nvSpPr>
          <p:cNvPr id="10" name="Text Placeholder 4"/>
          <p:cNvSpPr>
            <a:spLocks noGrp="1"/>
          </p:cNvSpPr>
          <p:nvPr>
            <p:ph type="body" sz="quarter" idx="14" hasCustomPrompt="1"/>
          </p:nvPr>
        </p:nvSpPr>
        <p:spPr>
          <a:xfrm>
            <a:off x="4655584" y="2348887"/>
            <a:ext cx="6254400" cy="215677"/>
          </a:xfrm>
        </p:spPr>
        <p:txBody>
          <a:bodyPr/>
          <a:lstStyle>
            <a:lvl1pPr algn="r">
              <a:spcBef>
                <a:spcPts val="0"/>
              </a:spcBef>
              <a:defRPr sz="1100" b="1">
                <a:solidFill>
                  <a:schemeClr val="tx2"/>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spTree>
    <p:extLst>
      <p:ext uri="{BB962C8B-B14F-4D97-AF65-F5344CB8AC3E}">
        <p14:creationId xmlns:p14="http://schemas.microsoft.com/office/powerpoint/2010/main" val="147739651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Title Slide_Blu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48" y="1431"/>
            <a:ext cx="12191255" cy="6857580"/>
          </a:xfrm>
          <a:prstGeom prst="rect">
            <a:avLst/>
          </a:prstGeom>
        </p:spPr>
      </p:pic>
      <p:cxnSp>
        <p:nvCxnSpPr>
          <p:cNvPr id="12" name="Straight Connector 11"/>
          <p:cNvCxnSpPr/>
          <p:nvPr userDrawn="1"/>
        </p:nvCxnSpPr>
        <p:spPr bwMode="gray">
          <a:xfrm>
            <a:off x="10371517" y="3893405"/>
            <a:ext cx="537027" cy="0"/>
          </a:xfrm>
          <a:prstGeom prst="line">
            <a:avLst/>
          </a:prstGeom>
          <a:ln w="6350" cmpd="sng">
            <a:solidFill>
              <a:schemeClr val="bg1"/>
            </a:solidFill>
          </a:ln>
        </p:spPr>
        <p:style>
          <a:lnRef idx="1">
            <a:schemeClr val="dk1"/>
          </a:lnRef>
          <a:fillRef idx="0">
            <a:schemeClr val="dk1"/>
          </a:fillRef>
          <a:effectRef idx="0">
            <a:schemeClr val="dk1"/>
          </a:effectRef>
          <a:fontRef idx="minor">
            <a:schemeClr val="tx1"/>
          </a:fontRef>
        </p:style>
      </p:cxnSp>
      <p:sp>
        <p:nvSpPr>
          <p:cNvPr id="21" name="Title 1"/>
          <p:cNvSpPr>
            <a:spLocks noGrp="1"/>
          </p:cNvSpPr>
          <p:nvPr userDrawn="1">
            <p:ph type="ctrTitle"/>
          </p:nvPr>
        </p:nvSpPr>
        <p:spPr bwMode="gray">
          <a:xfrm>
            <a:off x="4655840" y="2707200"/>
            <a:ext cx="6253312" cy="766800"/>
          </a:xfrm>
        </p:spPr>
        <p:txBody>
          <a:bodyPr anchor="b"/>
          <a:lstStyle>
            <a:lvl1pPr algn="r">
              <a:lnSpc>
                <a:spcPct val="90000"/>
              </a:lnSpc>
              <a:defRPr sz="2500" b="1">
                <a:solidFill>
                  <a:schemeClr val="bg1"/>
                </a:solidFill>
                <a:latin typeface="+mj-lt"/>
              </a:defRPr>
            </a:lvl1pPr>
          </a:lstStyle>
          <a:p>
            <a:r>
              <a:rPr lang="en-US" noProof="0" dirty="0"/>
              <a:t>Click to edit Master title style</a:t>
            </a:r>
            <a:endParaRPr lang="en-AU" noProof="0" dirty="0"/>
          </a:p>
        </p:txBody>
      </p:sp>
      <p:sp>
        <p:nvSpPr>
          <p:cNvPr id="22" name="Subtitle 2"/>
          <p:cNvSpPr>
            <a:spLocks noGrp="1"/>
          </p:cNvSpPr>
          <p:nvPr userDrawn="1">
            <p:ph type="subTitle" idx="1" hasCustomPrompt="1"/>
          </p:nvPr>
        </p:nvSpPr>
        <p:spPr bwMode="gray">
          <a:xfrm>
            <a:off x="4655588" y="4258800"/>
            <a:ext cx="6252957" cy="995536"/>
          </a:xfrm>
        </p:spPr>
        <p:txBody>
          <a:bodyPr/>
          <a:lstStyle>
            <a:lvl1pPr marL="0" indent="0" algn="r">
              <a:buNone/>
              <a:defRPr sz="1200">
                <a:solidFill>
                  <a:schemeClr val="bg1"/>
                </a:solidFill>
              </a:defRPr>
            </a:lvl1pPr>
            <a:lvl2pPr marL="0" indent="0" algn="r">
              <a:buNone/>
              <a:defRPr sz="12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a:p>
            <a:pPr lvl="1"/>
            <a:r>
              <a:rPr lang="en-AU" noProof="0" dirty="0"/>
              <a:t>level two</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886218" y="5471893"/>
            <a:ext cx="6322780" cy="1396345"/>
          </a:xfrm>
          <a:prstGeom prst="rect">
            <a:avLst/>
          </a:prstGeom>
        </p:spPr>
      </p:pic>
      <p:sp>
        <p:nvSpPr>
          <p:cNvPr id="10" name="Footer Placeholder 4"/>
          <p:cNvSpPr>
            <a:spLocks noGrp="1"/>
          </p:cNvSpPr>
          <p:nvPr>
            <p:ph type="ftr" sz="quarter" idx="3"/>
          </p:nvPr>
        </p:nvSpPr>
        <p:spPr>
          <a:xfrm>
            <a:off x="874680" y="6428336"/>
            <a:ext cx="5472000" cy="163264"/>
          </a:xfrm>
          <a:prstGeom prst="rect">
            <a:avLst/>
          </a:prstGeom>
        </p:spPr>
        <p:txBody>
          <a:bodyPr vert="horz" lIns="0" tIns="0" rIns="0" bIns="0" rtlCol="0" anchor="ctr" anchorCtr="0"/>
          <a:lstStyle>
            <a:lvl1pPr algn="l">
              <a:defRPr lang="en-AU" sz="1000" b="1" dirty="0">
                <a:solidFill>
                  <a:schemeClr val="bg1"/>
                </a:solidFill>
                <a:latin typeface="+mn-lt"/>
                <a:cs typeface="Arial" pitchFamily="34" charset="0"/>
              </a:defRPr>
            </a:lvl1pPr>
          </a:lstStyle>
          <a:p>
            <a:r>
              <a:rPr lang="en-AU" dirty="0"/>
              <a:t>Restricted</a:t>
            </a:r>
          </a:p>
        </p:txBody>
      </p:sp>
      <p:sp>
        <p:nvSpPr>
          <p:cNvPr id="11" name="Text Placeholder 4"/>
          <p:cNvSpPr>
            <a:spLocks noGrp="1"/>
          </p:cNvSpPr>
          <p:nvPr>
            <p:ph type="body" sz="quarter" idx="14" hasCustomPrompt="1"/>
          </p:nvPr>
        </p:nvSpPr>
        <p:spPr>
          <a:xfrm>
            <a:off x="4655584" y="2348887"/>
            <a:ext cx="6254400" cy="215677"/>
          </a:xfrm>
        </p:spPr>
        <p:txBody>
          <a:bodyPr/>
          <a:lstStyle>
            <a:lvl1pPr algn="r">
              <a:spcBef>
                <a:spcPts val="0"/>
              </a:spcBef>
              <a:defRPr sz="1100" b="1">
                <a:solidFill>
                  <a:schemeClr val="bg1"/>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spTree>
    <p:extLst>
      <p:ext uri="{BB962C8B-B14F-4D97-AF65-F5344CB8AC3E}">
        <p14:creationId xmlns:p14="http://schemas.microsoft.com/office/powerpoint/2010/main" val="188671973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ver 2_Title Slide_White">
    <p:spTree>
      <p:nvGrpSpPr>
        <p:cNvPr id="1" name=""/>
        <p:cNvGrpSpPr/>
        <p:nvPr/>
      </p:nvGrpSpPr>
      <p:grpSpPr>
        <a:xfrm>
          <a:off x="0" y="0"/>
          <a:ext cx="0" cy="0"/>
          <a:chOff x="0" y="0"/>
          <a:chExt cx="0" cy="0"/>
        </a:xfrm>
      </p:grpSpPr>
      <p:sp>
        <p:nvSpPr>
          <p:cNvPr id="2" name="Title 1"/>
          <p:cNvSpPr>
            <a:spLocks noGrp="1"/>
          </p:cNvSpPr>
          <p:nvPr>
            <p:ph type="ctrTitle"/>
          </p:nvPr>
        </p:nvSpPr>
        <p:spPr>
          <a:xfrm>
            <a:off x="4655840" y="2707200"/>
            <a:ext cx="6253312" cy="766800"/>
          </a:xfrm>
        </p:spPr>
        <p:txBody>
          <a:bodyPr anchor="b"/>
          <a:lstStyle>
            <a:lvl1pPr algn="r">
              <a:lnSpc>
                <a:spcPct val="90000"/>
              </a:lnSpc>
              <a:defRPr sz="2500" b="1">
                <a:solidFill>
                  <a:schemeClr val="bg2"/>
                </a:solidFill>
                <a:latin typeface="+mj-lt"/>
              </a:defRPr>
            </a:lvl1pPr>
          </a:lstStyle>
          <a:p>
            <a:r>
              <a:rPr lang="en-US" noProof="0" dirty="0"/>
              <a:t>Click to edit Master title style</a:t>
            </a:r>
            <a:endParaRPr lang="en-AU" noProof="0" dirty="0"/>
          </a:p>
        </p:txBody>
      </p:sp>
      <p:sp>
        <p:nvSpPr>
          <p:cNvPr id="3" name="Subtitle 2"/>
          <p:cNvSpPr>
            <a:spLocks noGrp="1"/>
          </p:cNvSpPr>
          <p:nvPr>
            <p:ph type="subTitle" idx="1" hasCustomPrompt="1"/>
          </p:nvPr>
        </p:nvSpPr>
        <p:spPr>
          <a:xfrm>
            <a:off x="4655588" y="4258800"/>
            <a:ext cx="6252957" cy="995536"/>
          </a:xfrm>
        </p:spPr>
        <p:txBody>
          <a:bodyPr/>
          <a:lstStyle>
            <a:lvl1pPr marL="0" indent="0" algn="r">
              <a:buNone/>
              <a:defRPr sz="1200">
                <a:solidFill>
                  <a:schemeClr val="tx2"/>
                </a:solidFill>
              </a:defRPr>
            </a:lvl1pPr>
            <a:lvl2pPr marL="0" indent="0" algn="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a:p>
            <a:pPr lvl="1"/>
            <a:r>
              <a:rPr lang="en-AU" noProof="0" dirty="0"/>
              <a:t>level two</a:t>
            </a:r>
          </a:p>
        </p:txBody>
      </p:sp>
      <p:cxnSp>
        <p:nvCxnSpPr>
          <p:cNvPr id="12" name="Straight Connector 11"/>
          <p:cNvCxnSpPr/>
          <p:nvPr userDrawn="1"/>
        </p:nvCxnSpPr>
        <p:spPr>
          <a:xfrm>
            <a:off x="10371517" y="3893405"/>
            <a:ext cx="537027" cy="0"/>
          </a:xfrm>
          <a:prstGeom prst="line">
            <a:avLst/>
          </a:prstGeom>
          <a:ln w="6350" cmpd="sng">
            <a:solidFill>
              <a:schemeClr val="tx2"/>
            </a:solidFill>
          </a:ln>
        </p:spPr>
        <p:style>
          <a:lnRef idx="1">
            <a:schemeClr val="dk1"/>
          </a:lnRef>
          <a:fillRef idx="0">
            <a:schemeClr val="dk1"/>
          </a:fillRef>
          <a:effectRef idx="0">
            <a:schemeClr val="dk1"/>
          </a:effectRef>
          <a:fontRef idx="minor">
            <a:schemeClr val="tx1"/>
          </a:fontRef>
        </p:style>
      </p:cxn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4128875" cy="6858000"/>
          </a:xfrm>
          <a:prstGeom prst="rect">
            <a:avLst/>
          </a:prstGeom>
        </p:spPr>
      </p:pic>
      <p:sp>
        <p:nvSpPr>
          <p:cNvPr id="9" name="Footer Placeholder 4"/>
          <p:cNvSpPr>
            <a:spLocks noGrp="1"/>
          </p:cNvSpPr>
          <p:nvPr>
            <p:ph type="ftr" sz="quarter" idx="3"/>
          </p:nvPr>
        </p:nvSpPr>
        <p:spPr>
          <a:xfrm>
            <a:off x="4668544" y="6428336"/>
            <a:ext cx="6240000" cy="163264"/>
          </a:xfrm>
          <a:prstGeom prst="rect">
            <a:avLst/>
          </a:prstGeom>
        </p:spPr>
        <p:txBody>
          <a:bodyPr vert="horz" lIns="0" tIns="0" rIns="0" bIns="0" rtlCol="0" anchor="ctr" anchorCtr="0"/>
          <a:lstStyle>
            <a:lvl1pPr algn="l">
              <a:defRPr lang="en-AU" sz="1000" b="1" dirty="0">
                <a:solidFill>
                  <a:schemeClr val="tx2"/>
                </a:solidFill>
                <a:latin typeface="+mn-lt"/>
                <a:cs typeface="Arial" pitchFamily="34" charset="0"/>
              </a:defRPr>
            </a:lvl1pPr>
          </a:lstStyle>
          <a:p>
            <a:pPr algn="r"/>
            <a:r>
              <a:rPr lang="en-AU" dirty="0"/>
              <a:t>Restricted</a:t>
            </a:r>
          </a:p>
        </p:txBody>
      </p:sp>
      <p:sp>
        <p:nvSpPr>
          <p:cNvPr id="5" name="Text Placeholder 4"/>
          <p:cNvSpPr>
            <a:spLocks noGrp="1"/>
          </p:cNvSpPr>
          <p:nvPr>
            <p:ph type="body" sz="quarter" idx="14" hasCustomPrompt="1"/>
          </p:nvPr>
        </p:nvSpPr>
        <p:spPr>
          <a:xfrm>
            <a:off x="4655584" y="2348887"/>
            <a:ext cx="6254400" cy="215677"/>
          </a:xfrm>
        </p:spPr>
        <p:txBody>
          <a:bodyPr/>
          <a:lstStyle>
            <a:lvl1pPr algn="r">
              <a:spcBef>
                <a:spcPts val="0"/>
              </a:spcBef>
              <a:defRPr sz="1100" b="1">
                <a:solidFill>
                  <a:schemeClr val="tx2"/>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spTree>
    <p:extLst>
      <p:ext uri="{BB962C8B-B14F-4D97-AF65-F5344CB8AC3E}">
        <p14:creationId xmlns:p14="http://schemas.microsoft.com/office/powerpoint/2010/main" val="147710221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ver 2_Title Slide_Blu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172" y="1220"/>
            <a:ext cx="12192000" cy="6858000"/>
          </a:xfrm>
          <a:prstGeom prst="rect">
            <a:avLst/>
          </a:prstGeom>
        </p:spPr>
      </p:pic>
      <p:sp>
        <p:nvSpPr>
          <p:cNvPr id="2" name="Title 1"/>
          <p:cNvSpPr>
            <a:spLocks noGrp="1"/>
          </p:cNvSpPr>
          <p:nvPr>
            <p:ph type="ctrTitle"/>
          </p:nvPr>
        </p:nvSpPr>
        <p:spPr bwMode="gray">
          <a:xfrm>
            <a:off x="4655840" y="2707200"/>
            <a:ext cx="6253312" cy="766800"/>
          </a:xfrm>
        </p:spPr>
        <p:txBody>
          <a:bodyPr anchor="b"/>
          <a:lstStyle>
            <a:lvl1pPr algn="r">
              <a:lnSpc>
                <a:spcPct val="90000"/>
              </a:lnSpc>
              <a:defRPr sz="2500" b="1">
                <a:solidFill>
                  <a:schemeClr val="bg1"/>
                </a:solidFill>
                <a:latin typeface="+mj-lt"/>
              </a:defRPr>
            </a:lvl1pPr>
          </a:lstStyle>
          <a:p>
            <a:r>
              <a:rPr lang="en-US" noProof="0" dirty="0"/>
              <a:t>Click to edit Master title style</a:t>
            </a:r>
            <a:endParaRPr lang="en-AU" noProof="0" dirty="0"/>
          </a:p>
        </p:txBody>
      </p:sp>
      <p:sp>
        <p:nvSpPr>
          <p:cNvPr id="3" name="Subtitle 2"/>
          <p:cNvSpPr>
            <a:spLocks noGrp="1"/>
          </p:cNvSpPr>
          <p:nvPr>
            <p:ph type="subTitle" idx="1" hasCustomPrompt="1"/>
          </p:nvPr>
        </p:nvSpPr>
        <p:spPr bwMode="gray">
          <a:xfrm>
            <a:off x="4655588" y="4258800"/>
            <a:ext cx="6252957" cy="995536"/>
          </a:xfrm>
        </p:spPr>
        <p:txBody>
          <a:bodyPr/>
          <a:lstStyle>
            <a:lvl1pPr marL="0" indent="0" algn="r">
              <a:buNone/>
              <a:defRPr sz="1200">
                <a:solidFill>
                  <a:schemeClr val="bg1"/>
                </a:solidFill>
              </a:defRPr>
            </a:lvl1pPr>
            <a:lvl2pPr marL="0" indent="0" algn="r">
              <a:buNone/>
              <a:defRPr sz="12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a:p>
            <a:pPr lvl="1"/>
            <a:r>
              <a:rPr lang="en-AU" noProof="0" dirty="0"/>
              <a:t>level two</a:t>
            </a:r>
          </a:p>
        </p:txBody>
      </p:sp>
      <p:cxnSp>
        <p:nvCxnSpPr>
          <p:cNvPr id="12" name="Straight Connector 11"/>
          <p:cNvCxnSpPr/>
          <p:nvPr userDrawn="1"/>
        </p:nvCxnSpPr>
        <p:spPr bwMode="gray">
          <a:xfrm>
            <a:off x="10371517" y="3893405"/>
            <a:ext cx="537027" cy="0"/>
          </a:xfrm>
          <a:prstGeom prst="line">
            <a:avLst/>
          </a:prstGeom>
          <a:ln w="6350" cmpd="sng">
            <a:solidFill>
              <a:schemeClr val="bg1"/>
            </a:solidFill>
          </a:ln>
        </p:spPr>
        <p:style>
          <a:lnRef idx="1">
            <a:schemeClr val="dk1"/>
          </a:lnRef>
          <a:fillRef idx="0">
            <a:schemeClr val="dk1"/>
          </a:fillRef>
          <a:effectRef idx="0">
            <a:schemeClr val="dk1"/>
          </a:effectRef>
          <a:fontRef idx="minor">
            <a:schemeClr val="tx1"/>
          </a:fontRef>
        </p:style>
      </p:cxnSp>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 y="0"/>
            <a:ext cx="4128875" cy="6857998"/>
          </a:xfrm>
          <a:prstGeom prst="rect">
            <a:avLst/>
          </a:prstGeom>
        </p:spPr>
      </p:pic>
      <p:sp>
        <p:nvSpPr>
          <p:cNvPr id="18" name="Footer Placeholder 4"/>
          <p:cNvSpPr>
            <a:spLocks noGrp="1"/>
          </p:cNvSpPr>
          <p:nvPr>
            <p:ph type="ftr" sz="quarter" idx="3"/>
          </p:nvPr>
        </p:nvSpPr>
        <p:spPr>
          <a:xfrm>
            <a:off x="4668544" y="6428336"/>
            <a:ext cx="6240000" cy="163264"/>
          </a:xfrm>
          <a:prstGeom prst="rect">
            <a:avLst/>
          </a:prstGeom>
        </p:spPr>
        <p:txBody>
          <a:bodyPr vert="horz" lIns="0" tIns="0" rIns="0" bIns="0" rtlCol="0" anchor="ctr" anchorCtr="0"/>
          <a:lstStyle>
            <a:lvl1pPr algn="l">
              <a:defRPr lang="en-AU" sz="1000" b="1" dirty="0">
                <a:solidFill>
                  <a:schemeClr val="bg1"/>
                </a:solidFill>
                <a:latin typeface="+mn-lt"/>
                <a:cs typeface="Arial" pitchFamily="34" charset="0"/>
              </a:defRPr>
            </a:lvl1pPr>
          </a:lstStyle>
          <a:p>
            <a:pPr algn="r"/>
            <a:r>
              <a:rPr lang="en-AU" dirty="0"/>
              <a:t>Restricted</a:t>
            </a:r>
          </a:p>
        </p:txBody>
      </p:sp>
      <p:sp>
        <p:nvSpPr>
          <p:cNvPr id="11" name="Text Placeholder 4"/>
          <p:cNvSpPr>
            <a:spLocks noGrp="1"/>
          </p:cNvSpPr>
          <p:nvPr>
            <p:ph type="body" sz="quarter" idx="14" hasCustomPrompt="1"/>
          </p:nvPr>
        </p:nvSpPr>
        <p:spPr>
          <a:xfrm>
            <a:off x="4655584" y="2348887"/>
            <a:ext cx="6254400" cy="215677"/>
          </a:xfrm>
        </p:spPr>
        <p:txBody>
          <a:bodyPr/>
          <a:lstStyle>
            <a:lvl1pPr algn="r">
              <a:spcBef>
                <a:spcPts val="0"/>
              </a:spcBef>
              <a:defRPr sz="1100" b="1">
                <a:solidFill>
                  <a:schemeClr val="bg1"/>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spTree>
    <p:extLst>
      <p:ext uri="{BB962C8B-B14F-4D97-AF65-F5344CB8AC3E}">
        <p14:creationId xmlns:p14="http://schemas.microsoft.com/office/powerpoint/2010/main" val="395219273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Title Slide_Fullbleed image">
    <p:spTree>
      <p:nvGrpSpPr>
        <p:cNvPr id="1" name=""/>
        <p:cNvGrpSpPr/>
        <p:nvPr/>
      </p:nvGrpSpPr>
      <p:grpSpPr>
        <a:xfrm>
          <a:off x="0" y="0"/>
          <a:ext cx="0" cy="0"/>
          <a:chOff x="0" y="0"/>
          <a:chExt cx="0" cy="0"/>
        </a:xfrm>
      </p:grpSpPr>
      <p:cxnSp>
        <p:nvCxnSpPr>
          <p:cNvPr id="12" name="Straight Connector 11"/>
          <p:cNvCxnSpPr/>
          <p:nvPr userDrawn="1"/>
        </p:nvCxnSpPr>
        <p:spPr>
          <a:xfrm>
            <a:off x="10371517" y="3893405"/>
            <a:ext cx="537027" cy="0"/>
          </a:xfrm>
          <a:prstGeom prst="line">
            <a:avLst/>
          </a:prstGeom>
          <a:ln w="6350" cmpd="sng">
            <a:solidFill>
              <a:schemeClr val="bg1"/>
            </a:solidFill>
          </a:ln>
        </p:spPr>
        <p:style>
          <a:lnRef idx="1">
            <a:schemeClr val="dk1"/>
          </a:lnRef>
          <a:fillRef idx="0">
            <a:schemeClr val="dk1"/>
          </a:fillRef>
          <a:effectRef idx="0">
            <a:schemeClr val="dk1"/>
          </a:effectRef>
          <a:fontRef idx="minor">
            <a:schemeClr val="tx1"/>
          </a:fontRef>
        </p:style>
      </p:cxnSp>
      <p:sp>
        <p:nvSpPr>
          <p:cNvPr id="13" name="Title 1"/>
          <p:cNvSpPr>
            <a:spLocks noGrp="1"/>
          </p:cNvSpPr>
          <p:nvPr>
            <p:ph type="ctrTitle"/>
          </p:nvPr>
        </p:nvSpPr>
        <p:spPr>
          <a:xfrm>
            <a:off x="4655840" y="2707200"/>
            <a:ext cx="6253312" cy="766800"/>
          </a:xfrm>
        </p:spPr>
        <p:txBody>
          <a:bodyPr anchor="b"/>
          <a:lstStyle>
            <a:lvl1pPr algn="r">
              <a:lnSpc>
                <a:spcPct val="90000"/>
              </a:lnSpc>
              <a:defRPr sz="2500" b="1">
                <a:solidFill>
                  <a:schemeClr val="bg1"/>
                </a:solidFill>
                <a:latin typeface="+mj-lt"/>
              </a:defRPr>
            </a:lvl1pPr>
          </a:lstStyle>
          <a:p>
            <a:r>
              <a:rPr lang="en-US" noProof="0" dirty="0"/>
              <a:t>Click to edit Master title style</a:t>
            </a:r>
            <a:endParaRPr lang="en-AU" noProof="0" dirty="0"/>
          </a:p>
        </p:txBody>
      </p:sp>
      <p:sp>
        <p:nvSpPr>
          <p:cNvPr id="16" name="Subtitle 2"/>
          <p:cNvSpPr>
            <a:spLocks noGrp="1"/>
          </p:cNvSpPr>
          <p:nvPr>
            <p:ph type="subTitle" idx="1" hasCustomPrompt="1"/>
          </p:nvPr>
        </p:nvSpPr>
        <p:spPr>
          <a:xfrm>
            <a:off x="4655588" y="4258800"/>
            <a:ext cx="6252957" cy="995536"/>
          </a:xfrm>
        </p:spPr>
        <p:txBody>
          <a:bodyPr/>
          <a:lstStyle>
            <a:lvl1pPr marL="0" indent="0" algn="r">
              <a:buNone/>
              <a:defRPr sz="1200">
                <a:solidFill>
                  <a:schemeClr val="bg1"/>
                </a:solidFill>
              </a:defRPr>
            </a:lvl1pPr>
            <a:lvl2pPr marL="0" indent="0" algn="r">
              <a:buNone/>
              <a:defRPr sz="12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a:p>
            <a:pPr lvl="1"/>
            <a:r>
              <a:rPr lang="en-AU" noProof="0" dirty="0"/>
              <a:t>level two</a:t>
            </a:r>
          </a:p>
        </p:txBody>
      </p:sp>
      <p:sp>
        <p:nvSpPr>
          <p:cNvPr id="11" name="Text Placeholder 4"/>
          <p:cNvSpPr>
            <a:spLocks noGrp="1"/>
          </p:cNvSpPr>
          <p:nvPr>
            <p:ph type="body" sz="quarter" idx="14" hasCustomPrompt="1"/>
          </p:nvPr>
        </p:nvSpPr>
        <p:spPr>
          <a:xfrm>
            <a:off x="4655584" y="2408407"/>
            <a:ext cx="6254400" cy="215677"/>
          </a:xfrm>
        </p:spPr>
        <p:txBody>
          <a:bodyPr/>
          <a:lstStyle>
            <a:lvl1pPr algn="r">
              <a:spcBef>
                <a:spcPts val="0"/>
              </a:spcBef>
              <a:defRPr sz="1100" b="1">
                <a:solidFill>
                  <a:schemeClr val="bg1"/>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sp>
        <p:nvSpPr>
          <p:cNvPr id="3" name="Picture Placeholder 2"/>
          <p:cNvSpPr>
            <a:spLocks noGrp="1"/>
          </p:cNvSpPr>
          <p:nvPr>
            <p:ph type="pic" sz="quarter" idx="10" hasCustomPrompt="1"/>
          </p:nvPr>
        </p:nvSpPr>
        <p:spPr>
          <a:xfrm>
            <a:off x="0" y="-27384"/>
            <a:ext cx="12192000" cy="6858000"/>
          </a:xfrm>
        </p:spPr>
        <p:txBody>
          <a:bodyPr bIns="360000" anchor="ctr"/>
          <a:lstStyle>
            <a:lvl1pPr algn="ctr">
              <a:defRPr b="0">
                <a:solidFill>
                  <a:schemeClr val="tx1"/>
                </a:solidFill>
              </a:defRPr>
            </a:lvl1pPr>
          </a:lstStyle>
          <a:p>
            <a:r>
              <a:rPr lang="en-AU" dirty="0"/>
              <a:t>Click in the icon to insert picture.</a:t>
            </a:r>
          </a:p>
        </p:txBody>
      </p:sp>
      <p:sp>
        <p:nvSpPr>
          <p:cNvPr id="5" name="Footer Placeholder 4"/>
          <p:cNvSpPr>
            <a:spLocks noGrp="1"/>
          </p:cNvSpPr>
          <p:nvPr>
            <p:ph type="ftr" sz="quarter" idx="16"/>
          </p:nvPr>
        </p:nvSpPr>
        <p:spPr/>
        <p:txBody>
          <a:bodyPr/>
          <a:lstStyle>
            <a:lvl1pPr>
              <a:defRPr>
                <a:solidFill>
                  <a:schemeClr val="bg1"/>
                </a:solidFill>
              </a:defRPr>
            </a:lvl1pPr>
          </a:lstStyle>
          <a:p>
            <a:r>
              <a:rPr lang="en-AU" dirty="0"/>
              <a:t>Restricted</a:t>
            </a:r>
          </a:p>
        </p:txBody>
      </p:sp>
    </p:spTree>
    <p:extLst>
      <p:ext uri="{BB962C8B-B14F-4D97-AF65-F5344CB8AC3E}">
        <p14:creationId xmlns:p14="http://schemas.microsoft.com/office/powerpoint/2010/main" val="1546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ver Printer Friendly">
    <p:spTree>
      <p:nvGrpSpPr>
        <p:cNvPr id="1" name=""/>
        <p:cNvGrpSpPr/>
        <p:nvPr/>
      </p:nvGrpSpPr>
      <p:grpSpPr>
        <a:xfrm>
          <a:off x="0" y="0"/>
          <a:ext cx="0" cy="0"/>
          <a:chOff x="0" y="0"/>
          <a:chExt cx="0" cy="0"/>
        </a:xfrm>
      </p:grpSpPr>
      <p:sp>
        <p:nvSpPr>
          <p:cNvPr id="14" name="Title 1"/>
          <p:cNvSpPr>
            <a:spLocks noGrp="1"/>
          </p:cNvSpPr>
          <p:nvPr userDrawn="1">
            <p:ph type="ctrTitle"/>
          </p:nvPr>
        </p:nvSpPr>
        <p:spPr>
          <a:xfrm>
            <a:off x="5615948" y="2952000"/>
            <a:ext cx="5293205" cy="766800"/>
          </a:xfrm>
        </p:spPr>
        <p:txBody>
          <a:bodyPr anchor="b"/>
          <a:lstStyle>
            <a:lvl1pPr algn="r">
              <a:lnSpc>
                <a:spcPct val="90000"/>
              </a:lnSpc>
              <a:defRPr sz="2500" b="1" i="0">
                <a:solidFill>
                  <a:schemeClr val="accent4"/>
                </a:solidFill>
                <a:latin typeface="+mj-lt"/>
                <a:ea typeface="Proxima Nova Semibold" charset="0"/>
                <a:cs typeface="Proxima Nova Semibold" charset="0"/>
              </a:defRPr>
            </a:lvl1pPr>
          </a:lstStyle>
          <a:p>
            <a:r>
              <a:rPr lang="en-US" noProof="0" dirty="0"/>
              <a:t>Click to edit Master title style</a:t>
            </a:r>
            <a:endParaRPr lang="en-AU" noProof="0" dirty="0"/>
          </a:p>
        </p:txBody>
      </p:sp>
      <p:sp>
        <p:nvSpPr>
          <p:cNvPr id="15" name="Subtitle 2"/>
          <p:cNvSpPr>
            <a:spLocks noGrp="1"/>
          </p:cNvSpPr>
          <p:nvPr userDrawn="1">
            <p:ph type="subTitle" idx="1" hasCustomPrompt="1"/>
          </p:nvPr>
        </p:nvSpPr>
        <p:spPr>
          <a:xfrm>
            <a:off x="5616005" y="4078800"/>
            <a:ext cx="5292905" cy="159199"/>
          </a:xfrm>
        </p:spPr>
        <p:txBody>
          <a:bodyPr/>
          <a:lstStyle>
            <a:lvl1pPr marL="0" indent="0" algn="r">
              <a:buNone/>
              <a:defRPr sz="1000">
                <a:solidFill>
                  <a:schemeClr val="bg2"/>
                </a:solidFill>
              </a:defRPr>
            </a:lvl1pPr>
            <a:lvl2pPr marL="0" indent="0" algn="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p:txBody>
      </p:sp>
      <p:sp>
        <p:nvSpPr>
          <p:cNvPr id="10" name="Text Placeholder 4"/>
          <p:cNvSpPr>
            <a:spLocks noGrp="1"/>
          </p:cNvSpPr>
          <p:nvPr>
            <p:ph type="body" sz="quarter" idx="14" hasCustomPrompt="1"/>
          </p:nvPr>
        </p:nvSpPr>
        <p:spPr>
          <a:xfrm>
            <a:off x="5615862" y="4294807"/>
            <a:ext cx="5294127" cy="215677"/>
          </a:xfrm>
        </p:spPr>
        <p:txBody>
          <a:bodyPr/>
          <a:lstStyle>
            <a:lvl1pPr algn="r">
              <a:spcBef>
                <a:spcPts val="0"/>
              </a:spcBef>
              <a:defRPr sz="1000" b="0">
                <a:solidFill>
                  <a:schemeClr val="bg2"/>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sp>
        <p:nvSpPr>
          <p:cNvPr id="11" name="Footer Placeholder 4"/>
          <p:cNvSpPr>
            <a:spLocks noGrp="1"/>
          </p:cNvSpPr>
          <p:nvPr>
            <p:ph type="ftr" sz="quarter" idx="3"/>
          </p:nvPr>
        </p:nvSpPr>
        <p:spPr>
          <a:xfrm>
            <a:off x="874684" y="6426712"/>
            <a:ext cx="4812879" cy="164895"/>
          </a:xfrm>
          <a:prstGeom prst="rect">
            <a:avLst/>
          </a:prstGeom>
        </p:spPr>
        <p:txBody>
          <a:bodyPr vert="horz" lIns="0" tIns="0" rIns="0" bIns="0" rtlCol="0" anchor="ctr" anchorCtr="0"/>
          <a:lstStyle>
            <a:lvl1pPr algn="l">
              <a:defRPr lang="en-AU" sz="1000" b="0" dirty="0">
                <a:solidFill>
                  <a:schemeClr val="bg2"/>
                </a:solidFill>
                <a:latin typeface="+mn-lt"/>
                <a:cs typeface="Arial" pitchFamily="34" charset="0"/>
              </a:defRPr>
            </a:lvl1pPr>
          </a:lstStyle>
          <a:p>
            <a:endParaRPr dirty="0">
              <a:solidFill>
                <a:srgbClr val="004165"/>
              </a:solidFill>
            </a:endParaRPr>
          </a:p>
        </p:txBody>
      </p:sp>
      <p:pic>
        <p:nvPicPr>
          <p:cNvPr id="7" name="Picture 6">
            <a:extLst>
              <a:ext uri="{FF2B5EF4-FFF2-40B4-BE49-F238E27FC236}">
                <a16:creationId xmlns:a16="http://schemas.microsoft.com/office/drawing/2014/main" id="{C341597A-A357-4636-BAC0-44A6AB805BB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52825" y="5471886"/>
            <a:ext cx="4742085" cy="1396345"/>
          </a:xfrm>
          <a:prstGeom prst="rect">
            <a:avLst/>
          </a:prstGeom>
        </p:spPr>
      </p:pic>
    </p:spTree>
    <p:extLst>
      <p:ext uri="{BB962C8B-B14F-4D97-AF65-F5344CB8AC3E}">
        <p14:creationId xmlns:p14="http://schemas.microsoft.com/office/powerpoint/2010/main" val="25120564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Divider_White">
    <p:spTree>
      <p:nvGrpSpPr>
        <p:cNvPr id="1" name=""/>
        <p:cNvGrpSpPr/>
        <p:nvPr/>
      </p:nvGrpSpPr>
      <p:grpSpPr>
        <a:xfrm>
          <a:off x="0" y="0"/>
          <a:ext cx="0" cy="0"/>
          <a:chOff x="0" y="0"/>
          <a:chExt cx="0" cy="0"/>
        </a:xfrm>
      </p:grpSpPr>
      <p:sp>
        <p:nvSpPr>
          <p:cNvPr id="15" name="Rectangle 14"/>
          <p:cNvSpPr/>
          <p:nvPr userDrawn="1"/>
        </p:nvSpPr>
        <p:spPr>
          <a:xfrm>
            <a:off x="5" y="3889829"/>
            <a:ext cx="12191129" cy="2968170"/>
          </a:xfrm>
          <a:prstGeom prst="rect">
            <a:avLst/>
          </a:prstGeom>
          <a:solidFill>
            <a:srgbClr val="E9F5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2" name="Title 1"/>
          <p:cNvSpPr>
            <a:spLocks noGrp="1"/>
          </p:cNvSpPr>
          <p:nvPr>
            <p:ph type="ctrTitle"/>
          </p:nvPr>
        </p:nvSpPr>
        <p:spPr>
          <a:xfrm>
            <a:off x="4655840" y="2707200"/>
            <a:ext cx="6253312" cy="766800"/>
          </a:xfrm>
        </p:spPr>
        <p:txBody>
          <a:bodyPr anchor="b"/>
          <a:lstStyle>
            <a:lvl1pPr algn="r">
              <a:lnSpc>
                <a:spcPct val="90000"/>
              </a:lnSpc>
              <a:defRPr sz="2500" b="1">
                <a:solidFill>
                  <a:schemeClr val="bg2"/>
                </a:solidFill>
                <a:latin typeface="+mj-lt"/>
              </a:defRPr>
            </a:lvl1pPr>
          </a:lstStyle>
          <a:p>
            <a:r>
              <a:rPr lang="en-US" noProof="0" dirty="0"/>
              <a:t>Click to edit Master title style</a:t>
            </a:r>
            <a:endParaRPr lang="en-AU" noProof="0" dirty="0"/>
          </a:p>
        </p:txBody>
      </p:sp>
      <p:sp>
        <p:nvSpPr>
          <p:cNvPr id="3" name="Subtitle 2"/>
          <p:cNvSpPr>
            <a:spLocks noGrp="1"/>
          </p:cNvSpPr>
          <p:nvPr>
            <p:ph type="subTitle" idx="1" hasCustomPrompt="1"/>
          </p:nvPr>
        </p:nvSpPr>
        <p:spPr>
          <a:xfrm>
            <a:off x="4655588" y="4258800"/>
            <a:ext cx="6252957" cy="995536"/>
          </a:xfrm>
        </p:spPr>
        <p:txBody>
          <a:bodyPr/>
          <a:lstStyle>
            <a:lvl1pPr marL="0" indent="0" algn="r">
              <a:buNone/>
              <a:defRPr sz="1200">
                <a:solidFill>
                  <a:schemeClr val="tx2"/>
                </a:solidFill>
              </a:defRPr>
            </a:lvl1pPr>
            <a:lvl2pPr marL="0" indent="0" algn="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a:p>
            <a:pPr lvl="1"/>
            <a:r>
              <a:rPr lang="en-AU" noProof="0" dirty="0"/>
              <a:t>level two</a:t>
            </a:r>
          </a:p>
        </p:txBody>
      </p:sp>
      <p:cxnSp>
        <p:nvCxnSpPr>
          <p:cNvPr id="12" name="Straight Connector 11"/>
          <p:cNvCxnSpPr/>
          <p:nvPr userDrawn="1"/>
        </p:nvCxnSpPr>
        <p:spPr>
          <a:xfrm>
            <a:off x="10371517" y="3893405"/>
            <a:ext cx="537027" cy="0"/>
          </a:xfrm>
          <a:prstGeom prst="line">
            <a:avLst/>
          </a:prstGeom>
          <a:ln w="6350" cmpd="sng">
            <a:solidFill>
              <a:schemeClr val="tx2"/>
            </a:solidFill>
          </a:ln>
        </p:spPr>
        <p:style>
          <a:lnRef idx="1">
            <a:schemeClr val="dk1"/>
          </a:lnRef>
          <a:fillRef idx="0">
            <a:schemeClr val="dk1"/>
          </a:fillRef>
          <a:effectRef idx="0">
            <a:schemeClr val="dk1"/>
          </a:effectRef>
          <a:fontRef idx="minor">
            <a:schemeClr val="tx1"/>
          </a:fontRef>
        </p:style>
      </p:cxnSp>
      <p:sp>
        <p:nvSpPr>
          <p:cNvPr id="8" name="Text Placeholder 4"/>
          <p:cNvSpPr>
            <a:spLocks noGrp="1"/>
          </p:cNvSpPr>
          <p:nvPr>
            <p:ph type="body" sz="quarter" idx="14"/>
          </p:nvPr>
        </p:nvSpPr>
        <p:spPr>
          <a:xfrm>
            <a:off x="4655584" y="2348887"/>
            <a:ext cx="6254400" cy="215677"/>
          </a:xfrm>
        </p:spPr>
        <p:txBody>
          <a:bodyPr/>
          <a:lstStyle>
            <a:lvl1pPr algn="r">
              <a:spcBef>
                <a:spcPts val="0"/>
              </a:spcBef>
              <a:defRPr sz="1100" b="1">
                <a:solidFill>
                  <a:schemeClr val="tx2"/>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endParaRPr lang="en-US" dirty="0"/>
          </a:p>
        </p:txBody>
      </p:sp>
      <p:sp>
        <p:nvSpPr>
          <p:cNvPr id="9" name="Date Placeholder 15"/>
          <p:cNvSpPr>
            <a:spLocks noGrp="1"/>
          </p:cNvSpPr>
          <p:nvPr>
            <p:ph type="dt" sz="half" idx="18"/>
          </p:nvPr>
        </p:nvSpPr>
        <p:spPr>
          <a:xfrm>
            <a:off x="873603" y="6429600"/>
            <a:ext cx="7978607" cy="162000"/>
          </a:xfr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385658937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Divider_Blu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172" y="1220"/>
            <a:ext cx="12192000" cy="6858000"/>
          </a:xfrm>
          <a:prstGeom prst="rect">
            <a:avLst/>
          </a:prstGeom>
        </p:spPr>
      </p:pic>
      <p:sp>
        <p:nvSpPr>
          <p:cNvPr id="2" name="Title 1"/>
          <p:cNvSpPr>
            <a:spLocks noGrp="1"/>
          </p:cNvSpPr>
          <p:nvPr>
            <p:ph type="ctrTitle"/>
          </p:nvPr>
        </p:nvSpPr>
        <p:spPr bwMode="gray">
          <a:xfrm>
            <a:off x="4655840" y="2707200"/>
            <a:ext cx="6253312" cy="766800"/>
          </a:xfrm>
        </p:spPr>
        <p:txBody>
          <a:bodyPr anchor="b"/>
          <a:lstStyle>
            <a:lvl1pPr algn="r">
              <a:lnSpc>
                <a:spcPct val="90000"/>
              </a:lnSpc>
              <a:defRPr sz="2500" b="1">
                <a:solidFill>
                  <a:schemeClr val="bg1"/>
                </a:solidFill>
                <a:latin typeface="+mj-lt"/>
              </a:defRPr>
            </a:lvl1pPr>
          </a:lstStyle>
          <a:p>
            <a:r>
              <a:rPr lang="en-US" noProof="0" dirty="0"/>
              <a:t>Click to edit Master title style</a:t>
            </a:r>
            <a:endParaRPr lang="en-AU" noProof="0" dirty="0"/>
          </a:p>
        </p:txBody>
      </p:sp>
      <p:sp>
        <p:nvSpPr>
          <p:cNvPr id="3" name="Subtitle 2"/>
          <p:cNvSpPr>
            <a:spLocks noGrp="1"/>
          </p:cNvSpPr>
          <p:nvPr>
            <p:ph type="subTitle" idx="1" hasCustomPrompt="1"/>
          </p:nvPr>
        </p:nvSpPr>
        <p:spPr bwMode="gray">
          <a:xfrm>
            <a:off x="4655588" y="4258800"/>
            <a:ext cx="6252957" cy="995536"/>
          </a:xfrm>
        </p:spPr>
        <p:txBody>
          <a:bodyPr/>
          <a:lstStyle>
            <a:lvl1pPr marL="0" indent="0" algn="r">
              <a:buNone/>
              <a:defRPr sz="1200">
                <a:solidFill>
                  <a:schemeClr val="bg1"/>
                </a:solidFill>
              </a:defRPr>
            </a:lvl1pPr>
            <a:lvl2pPr marL="0" indent="0" algn="r">
              <a:buNone/>
              <a:defRPr sz="12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a:p>
            <a:pPr lvl="1"/>
            <a:r>
              <a:rPr lang="en-AU" noProof="0" dirty="0"/>
              <a:t>level two</a:t>
            </a:r>
          </a:p>
        </p:txBody>
      </p:sp>
      <p:cxnSp>
        <p:nvCxnSpPr>
          <p:cNvPr id="12" name="Straight Connector 11"/>
          <p:cNvCxnSpPr/>
          <p:nvPr userDrawn="1"/>
        </p:nvCxnSpPr>
        <p:spPr bwMode="gray">
          <a:xfrm>
            <a:off x="10371517" y="3893405"/>
            <a:ext cx="537027" cy="0"/>
          </a:xfrm>
          <a:prstGeom prst="line">
            <a:avLst/>
          </a:prstGeom>
          <a:ln w="6350" cmpd="sng">
            <a:solidFill>
              <a:schemeClr val="bg1"/>
            </a:solidFill>
          </a:ln>
        </p:spPr>
        <p:style>
          <a:lnRef idx="1">
            <a:schemeClr val="dk1"/>
          </a:lnRef>
          <a:fillRef idx="0">
            <a:schemeClr val="dk1"/>
          </a:fillRef>
          <a:effectRef idx="0">
            <a:schemeClr val="dk1"/>
          </a:effectRef>
          <a:fontRef idx="minor">
            <a:schemeClr val="tx1"/>
          </a:fontRef>
        </p:style>
      </p:cxnSp>
      <p:sp>
        <p:nvSpPr>
          <p:cNvPr id="13" name="Text Placeholder 4"/>
          <p:cNvSpPr>
            <a:spLocks noGrp="1"/>
          </p:cNvSpPr>
          <p:nvPr>
            <p:ph type="body" sz="quarter" idx="14"/>
          </p:nvPr>
        </p:nvSpPr>
        <p:spPr>
          <a:xfrm>
            <a:off x="4655584" y="2348887"/>
            <a:ext cx="6254400" cy="215677"/>
          </a:xfrm>
        </p:spPr>
        <p:txBody>
          <a:bodyPr/>
          <a:lstStyle>
            <a:lvl1pPr algn="r">
              <a:spcBef>
                <a:spcPts val="0"/>
              </a:spcBef>
              <a:defRPr sz="1100" b="1">
                <a:solidFill>
                  <a:schemeClr val="bg1"/>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endParaRPr lang="en-US" dirty="0"/>
          </a:p>
        </p:txBody>
      </p:sp>
      <p:sp>
        <p:nvSpPr>
          <p:cNvPr id="14" name="Date Placeholder 15"/>
          <p:cNvSpPr>
            <a:spLocks noGrp="1"/>
          </p:cNvSpPr>
          <p:nvPr>
            <p:ph type="dt" sz="half" idx="18"/>
          </p:nvPr>
        </p:nvSpPr>
        <p:spPr>
          <a:xfrm>
            <a:off x="873603" y="6429600"/>
            <a:ext cx="7978607" cy="162000"/>
          </a:xfrm>
        </p:spPr>
        <p:txBody>
          <a:bodyPr/>
          <a:lstStyle>
            <a:lvl1pPr algn="l">
              <a:defRPr sz="1000" b="1">
                <a:solidFill>
                  <a:schemeClr val="bg1"/>
                </a:solidFill>
              </a:defRPr>
            </a:lvl1pPr>
          </a:lstStyle>
          <a:p>
            <a:endParaRPr lang="en-AU" dirty="0"/>
          </a:p>
        </p:txBody>
      </p:sp>
    </p:spTree>
    <p:extLst>
      <p:ext uri="{BB962C8B-B14F-4D97-AF65-F5344CB8AC3E}">
        <p14:creationId xmlns:p14="http://schemas.microsoft.com/office/powerpoint/2010/main" val="389104978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Divider_Fullbleed imag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p:spPr>
        <p:txBody>
          <a:bodyPr bIns="360000" anchor="ctr"/>
          <a:lstStyle>
            <a:lvl1pPr algn="ctr">
              <a:defRPr b="0">
                <a:solidFill>
                  <a:schemeClr val="tx1"/>
                </a:solidFill>
              </a:defRPr>
            </a:lvl1pPr>
          </a:lstStyle>
          <a:p>
            <a:r>
              <a:rPr lang="en-AU" dirty="0"/>
              <a:t>Click in the icon to insert picture.</a:t>
            </a:r>
          </a:p>
        </p:txBody>
      </p:sp>
      <p:sp>
        <p:nvSpPr>
          <p:cNvPr id="9" name="Title 1"/>
          <p:cNvSpPr>
            <a:spLocks noGrp="1"/>
          </p:cNvSpPr>
          <p:nvPr>
            <p:ph type="ctrTitle" hasCustomPrompt="1"/>
          </p:nvPr>
        </p:nvSpPr>
        <p:spPr bwMode="gray">
          <a:xfrm>
            <a:off x="4655840" y="3861048"/>
            <a:ext cx="6253312" cy="478768"/>
          </a:xfrm>
        </p:spPr>
        <p:txBody>
          <a:bodyPr anchor="b"/>
          <a:lstStyle>
            <a:lvl1pPr algn="r">
              <a:lnSpc>
                <a:spcPct val="90000"/>
              </a:lnSpc>
              <a:defRPr sz="2500" b="1">
                <a:solidFill>
                  <a:schemeClr val="bg1"/>
                </a:solidFill>
                <a:latin typeface="+mj-lt"/>
              </a:defRPr>
            </a:lvl1pPr>
          </a:lstStyle>
          <a:p>
            <a:r>
              <a:rPr lang="en-US" noProof="0" dirty="0"/>
              <a:t>Click to edit title</a:t>
            </a:r>
            <a:endParaRPr lang="en-AU" noProof="0" dirty="0"/>
          </a:p>
        </p:txBody>
      </p:sp>
      <p:sp>
        <p:nvSpPr>
          <p:cNvPr id="10" name="Subtitle 2"/>
          <p:cNvSpPr>
            <a:spLocks noGrp="1"/>
          </p:cNvSpPr>
          <p:nvPr>
            <p:ph type="subTitle" idx="1" hasCustomPrompt="1"/>
          </p:nvPr>
        </p:nvSpPr>
        <p:spPr bwMode="gray">
          <a:xfrm>
            <a:off x="4655588" y="5124616"/>
            <a:ext cx="6252957" cy="608640"/>
          </a:xfrm>
        </p:spPr>
        <p:txBody>
          <a:bodyPr/>
          <a:lstStyle>
            <a:lvl1pPr marL="0" indent="0" algn="r">
              <a:buNone/>
              <a:defRPr sz="1200">
                <a:solidFill>
                  <a:schemeClr val="bg1"/>
                </a:solidFill>
              </a:defRPr>
            </a:lvl1pPr>
            <a:lvl2pPr marL="0" indent="0" algn="r">
              <a:buNone/>
              <a:defRPr sz="12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a:p>
            <a:pPr lvl="1"/>
            <a:r>
              <a:rPr lang="en-AU" noProof="0" dirty="0"/>
              <a:t>level two</a:t>
            </a:r>
          </a:p>
        </p:txBody>
      </p:sp>
      <p:cxnSp>
        <p:nvCxnSpPr>
          <p:cNvPr id="14" name="Straight Connector 13"/>
          <p:cNvCxnSpPr/>
          <p:nvPr userDrawn="1"/>
        </p:nvCxnSpPr>
        <p:spPr bwMode="gray">
          <a:xfrm>
            <a:off x="10371517" y="4759221"/>
            <a:ext cx="537027" cy="0"/>
          </a:xfrm>
          <a:prstGeom prst="line">
            <a:avLst/>
          </a:prstGeom>
          <a:ln w="6350" cmpd="sng">
            <a:solidFill>
              <a:schemeClr val="bg1"/>
            </a:solidFill>
          </a:ln>
        </p:spPr>
        <p:style>
          <a:lnRef idx="1">
            <a:schemeClr val="dk1"/>
          </a:lnRef>
          <a:fillRef idx="0">
            <a:schemeClr val="dk1"/>
          </a:fillRef>
          <a:effectRef idx="0">
            <a:schemeClr val="dk1"/>
          </a:effectRef>
          <a:fontRef idx="minor">
            <a:schemeClr val="tx1"/>
          </a:fontRef>
        </p:style>
      </p:cxnSp>
      <p:sp>
        <p:nvSpPr>
          <p:cNvPr id="13" name="Text Placeholder 4"/>
          <p:cNvSpPr>
            <a:spLocks noGrp="1"/>
          </p:cNvSpPr>
          <p:nvPr>
            <p:ph type="body" sz="quarter" idx="14" hasCustomPrompt="1"/>
          </p:nvPr>
        </p:nvSpPr>
        <p:spPr>
          <a:xfrm>
            <a:off x="4655584" y="2348887"/>
            <a:ext cx="6254400" cy="215677"/>
          </a:xfrm>
        </p:spPr>
        <p:txBody>
          <a:bodyPr/>
          <a:lstStyle>
            <a:lvl1pPr algn="r">
              <a:spcBef>
                <a:spcPts val="0"/>
              </a:spcBef>
              <a:defRPr sz="1100" b="1">
                <a:solidFill>
                  <a:schemeClr val="bg1"/>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sp>
        <p:nvSpPr>
          <p:cNvPr id="8" name="Date Placeholder 15"/>
          <p:cNvSpPr>
            <a:spLocks noGrp="1"/>
          </p:cNvSpPr>
          <p:nvPr>
            <p:ph type="dt" sz="half" idx="18"/>
          </p:nvPr>
        </p:nvSpPr>
        <p:spPr>
          <a:xfrm>
            <a:off x="873603" y="6429600"/>
            <a:ext cx="7978607" cy="162000"/>
          </a:xfr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11659108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873600" y="1341438"/>
            <a:ext cx="10665600" cy="43942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5" name="Slide Number Placeholder 4"/>
          <p:cNvSpPr>
            <a:spLocks noGrp="1"/>
          </p:cNvSpPr>
          <p:nvPr>
            <p:ph type="sldNum" sz="quarter" idx="13"/>
          </p:nvPr>
        </p:nvSpPr>
        <p:spPr/>
        <p:txBody>
          <a:bodyPr/>
          <a:lstStyle/>
          <a:p>
            <a:fld id="{D185EA1E-79F1-42FE-BF0E-812787AB23E5}" type="slidenum">
              <a:rPr lang="en-AU" smtClean="0"/>
              <a:pPr/>
              <a:t>‹#›</a:t>
            </a:fld>
            <a:endParaRPr lang="en-AU" dirty="0"/>
          </a:p>
        </p:txBody>
      </p:sp>
      <p:sp>
        <p:nvSpPr>
          <p:cNvPr id="9" name="Date Placeholder 15"/>
          <p:cNvSpPr>
            <a:spLocks noGrp="1"/>
          </p:cNvSpPr>
          <p:nvPr>
            <p:ph type="dt" sz="half" idx="18"/>
          </p:nvPr>
        </p:nvSpPr>
        <p:spPr>
          <a:xfrm>
            <a:off x="873603" y="6429600"/>
            <a:ext cx="7978607" cy="162000"/>
          </a:xfr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385137998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Executive summary with intr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873600" y="2492896"/>
            <a:ext cx="10665600" cy="3242742"/>
          </a:xfrm>
        </p:spPr>
        <p:txBody>
          <a:bodyPr/>
          <a:lstStyle>
            <a:lvl2pPr>
              <a:defRPr>
                <a:solidFill>
                  <a:schemeClr val="tx1"/>
                </a:solidFill>
              </a:defRPr>
            </a:lvl2pPr>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p:txBody>
      </p:sp>
      <p:sp>
        <p:nvSpPr>
          <p:cNvPr id="5" name="Text Placeholder 4"/>
          <p:cNvSpPr>
            <a:spLocks noGrp="1"/>
          </p:cNvSpPr>
          <p:nvPr>
            <p:ph type="body" sz="quarter" idx="12"/>
          </p:nvPr>
        </p:nvSpPr>
        <p:spPr>
          <a:xfrm>
            <a:off x="873603" y="1342800"/>
            <a:ext cx="10665884" cy="962732"/>
          </a:xfrm>
        </p:spPr>
        <p:txBody>
          <a:bodyPr/>
          <a:lstStyle>
            <a:lvl1pPr>
              <a:defRPr sz="1800">
                <a:solidFill>
                  <a:schemeClr val="tx2"/>
                </a:solidFill>
              </a:defRPr>
            </a:lvl1pPr>
            <a:lvl2pPr>
              <a:defRPr sz="1800">
                <a:solidFill>
                  <a:schemeClr val="tx2"/>
                </a:solidFill>
              </a:defRPr>
            </a:lvl2pPr>
            <a:lvl3pPr>
              <a:defRPr sz="1800">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endParaRPr lang="en-AU" dirty="0"/>
          </a:p>
        </p:txBody>
      </p:sp>
      <p:sp>
        <p:nvSpPr>
          <p:cNvPr id="9" name="Text Placeholder 4"/>
          <p:cNvSpPr>
            <a:spLocks noGrp="1"/>
          </p:cNvSpPr>
          <p:nvPr>
            <p:ph type="body" sz="quarter" idx="13"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7" name="Slide Number Placeholder 6"/>
          <p:cNvSpPr>
            <a:spLocks noGrp="1"/>
          </p:cNvSpPr>
          <p:nvPr>
            <p:ph type="sldNum" sz="quarter" idx="15"/>
          </p:nvPr>
        </p:nvSpPr>
        <p:spPr/>
        <p:txBody>
          <a:bodyPr/>
          <a:lstStyle/>
          <a:p>
            <a:fld id="{D185EA1E-79F1-42FE-BF0E-812787AB23E5}" type="slidenum">
              <a:rPr lang="en-AU" smtClean="0"/>
              <a:pPr/>
              <a:t>‹#›</a:t>
            </a:fld>
            <a:endParaRPr lang="en-AU" dirty="0"/>
          </a:p>
        </p:txBody>
      </p:sp>
      <p:sp>
        <p:nvSpPr>
          <p:cNvPr id="10" name="Date Placeholder 15"/>
          <p:cNvSpPr>
            <a:spLocks noGrp="1"/>
          </p:cNvSpPr>
          <p:nvPr>
            <p:ph type="dt" sz="half" idx="18"/>
          </p:nvPr>
        </p:nvSpPr>
        <p:spPr>
          <a:xfrm>
            <a:off x="873603" y="6429600"/>
            <a:ext cx="7978607" cy="162000"/>
          </a:xfr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195068302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reserve="1">
  <p:cSld name="Title, Content with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873600" y="1341438"/>
            <a:ext cx="10665600" cy="4394200"/>
          </a:xfrm>
        </p:spPr>
        <p:txBody>
          <a:bodyPr numCol="2" spcCol="360000"/>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5" name="Slide Number Placeholder 4"/>
          <p:cNvSpPr>
            <a:spLocks noGrp="1"/>
          </p:cNvSpPr>
          <p:nvPr>
            <p:ph type="sldNum" sz="quarter" idx="13"/>
          </p:nvPr>
        </p:nvSpPr>
        <p:spPr/>
        <p:txBody>
          <a:bodyPr/>
          <a:lstStyle/>
          <a:p>
            <a:fld id="{D185EA1E-79F1-42FE-BF0E-812787AB23E5}" type="slidenum">
              <a:rPr lang="en-AU" smtClean="0"/>
              <a:pPr/>
              <a:t>‹#›</a:t>
            </a:fld>
            <a:endParaRPr lang="en-AU" dirty="0"/>
          </a:p>
        </p:txBody>
      </p:sp>
      <p:sp>
        <p:nvSpPr>
          <p:cNvPr id="7" name="Date Placeholder 15"/>
          <p:cNvSpPr>
            <a:spLocks noGrp="1"/>
          </p:cNvSpPr>
          <p:nvPr>
            <p:ph type="dt" sz="half" idx="18"/>
          </p:nvPr>
        </p:nvSpPr>
        <p:spPr>
          <a:xfrm>
            <a:off x="873603" y="6429600"/>
            <a:ext cx="7978607" cy="162000"/>
          </a:xfr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144704898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ntent, Table and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873600" y="1342800"/>
            <a:ext cx="10665600" cy="15318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5" name="Table Placeholder 4"/>
          <p:cNvSpPr>
            <a:spLocks noGrp="1"/>
          </p:cNvSpPr>
          <p:nvPr>
            <p:ph type="tbl" sz="quarter" idx="12"/>
          </p:nvPr>
        </p:nvSpPr>
        <p:spPr>
          <a:xfrm>
            <a:off x="873600" y="3068960"/>
            <a:ext cx="10668000" cy="2666678"/>
          </a:xfrm>
        </p:spPr>
        <p:txBody>
          <a:bodyPr/>
          <a:lstStyle/>
          <a:p>
            <a:endParaRPr lang="en-AU" dirty="0"/>
          </a:p>
        </p:txBody>
      </p:sp>
      <p:sp>
        <p:nvSpPr>
          <p:cNvPr id="8" name="Text Placeholder 4"/>
          <p:cNvSpPr>
            <a:spLocks noGrp="1"/>
          </p:cNvSpPr>
          <p:nvPr>
            <p:ph type="body" sz="quarter" idx="13"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9" name="Slide Number Placeholder 8"/>
          <p:cNvSpPr>
            <a:spLocks noGrp="1"/>
          </p:cNvSpPr>
          <p:nvPr>
            <p:ph type="sldNum" sz="quarter" idx="15"/>
          </p:nvPr>
        </p:nvSpPr>
        <p:spPr/>
        <p:txBody>
          <a:bodyPr/>
          <a:lstStyle/>
          <a:p>
            <a:fld id="{D185EA1E-79F1-42FE-BF0E-812787AB23E5}" type="slidenum">
              <a:rPr lang="en-AU" smtClean="0"/>
              <a:pPr/>
              <a:t>‹#›</a:t>
            </a:fld>
            <a:endParaRPr lang="en-AU" dirty="0"/>
          </a:p>
        </p:txBody>
      </p:sp>
      <p:sp>
        <p:nvSpPr>
          <p:cNvPr id="10" name="Date Placeholder 15"/>
          <p:cNvSpPr>
            <a:spLocks noGrp="1"/>
          </p:cNvSpPr>
          <p:nvPr>
            <p:ph type="dt" sz="half" idx="18"/>
          </p:nvPr>
        </p:nvSpPr>
        <p:spPr>
          <a:xfrm>
            <a:off x="873603" y="6429600"/>
            <a:ext cx="7978607" cy="162000"/>
          </a:xfr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383118782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able and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5" name="Table Placeholder 4"/>
          <p:cNvSpPr>
            <a:spLocks noGrp="1"/>
          </p:cNvSpPr>
          <p:nvPr>
            <p:ph type="tbl" sz="quarter" idx="12"/>
          </p:nvPr>
        </p:nvSpPr>
        <p:spPr>
          <a:xfrm>
            <a:off x="873600" y="1342800"/>
            <a:ext cx="10668000" cy="4395600"/>
          </a:xfrm>
        </p:spPr>
        <p:txBody>
          <a:bodyPr/>
          <a:lstStyle/>
          <a:p>
            <a:endParaRPr lang="en-AU" dirty="0"/>
          </a:p>
        </p:txBody>
      </p:sp>
      <p:sp>
        <p:nvSpPr>
          <p:cNvPr id="8" name="Text Placeholder 4"/>
          <p:cNvSpPr>
            <a:spLocks noGrp="1"/>
          </p:cNvSpPr>
          <p:nvPr>
            <p:ph type="body" sz="quarter" idx="13"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6" name="Slide Number Placeholder 5"/>
          <p:cNvSpPr>
            <a:spLocks noGrp="1"/>
          </p:cNvSpPr>
          <p:nvPr>
            <p:ph type="sldNum" sz="quarter" idx="15"/>
          </p:nvPr>
        </p:nvSpPr>
        <p:spPr/>
        <p:txBody>
          <a:bodyPr/>
          <a:lstStyle/>
          <a:p>
            <a:fld id="{D185EA1E-79F1-42FE-BF0E-812787AB23E5}" type="slidenum">
              <a:rPr lang="en-AU" smtClean="0"/>
              <a:pPr/>
              <a:t>‹#›</a:t>
            </a:fld>
            <a:endParaRPr lang="en-AU" dirty="0"/>
          </a:p>
        </p:txBody>
      </p:sp>
      <p:sp>
        <p:nvSpPr>
          <p:cNvPr id="9" name="Date Placeholder 15"/>
          <p:cNvSpPr>
            <a:spLocks noGrp="1"/>
          </p:cNvSpPr>
          <p:nvPr>
            <p:ph type="dt" sz="half" idx="18"/>
          </p:nvPr>
        </p:nvSpPr>
        <p:spPr>
          <a:xfrm>
            <a:off x="873603" y="6429600"/>
            <a:ext cx="7978607" cy="162000"/>
          </a:xfr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164150188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Content Placeholder 2"/>
          <p:cNvSpPr>
            <a:spLocks noGrp="1"/>
          </p:cNvSpPr>
          <p:nvPr>
            <p:ph idx="19" hasCustomPrompt="1"/>
          </p:nvPr>
        </p:nvSpPr>
        <p:spPr>
          <a:xfrm>
            <a:off x="6628800" y="1316870"/>
            <a:ext cx="4953600" cy="43956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2" name="Title 1"/>
          <p:cNvSpPr>
            <a:spLocks noGrp="1"/>
          </p:cNvSpPr>
          <p:nvPr>
            <p:ph type="title"/>
          </p:nvPr>
        </p:nvSpPr>
        <p:spPr/>
        <p:txBody>
          <a:bodyPr/>
          <a:lstStyle/>
          <a:p>
            <a:r>
              <a:rPr lang="en-US" noProof="0"/>
              <a:t>Click to edit Master title style</a:t>
            </a:r>
            <a:endParaRPr lang="en-AU" noProof="0" dirty="0"/>
          </a:p>
        </p:txBody>
      </p:sp>
      <p:sp>
        <p:nvSpPr>
          <p:cNvPr id="6" name="Content Placeholder 2"/>
          <p:cNvSpPr>
            <a:spLocks noGrp="1"/>
          </p:cNvSpPr>
          <p:nvPr>
            <p:ph idx="12" hasCustomPrompt="1"/>
          </p:nvPr>
        </p:nvSpPr>
        <p:spPr>
          <a:xfrm>
            <a:off x="873600" y="1342800"/>
            <a:ext cx="4953600" cy="43956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10" name="Slide Number Placeholder 9"/>
          <p:cNvSpPr>
            <a:spLocks noGrp="1"/>
          </p:cNvSpPr>
          <p:nvPr>
            <p:ph type="sldNum" sz="quarter" idx="16"/>
          </p:nvPr>
        </p:nvSpPr>
        <p:spPr/>
        <p:txBody>
          <a:bodyPr/>
          <a:lstStyle/>
          <a:p>
            <a:fld id="{D185EA1E-79F1-42FE-BF0E-812787AB23E5}" type="slidenum">
              <a:rPr lang="en-AU" smtClean="0"/>
              <a:pPr/>
              <a:t>‹#›</a:t>
            </a:fld>
            <a:endParaRPr lang="en-AU" dirty="0"/>
          </a:p>
        </p:txBody>
      </p:sp>
      <p:sp>
        <p:nvSpPr>
          <p:cNvPr id="11" name="Date Placeholder 15"/>
          <p:cNvSpPr>
            <a:spLocks noGrp="1"/>
          </p:cNvSpPr>
          <p:nvPr>
            <p:ph type="dt" sz="half" idx="18"/>
          </p:nvPr>
        </p:nvSpPr>
        <p:spPr>
          <a:xfrm>
            <a:off x="873603" y="6429600"/>
            <a:ext cx="7978607" cy="162000"/>
          </a:xfr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273013048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Bullet slide with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6629643" y="1342800"/>
            <a:ext cx="4953600" cy="4392000"/>
          </a:xfrm>
        </p:spPr>
        <p:txBody>
          <a:bodyPr anchor="ctr"/>
          <a:lstStyle>
            <a:lvl1pPr algn="ctr">
              <a:defRPr/>
            </a:lvl1pPr>
            <a:lvl5pPr>
              <a:defRPr baseline="0"/>
            </a:lvl5pPr>
          </a:lstStyle>
          <a:p>
            <a:pPr lvl="0"/>
            <a:r>
              <a:rPr lang="en-AU" noProof="0" dirty="0"/>
              <a:t>Click on icons to insert content</a:t>
            </a:r>
          </a:p>
        </p:txBody>
      </p:sp>
      <p:sp>
        <p:nvSpPr>
          <p:cNvPr id="6" name="Content Placeholder 2"/>
          <p:cNvSpPr>
            <a:spLocks noGrp="1"/>
          </p:cNvSpPr>
          <p:nvPr>
            <p:ph idx="12" hasCustomPrompt="1"/>
          </p:nvPr>
        </p:nvSpPr>
        <p:spPr>
          <a:xfrm>
            <a:off x="873600" y="1342800"/>
            <a:ext cx="4953600" cy="43956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8"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9" name="Slide Number Placeholder 8"/>
          <p:cNvSpPr>
            <a:spLocks noGrp="1"/>
          </p:cNvSpPr>
          <p:nvPr>
            <p:ph type="sldNum" sz="quarter" idx="16"/>
          </p:nvPr>
        </p:nvSpPr>
        <p:spPr/>
        <p:txBody>
          <a:bodyPr/>
          <a:lstStyle/>
          <a:p>
            <a:fld id="{D185EA1E-79F1-42FE-BF0E-812787AB23E5}" type="slidenum">
              <a:rPr lang="en-AU" smtClean="0"/>
              <a:pPr/>
              <a:t>‹#›</a:t>
            </a:fld>
            <a:endParaRPr lang="en-AU" dirty="0"/>
          </a:p>
        </p:txBody>
      </p:sp>
      <p:sp>
        <p:nvSpPr>
          <p:cNvPr id="10" name="Date Placeholder 15"/>
          <p:cNvSpPr>
            <a:spLocks noGrp="1"/>
          </p:cNvSpPr>
          <p:nvPr>
            <p:ph type="dt" sz="half" idx="18"/>
          </p:nvPr>
        </p:nvSpPr>
        <p:spPr>
          <a:xfrm>
            <a:off x="873603" y="6429600"/>
            <a:ext cx="7978607" cy="162000"/>
          </a:xfr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3826510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Printer Friendly Circle">
    <p:spTree>
      <p:nvGrpSpPr>
        <p:cNvPr id="1" name=""/>
        <p:cNvGrpSpPr/>
        <p:nvPr/>
      </p:nvGrpSpPr>
      <p:grpSpPr>
        <a:xfrm>
          <a:off x="0" y="0"/>
          <a:ext cx="0" cy="0"/>
          <a:chOff x="0" y="0"/>
          <a:chExt cx="0" cy="0"/>
        </a:xfrm>
      </p:grpSpPr>
      <p:sp>
        <p:nvSpPr>
          <p:cNvPr id="26" name="Freeform 25"/>
          <p:cNvSpPr/>
          <p:nvPr userDrawn="1"/>
        </p:nvSpPr>
        <p:spPr>
          <a:xfrm>
            <a:off x="873600" y="0"/>
            <a:ext cx="11319776" cy="5690648"/>
          </a:xfrm>
          <a:custGeom>
            <a:avLst/>
            <a:gdLst>
              <a:gd name="connsiteX0" fmla="*/ 18121 w 8489832"/>
              <a:gd name="connsiteY0" fmla="*/ 0 h 5690648"/>
              <a:gd name="connsiteX1" fmla="*/ 8489832 w 8489832"/>
              <a:gd name="connsiteY1" fmla="*/ 0 h 5690648"/>
              <a:gd name="connsiteX2" fmla="*/ 8489832 w 8489832"/>
              <a:gd name="connsiteY2" fmla="*/ 4592622 h 5690648"/>
              <a:gd name="connsiteX3" fmla="*/ 8425177 w 8489832"/>
              <a:gd name="connsiteY3" fmla="*/ 4643431 h 5690648"/>
              <a:gd name="connsiteX4" fmla="*/ 5271284 w 8489832"/>
              <a:gd name="connsiteY4" fmla="*/ 5690648 h 5690648"/>
              <a:gd name="connsiteX5" fmla="*/ 0 w 8489832"/>
              <a:gd name="connsiteY5" fmla="*/ 419364 h 5690648"/>
              <a:gd name="connsiteX6" fmla="*/ 6859 w 8489832"/>
              <a:gd name="connsiteY6" fmla="*/ 148105 h 5690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89832" h="5690648">
                <a:moveTo>
                  <a:pt x="18121" y="0"/>
                </a:moveTo>
                <a:lnTo>
                  <a:pt x="8489832" y="0"/>
                </a:lnTo>
                <a:lnTo>
                  <a:pt x="8489832" y="4592622"/>
                </a:lnTo>
                <a:lnTo>
                  <a:pt x="8425177" y="4643431"/>
                </a:lnTo>
                <a:cubicBezTo>
                  <a:pt x="7545703" y="5301150"/>
                  <a:pt x="6453980" y="5690648"/>
                  <a:pt x="5271284" y="5690648"/>
                </a:cubicBezTo>
                <a:cubicBezTo>
                  <a:pt x="2360034" y="5690648"/>
                  <a:pt x="0" y="3330614"/>
                  <a:pt x="0" y="419364"/>
                </a:cubicBezTo>
                <a:cubicBezTo>
                  <a:pt x="0" y="328388"/>
                  <a:pt x="2305" y="237949"/>
                  <a:pt x="6859" y="148105"/>
                </a:cubicBezTo>
                <a:close/>
              </a:path>
            </a:pathLst>
          </a:custGeom>
          <a:solidFill>
            <a:srgbClr val="E8EFF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srgbClr val="FFFFFF"/>
              </a:solidFill>
            </a:endParaRPr>
          </a:p>
        </p:txBody>
      </p:sp>
      <p:sp>
        <p:nvSpPr>
          <p:cNvPr id="24" name="Picture Placeholder 23"/>
          <p:cNvSpPr>
            <a:spLocks noGrp="1"/>
          </p:cNvSpPr>
          <p:nvPr>
            <p:ph type="pic" sz="quarter" idx="16"/>
          </p:nvPr>
        </p:nvSpPr>
        <p:spPr>
          <a:xfrm>
            <a:off x="873600" y="0"/>
            <a:ext cx="11319776" cy="5690648"/>
          </a:xfrm>
          <a:custGeom>
            <a:avLst/>
            <a:gdLst>
              <a:gd name="connsiteX0" fmla="*/ 18121 w 8489832"/>
              <a:gd name="connsiteY0" fmla="*/ 0 h 5690648"/>
              <a:gd name="connsiteX1" fmla="*/ 8489832 w 8489832"/>
              <a:gd name="connsiteY1" fmla="*/ 0 h 5690648"/>
              <a:gd name="connsiteX2" fmla="*/ 8489832 w 8489832"/>
              <a:gd name="connsiteY2" fmla="*/ 4592622 h 5690648"/>
              <a:gd name="connsiteX3" fmla="*/ 8425177 w 8489832"/>
              <a:gd name="connsiteY3" fmla="*/ 4643431 h 5690648"/>
              <a:gd name="connsiteX4" fmla="*/ 5271284 w 8489832"/>
              <a:gd name="connsiteY4" fmla="*/ 5690648 h 5690648"/>
              <a:gd name="connsiteX5" fmla="*/ 0 w 8489832"/>
              <a:gd name="connsiteY5" fmla="*/ 419364 h 5690648"/>
              <a:gd name="connsiteX6" fmla="*/ 6859 w 8489832"/>
              <a:gd name="connsiteY6" fmla="*/ 148105 h 5690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89832" h="5690648">
                <a:moveTo>
                  <a:pt x="18121" y="0"/>
                </a:moveTo>
                <a:lnTo>
                  <a:pt x="8489832" y="0"/>
                </a:lnTo>
                <a:lnTo>
                  <a:pt x="8489832" y="4592622"/>
                </a:lnTo>
                <a:lnTo>
                  <a:pt x="8425177" y="4643431"/>
                </a:lnTo>
                <a:cubicBezTo>
                  <a:pt x="7545703" y="5301150"/>
                  <a:pt x="6453980" y="5690648"/>
                  <a:pt x="5271284" y="5690648"/>
                </a:cubicBezTo>
                <a:cubicBezTo>
                  <a:pt x="2360034" y="5690648"/>
                  <a:pt x="0" y="3330614"/>
                  <a:pt x="0" y="419364"/>
                </a:cubicBezTo>
                <a:cubicBezTo>
                  <a:pt x="0" y="328388"/>
                  <a:pt x="2305" y="237949"/>
                  <a:pt x="6859" y="148105"/>
                </a:cubicBezTo>
                <a:close/>
              </a:path>
            </a:pathLst>
          </a:custGeom>
        </p:spPr>
        <p:txBody>
          <a:bodyPr wrap="square">
            <a:noAutofit/>
          </a:bodyPr>
          <a:lstStyle/>
          <a:p>
            <a:endParaRPr lang="en-US" dirty="0"/>
          </a:p>
        </p:txBody>
      </p:sp>
      <p:sp>
        <p:nvSpPr>
          <p:cNvPr id="14" name="Title 1"/>
          <p:cNvSpPr>
            <a:spLocks noGrp="1"/>
          </p:cNvSpPr>
          <p:nvPr userDrawn="1">
            <p:ph type="ctrTitle"/>
          </p:nvPr>
        </p:nvSpPr>
        <p:spPr>
          <a:xfrm>
            <a:off x="5615948" y="2952000"/>
            <a:ext cx="5293205" cy="766800"/>
          </a:xfrm>
        </p:spPr>
        <p:txBody>
          <a:bodyPr anchor="b"/>
          <a:lstStyle>
            <a:lvl1pPr algn="r">
              <a:lnSpc>
                <a:spcPct val="90000"/>
              </a:lnSpc>
              <a:defRPr sz="2500" b="1" i="0">
                <a:solidFill>
                  <a:schemeClr val="accent4"/>
                </a:solidFill>
                <a:latin typeface="+mj-lt"/>
                <a:ea typeface="Proxima Nova Semibold" charset="0"/>
                <a:cs typeface="Proxima Nova Semibold" charset="0"/>
              </a:defRPr>
            </a:lvl1pPr>
          </a:lstStyle>
          <a:p>
            <a:r>
              <a:rPr lang="en-US" noProof="0" dirty="0"/>
              <a:t>Click to edit Master title style</a:t>
            </a:r>
            <a:endParaRPr lang="en-AU" noProof="0" dirty="0"/>
          </a:p>
        </p:txBody>
      </p:sp>
      <p:sp>
        <p:nvSpPr>
          <p:cNvPr id="15" name="Subtitle 2"/>
          <p:cNvSpPr>
            <a:spLocks noGrp="1"/>
          </p:cNvSpPr>
          <p:nvPr userDrawn="1">
            <p:ph type="subTitle" idx="1" hasCustomPrompt="1"/>
          </p:nvPr>
        </p:nvSpPr>
        <p:spPr>
          <a:xfrm>
            <a:off x="5615642" y="4078800"/>
            <a:ext cx="5292905" cy="159199"/>
          </a:xfrm>
        </p:spPr>
        <p:txBody>
          <a:bodyPr/>
          <a:lstStyle>
            <a:lvl1pPr marL="0" indent="0" algn="r">
              <a:buNone/>
              <a:defRPr sz="1000">
                <a:solidFill>
                  <a:schemeClr val="bg2"/>
                </a:solidFill>
              </a:defRPr>
            </a:lvl1pPr>
            <a:lvl2pPr marL="0" indent="0" algn="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p:txBody>
      </p:sp>
      <p:sp>
        <p:nvSpPr>
          <p:cNvPr id="10" name="Text Placeholder 4"/>
          <p:cNvSpPr>
            <a:spLocks noGrp="1"/>
          </p:cNvSpPr>
          <p:nvPr>
            <p:ph type="body" sz="quarter" idx="14" hasCustomPrompt="1"/>
          </p:nvPr>
        </p:nvSpPr>
        <p:spPr>
          <a:xfrm>
            <a:off x="5615862" y="4294807"/>
            <a:ext cx="5294127" cy="215677"/>
          </a:xfrm>
        </p:spPr>
        <p:txBody>
          <a:bodyPr/>
          <a:lstStyle>
            <a:lvl1pPr algn="r">
              <a:spcBef>
                <a:spcPts val="0"/>
              </a:spcBef>
              <a:defRPr sz="1000" b="0">
                <a:solidFill>
                  <a:schemeClr val="bg2"/>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sp>
        <p:nvSpPr>
          <p:cNvPr id="11" name="Footer Placeholder 4"/>
          <p:cNvSpPr>
            <a:spLocks noGrp="1"/>
          </p:cNvSpPr>
          <p:nvPr>
            <p:ph type="ftr" sz="quarter" idx="3"/>
          </p:nvPr>
        </p:nvSpPr>
        <p:spPr>
          <a:xfrm>
            <a:off x="873605" y="6426007"/>
            <a:ext cx="4812879" cy="164895"/>
          </a:xfrm>
          <a:prstGeom prst="rect">
            <a:avLst/>
          </a:prstGeom>
        </p:spPr>
        <p:txBody>
          <a:bodyPr vert="horz" lIns="0" tIns="0" rIns="0" bIns="0" rtlCol="0" anchor="ctr" anchorCtr="0"/>
          <a:lstStyle>
            <a:lvl1pPr algn="l">
              <a:defRPr lang="en-AU" sz="1000" b="0" dirty="0">
                <a:solidFill>
                  <a:schemeClr val="bg2"/>
                </a:solidFill>
                <a:latin typeface="+mn-lt"/>
                <a:cs typeface="Arial" pitchFamily="34" charset="0"/>
              </a:defRPr>
            </a:lvl1pPr>
          </a:lstStyle>
          <a:p>
            <a:endParaRPr dirty="0">
              <a:solidFill>
                <a:srgbClr val="004165"/>
              </a:solidFill>
            </a:endParaRPr>
          </a:p>
        </p:txBody>
      </p:sp>
      <p:sp>
        <p:nvSpPr>
          <p:cNvPr id="2" name="Slide Number Placeholder 1">
            <a:extLst>
              <a:ext uri="{FF2B5EF4-FFF2-40B4-BE49-F238E27FC236}">
                <a16:creationId xmlns:a16="http://schemas.microsoft.com/office/drawing/2014/main" id="{44A7F4A3-63C2-4EAD-8CE3-9024023F8686}"/>
              </a:ext>
            </a:extLst>
          </p:cNvPr>
          <p:cNvSpPr>
            <a:spLocks noGrp="1"/>
          </p:cNvSpPr>
          <p:nvPr>
            <p:ph type="sldNum" sz="quarter" idx="17"/>
          </p:nvPr>
        </p:nvSpPr>
        <p:spPr/>
        <p:txBody>
          <a:bodyPr/>
          <a:lstStyle/>
          <a:p>
            <a:pPr fontAlgn="auto">
              <a:spcBef>
                <a:spcPts val="0"/>
              </a:spcBef>
              <a:spcAft>
                <a:spcPts val="0"/>
              </a:spcAft>
            </a:pPr>
            <a:fld id="{D185EA1E-79F1-42FE-BF0E-812787AB23E5}" type="slidenum">
              <a:rPr lang="en-AU" smtClean="0">
                <a:solidFill>
                  <a:srgbClr val="595A5B"/>
                </a:solidFill>
                <a:latin typeface="Verdana"/>
                <a:cs typeface="+mn-cs"/>
              </a:rPr>
              <a:pPr fontAlgn="auto">
                <a:spcBef>
                  <a:spcPts val="0"/>
                </a:spcBef>
                <a:spcAft>
                  <a:spcPts val="0"/>
                </a:spcAft>
              </a:pPr>
              <a:t>‹#›</a:t>
            </a:fld>
            <a:endParaRPr lang="en-AU" dirty="0">
              <a:solidFill>
                <a:srgbClr val="595A5B"/>
              </a:solidFill>
              <a:latin typeface="Verdana"/>
              <a:cs typeface="+mn-cs"/>
            </a:endParaRPr>
          </a:p>
        </p:txBody>
      </p:sp>
      <p:pic>
        <p:nvPicPr>
          <p:cNvPr id="12" name="Picture 11">
            <a:extLst>
              <a:ext uri="{FF2B5EF4-FFF2-40B4-BE49-F238E27FC236}">
                <a16:creationId xmlns:a16="http://schemas.microsoft.com/office/drawing/2014/main" id="{FB3FFFB4-741F-41C0-8374-588A74F6080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52829" y="5471886"/>
            <a:ext cx="4742085" cy="1396345"/>
          </a:xfrm>
          <a:prstGeom prst="rect">
            <a:avLst/>
          </a:prstGeom>
        </p:spPr>
      </p:pic>
    </p:spTree>
    <p:extLst>
      <p:ext uri="{BB962C8B-B14F-4D97-AF65-F5344CB8AC3E}">
        <p14:creationId xmlns:p14="http://schemas.microsoft.com/office/powerpoint/2010/main" val="261308842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2 Content and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6629643" y="1341438"/>
            <a:ext cx="4953600" cy="4393362"/>
          </a:xfrm>
        </p:spPr>
        <p:txBody>
          <a:bodyPr anchor="ctr"/>
          <a:lstStyle>
            <a:lvl1pPr algn="ctr">
              <a:defRPr/>
            </a:lvl1pPr>
            <a:lvl5pPr>
              <a:defRPr baseline="0"/>
            </a:lvl5pPr>
          </a:lstStyle>
          <a:p>
            <a:pPr lvl="0"/>
            <a:r>
              <a:rPr lang="en-AU" noProof="0" dirty="0"/>
              <a:t>Click on icons to insert content</a:t>
            </a:r>
          </a:p>
        </p:txBody>
      </p:sp>
      <p:sp>
        <p:nvSpPr>
          <p:cNvPr id="8"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9" name="Content Placeholder 2"/>
          <p:cNvSpPr>
            <a:spLocks noGrp="1"/>
          </p:cNvSpPr>
          <p:nvPr>
            <p:ph idx="15" hasCustomPrompt="1"/>
          </p:nvPr>
        </p:nvSpPr>
        <p:spPr>
          <a:xfrm>
            <a:off x="873600" y="1341438"/>
            <a:ext cx="4953600" cy="4393362"/>
          </a:xfrm>
        </p:spPr>
        <p:txBody>
          <a:bodyPr anchor="ctr"/>
          <a:lstStyle>
            <a:lvl1pPr algn="ctr">
              <a:defRPr/>
            </a:lvl1pPr>
            <a:lvl5pPr>
              <a:defRPr baseline="0"/>
            </a:lvl5pPr>
          </a:lstStyle>
          <a:p>
            <a:pPr lvl="0"/>
            <a:r>
              <a:rPr lang="en-AU" noProof="0" dirty="0"/>
              <a:t>Click on icons to insert content</a:t>
            </a:r>
          </a:p>
        </p:txBody>
      </p:sp>
      <p:sp>
        <p:nvSpPr>
          <p:cNvPr id="5" name="Slide Number Placeholder 4"/>
          <p:cNvSpPr>
            <a:spLocks noGrp="1"/>
          </p:cNvSpPr>
          <p:nvPr>
            <p:ph type="sldNum" sz="quarter" idx="18"/>
          </p:nvPr>
        </p:nvSpPr>
        <p:spPr/>
        <p:txBody>
          <a:bodyPr/>
          <a:lstStyle/>
          <a:p>
            <a:fld id="{D185EA1E-79F1-42FE-BF0E-812787AB23E5}" type="slidenum">
              <a:rPr lang="en-AU" smtClean="0"/>
              <a:pPr/>
              <a:t>‹#›</a:t>
            </a:fld>
            <a:endParaRPr lang="en-AU" dirty="0"/>
          </a:p>
        </p:txBody>
      </p:sp>
      <p:sp>
        <p:nvSpPr>
          <p:cNvPr id="11" name="Date Placeholder 15"/>
          <p:cNvSpPr>
            <a:spLocks noGrp="1"/>
          </p:cNvSpPr>
          <p:nvPr>
            <p:ph type="dt" sz="half" idx="19"/>
          </p:nvPr>
        </p:nvSpPr>
        <p:spPr>
          <a:xfrm>
            <a:off x="873603" y="6429600"/>
            <a:ext cx="7978607" cy="162000"/>
          </a:xfr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17801259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4 Content and notes">
    <p:spTree>
      <p:nvGrpSpPr>
        <p:cNvPr id="1" name=""/>
        <p:cNvGrpSpPr/>
        <p:nvPr/>
      </p:nvGrpSpPr>
      <p:grpSpPr>
        <a:xfrm>
          <a:off x="0" y="0"/>
          <a:ext cx="0" cy="0"/>
          <a:chOff x="0" y="0"/>
          <a:chExt cx="0" cy="0"/>
        </a:xfrm>
      </p:grpSpPr>
      <p:sp>
        <p:nvSpPr>
          <p:cNvPr id="12" name="Content Placeholder 2"/>
          <p:cNvSpPr>
            <a:spLocks noGrp="1"/>
          </p:cNvSpPr>
          <p:nvPr>
            <p:ph idx="19" hasCustomPrompt="1"/>
          </p:nvPr>
        </p:nvSpPr>
        <p:spPr>
          <a:xfrm>
            <a:off x="6615829" y="3621789"/>
            <a:ext cx="4953600" cy="2035589"/>
          </a:xfrm>
        </p:spPr>
        <p:txBody>
          <a:bodyPr anchor="ctr"/>
          <a:lstStyle>
            <a:lvl1pPr algn="ctr">
              <a:defRPr/>
            </a:lvl1pPr>
            <a:lvl5pPr>
              <a:defRPr baseline="0"/>
            </a:lvl5pPr>
          </a:lstStyle>
          <a:p>
            <a:pPr lvl="0"/>
            <a:r>
              <a:rPr lang="en-AU" noProof="0" dirty="0"/>
              <a:t>Click on icons to insert content</a:t>
            </a:r>
          </a:p>
        </p:txBody>
      </p:sp>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6629643" y="1341445"/>
            <a:ext cx="4953600" cy="2036951"/>
          </a:xfrm>
        </p:spPr>
        <p:txBody>
          <a:bodyPr anchor="ctr"/>
          <a:lstStyle>
            <a:lvl1pPr algn="ctr">
              <a:defRPr/>
            </a:lvl1pPr>
            <a:lvl5pPr>
              <a:defRPr baseline="0"/>
            </a:lvl5pPr>
          </a:lstStyle>
          <a:p>
            <a:pPr lvl="0"/>
            <a:r>
              <a:rPr lang="en-AU" noProof="0" dirty="0"/>
              <a:t>Click on icons to insert content</a:t>
            </a:r>
          </a:p>
        </p:txBody>
      </p:sp>
      <p:sp>
        <p:nvSpPr>
          <p:cNvPr id="8"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9" name="Content Placeholder 2"/>
          <p:cNvSpPr>
            <a:spLocks noGrp="1"/>
          </p:cNvSpPr>
          <p:nvPr>
            <p:ph idx="15" hasCustomPrompt="1"/>
          </p:nvPr>
        </p:nvSpPr>
        <p:spPr>
          <a:xfrm>
            <a:off x="873600" y="1341445"/>
            <a:ext cx="4953600" cy="2036951"/>
          </a:xfrm>
        </p:spPr>
        <p:txBody>
          <a:bodyPr anchor="ctr"/>
          <a:lstStyle>
            <a:lvl1pPr algn="ctr">
              <a:defRPr/>
            </a:lvl1pPr>
            <a:lvl5pPr>
              <a:defRPr baseline="0"/>
            </a:lvl5pPr>
          </a:lstStyle>
          <a:p>
            <a:pPr lvl="0"/>
            <a:r>
              <a:rPr lang="en-AU" noProof="0" dirty="0"/>
              <a:t>Click on icons to insert content</a:t>
            </a:r>
          </a:p>
        </p:txBody>
      </p:sp>
      <p:sp>
        <p:nvSpPr>
          <p:cNvPr id="5" name="Slide Number Placeholder 4"/>
          <p:cNvSpPr>
            <a:spLocks noGrp="1"/>
          </p:cNvSpPr>
          <p:nvPr>
            <p:ph type="sldNum" sz="quarter" idx="18"/>
          </p:nvPr>
        </p:nvSpPr>
        <p:spPr/>
        <p:txBody>
          <a:bodyPr/>
          <a:lstStyle/>
          <a:p>
            <a:fld id="{D185EA1E-79F1-42FE-BF0E-812787AB23E5}" type="slidenum">
              <a:rPr lang="en-AU" smtClean="0"/>
              <a:pPr/>
              <a:t>‹#›</a:t>
            </a:fld>
            <a:endParaRPr lang="en-AU" dirty="0"/>
          </a:p>
        </p:txBody>
      </p:sp>
      <p:sp>
        <p:nvSpPr>
          <p:cNvPr id="15" name="Content Placeholder 2"/>
          <p:cNvSpPr>
            <a:spLocks noGrp="1"/>
          </p:cNvSpPr>
          <p:nvPr>
            <p:ph idx="21" hasCustomPrompt="1"/>
          </p:nvPr>
        </p:nvSpPr>
        <p:spPr>
          <a:xfrm>
            <a:off x="873600" y="3621789"/>
            <a:ext cx="4953600" cy="2035589"/>
          </a:xfrm>
        </p:spPr>
        <p:txBody>
          <a:bodyPr anchor="ctr"/>
          <a:lstStyle>
            <a:lvl1pPr algn="ctr">
              <a:defRPr/>
            </a:lvl1pPr>
            <a:lvl5pPr>
              <a:defRPr baseline="0"/>
            </a:lvl5pPr>
          </a:lstStyle>
          <a:p>
            <a:pPr lvl="0"/>
            <a:r>
              <a:rPr lang="en-AU" noProof="0" dirty="0"/>
              <a:t>Click on icons to insert content</a:t>
            </a:r>
          </a:p>
        </p:txBody>
      </p:sp>
      <p:sp>
        <p:nvSpPr>
          <p:cNvPr id="17" name="Date Placeholder 15"/>
          <p:cNvSpPr>
            <a:spLocks noGrp="1"/>
          </p:cNvSpPr>
          <p:nvPr>
            <p:ph type="dt" sz="half" idx="23"/>
          </p:nvPr>
        </p:nvSpPr>
        <p:spPr>
          <a:xfrm>
            <a:off x="873603" y="6429600"/>
            <a:ext cx="7978607" cy="162000"/>
          </a:xfr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84875963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2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5" name="Picture Placeholder 4"/>
          <p:cNvSpPr>
            <a:spLocks noGrp="1"/>
          </p:cNvSpPr>
          <p:nvPr>
            <p:ph type="pic" sz="quarter" idx="13" hasCustomPrompt="1"/>
          </p:nvPr>
        </p:nvSpPr>
        <p:spPr>
          <a:xfrm>
            <a:off x="6628800" y="1342800"/>
            <a:ext cx="4953600" cy="4395600"/>
          </a:xfrm>
        </p:spPr>
        <p:txBody>
          <a:bodyPr anchor="ctr"/>
          <a:lstStyle>
            <a:lvl1pPr algn="ctr">
              <a:defRPr/>
            </a:lvl1pPr>
          </a:lstStyle>
          <a:p>
            <a:r>
              <a:rPr lang="en-AU" dirty="0"/>
              <a:t>Click icon to insert picture</a:t>
            </a:r>
          </a:p>
        </p:txBody>
      </p:sp>
      <p:sp>
        <p:nvSpPr>
          <p:cNvPr id="9"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7" name="Picture Placeholder 4"/>
          <p:cNvSpPr>
            <a:spLocks noGrp="1"/>
          </p:cNvSpPr>
          <p:nvPr>
            <p:ph type="pic" sz="quarter" idx="15" hasCustomPrompt="1"/>
          </p:nvPr>
        </p:nvSpPr>
        <p:spPr>
          <a:xfrm>
            <a:off x="873600" y="1342800"/>
            <a:ext cx="4953600" cy="4395600"/>
          </a:xfrm>
        </p:spPr>
        <p:txBody>
          <a:bodyPr anchor="ctr"/>
          <a:lstStyle>
            <a:lvl1pPr algn="ctr">
              <a:defRPr/>
            </a:lvl1pPr>
          </a:lstStyle>
          <a:p>
            <a:r>
              <a:rPr lang="en-AU" dirty="0"/>
              <a:t>Click icon to insert picture</a:t>
            </a:r>
          </a:p>
        </p:txBody>
      </p:sp>
      <p:sp>
        <p:nvSpPr>
          <p:cNvPr id="4" name="Slide Number Placeholder 3"/>
          <p:cNvSpPr>
            <a:spLocks noGrp="1"/>
          </p:cNvSpPr>
          <p:nvPr>
            <p:ph type="sldNum" sz="quarter" idx="17"/>
          </p:nvPr>
        </p:nvSpPr>
        <p:spPr/>
        <p:txBody>
          <a:bodyPr/>
          <a:lstStyle/>
          <a:p>
            <a:fld id="{D185EA1E-79F1-42FE-BF0E-812787AB23E5}" type="slidenum">
              <a:rPr lang="en-AU" smtClean="0"/>
              <a:pPr/>
              <a:t>‹#›</a:t>
            </a:fld>
            <a:endParaRPr lang="en-AU" dirty="0"/>
          </a:p>
        </p:txBody>
      </p:sp>
      <p:sp>
        <p:nvSpPr>
          <p:cNvPr id="10" name="Date Placeholder 15"/>
          <p:cNvSpPr>
            <a:spLocks noGrp="1"/>
          </p:cNvSpPr>
          <p:nvPr>
            <p:ph type="dt" sz="half" idx="18"/>
          </p:nvPr>
        </p:nvSpPr>
        <p:spPr>
          <a:xfrm>
            <a:off x="873603" y="6429600"/>
            <a:ext cx="7978607" cy="162000"/>
          </a:xfr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97553355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Full Picture with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9"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7" name="Picture Placeholder 4"/>
          <p:cNvSpPr>
            <a:spLocks noGrp="1"/>
          </p:cNvSpPr>
          <p:nvPr>
            <p:ph type="pic" sz="quarter" idx="15" hasCustomPrompt="1"/>
          </p:nvPr>
        </p:nvSpPr>
        <p:spPr>
          <a:xfrm>
            <a:off x="873603" y="1342800"/>
            <a:ext cx="10667300" cy="4395600"/>
          </a:xfrm>
        </p:spPr>
        <p:txBody>
          <a:bodyPr anchor="ctr"/>
          <a:lstStyle>
            <a:lvl1pPr algn="ctr">
              <a:defRPr/>
            </a:lvl1pPr>
          </a:lstStyle>
          <a:p>
            <a:r>
              <a:rPr lang="en-AU" dirty="0"/>
              <a:t>Click icon to insert picture</a:t>
            </a:r>
          </a:p>
        </p:txBody>
      </p:sp>
      <p:sp>
        <p:nvSpPr>
          <p:cNvPr id="4" name="Slide Number Placeholder 3"/>
          <p:cNvSpPr>
            <a:spLocks noGrp="1"/>
          </p:cNvSpPr>
          <p:nvPr>
            <p:ph type="sldNum" sz="quarter" idx="17"/>
          </p:nvPr>
        </p:nvSpPr>
        <p:spPr/>
        <p:txBody>
          <a:bodyPr/>
          <a:lstStyle/>
          <a:p>
            <a:fld id="{D185EA1E-79F1-42FE-BF0E-812787AB23E5}" type="slidenum">
              <a:rPr lang="en-AU" smtClean="0"/>
              <a:pPr/>
              <a:t>‹#›</a:t>
            </a:fld>
            <a:endParaRPr lang="en-AU" dirty="0"/>
          </a:p>
        </p:txBody>
      </p:sp>
      <p:sp>
        <p:nvSpPr>
          <p:cNvPr id="12" name="Date Placeholder 15"/>
          <p:cNvSpPr>
            <a:spLocks noGrp="1"/>
          </p:cNvSpPr>
          <p:nvPr>
            <p:ph type="dt" sz="half" idx="18"/>
          </p:nvPr>
        </p:nvSpPr>
        <p:spPr>
          <a:xfrm>
            <a:off x="873603" y="6429600"/>
            <a:ext cx="7978607" cy="162000"/>
          </a:xfr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162363611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Thank you_White">
    <p:spTree>
      <p:nvGrpSpPr>
        <p:cNvPr id="1" name=""/>
        <p:cNvGrpSpPr/>
        <p:nvPr/>
      </p:nvGrpSpPr>
      <p:grpSpPr>
        <a:xfrm>
          <a:off x="0" y="0"/>
          <a:ext cx="0" cy="0"/>
          <a:chOff x="0" y="0"/>
          <a:chExt cx="0" cy="0"/>
        </a:xfrm>
      </p:grpSpPr>
      <p:sp>
        <p:nvSpPr>
          <p:cNvPr id="14" name="Title 1"/>
          <p:cNvSpPr>
            <a:spLocks noGrp="1"/>
          </p:cNvSpPr>
          <p:nvPr userDrawn="1">
            <p:ph type="ctrTitle" hasCustomPrompt="1"/>
          </p:nvPr>
        </p:nvSpPr>
        <p:spPr>
          <a:xfrm>
            <a:off x="2441288" y="2707200"/>
            <a:ext cx="7309429" cy="766800"/>
          </a:xfrm>
        </p:spPr>
        <p:txBody>
          <a:bodyPr anchor="b"/>
          <a:lstStyle>
            <a:lvl1pPr algn="ctr">
              <a:lnSpc>
                <a:spcPct val="90000"/>
              </a:lnSpc>
              <a:defRPr sz="4000" b="1" baseline="0">
                <a:solidFill>
                  <a:schemeClr val="bg2"/>
                </a:solidFill>
                <a:latin typeface="+mj-lt"/>
              </a:defRPr>
            </a:lvl1pPr>
          </a:lstStyle>
          <a:p>
            <a:r>
              <a:rPr lang="en-US" noProof="0" dirty="0"/>
              <a:t>Thank you</a:t>
            </a:r>
            <a:endParaRPr lang="en-AU" noProof="0" dirty="0"/>
          </a:p>
        </p:txBody>
      </p:sp>
      <p:sp>
        <p:nvSpPr>
          <p:cNvPr id="15" name="Subtitle 2"/>
          <p:cNvSpPr>
            <a:spLocks noGrp="1"/>
          </p:cNvSpPr>
          <p:nvPr userDrawn="1">
            <p:ph type="subTitle" idx="1" hasCustomPrompt="1"/>
          </p:nvPr>
        </p:nvSpPr>
        <p:spPr>
          <a:xfrm>
            <a:off x="2440800" y="3908390"/>
            <a:ext cx="7310400" cy="995536"/>
          </a:xfrm>
        </p:spPr>
        <p:txBody>
          <a:bodyPr/>
          <a:lstStyle>
            <a:lvl1pPr marL="0" indent="0" algn="ctr">
              <a:buNone/>
              <a:defRPr sz="1200" baseline="0">
                <a:solidFill>
                  <a:schemeClr val="tx2"/>
                </a:solidFill>
              </a:defRPr>
            </a:lvl1pPr>
            <a:lvl2pPr marL="0" indent="0" algn="ct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here to enter name</a:t>
            </a:r>
          </a:p>
        </p:txBody>
      </p:sp>
      <p:cxnSp>
        <p:nvCxnSpPr>
          <p:cNvPr id="16" name="Straight Connector 15"/>
          <p:cNvCxnSpPr/>
          <p:nvPr userDrawn="1"/>
        </p:nvCxnSpPr>
        <p:spPr>
          <a:xfrm>
            <a:off x="5847005" y="3665699"/>
            <a:ext cx="537027" cy="0"/>
          </a:xfrm>
          <a:prstGeom prst="line">
            <a:avLst/>
          </a:prstGeom>
          <a:ln w="6350" cmpd="sng">
            <a:solidFill>
              <a:schemeClr val="tx2"/>
            </a:solidFill>
          </a:ln>
        </p:spPr>
        <p:style>
          <a:lnRef idx="1">
            <a:schemeClr val="dk1"/>
          </a:lnRef>
          <a:fillRef idx="0">
            <a:schemeClr val="dk1"/>
          </a:fillRef>
          <a:effectRef idx="0">
            <a:schemeClr val="dk1"/>
          </a:effectRef>
          <a:fontRef idx="minor">
            <a:schemeClr val="tx1"/>
          </a:fontRef>
        </p:style>
      </p:cxn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886218" y="5471886"/>
            <a:ext cx="6322780" cy="1396346"/>
          </a:xfrm>
          <a:prstGeom prst="rect">
            <a:avLst/>
          </a:prstGeom>
        </p:spPr>
      </p:pic>
    </p:spTree>
    <p:extLst>
      <p:ext uri="{BB962C8B-B14F-4D97-AF65-F5344CB8AC3E}">
        <p14:creationId xmlns:p14="http://schemas.microsoft.com/office/powerpoint/2010/main" val="70617272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Thank you_Blu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69" y="-22288"/>
            <a:ext cx="12240000" cy="6885000"/>
          </a:xfrm>
          <a:prstGeom prst="rect">
            <a:avLst/>
          </a:prstGeom>
        </p:spPr>
      </p:pic>
      <p:sp>
        <p:nvSpPr>
          <p:cNvPr id="14" name="Title 1"/>
          <p:cNvSpPr>
            <a:spLocks noGrp="1"/>
          </p:cNvSpPr>
          <p:nvPr userDrawn="1">
            <p:ph type="ctrTitle" hasCustomPrompt="1"/>
          </p:nvPr>
        </p:nvSpPr>
        <p:spPr bwMode="gray">
          <a:xfrm>
            <a:off x="2441288" y="2707200"/>
            <a:ext cx="7309429" cy="766800"/>
          </a:xfrm>
        </p:spPr>
        <p:txBody>
          <a:bodyPr anchor="b"/>
          <a:lstStyle>
            <a:lvl1pPr algn="ctr">
              <a:lnSpc>
                <a:spcPct val="90000"/>
              </a:lnSpc>
              <a:defRPr sz="4000" b="1" baseline="0">
                <a:solidFill>
                  <a:schemeClr val="bg1"/>
                </a:solidFill>
                <a:latin typeface="+mj-lt"/>
              </a:defRPr>
            </a:lvl1pPr>
          </a:lstStyle>
          <a:p>
            <a:r>
              <a:rPr lang="en-US" noProof="0" dirty="0"/>
              <a:t>Thank you</a:t>
            </a:r>
            <a:endParaRPr lang="en-AU" noProof="0" dirty="0"/>
          </a:p>
        </p:txBody>
      </p:sp>
      <p:sp>
        <p:nvSpPr>
          <p:cNvPr id="15" name="Subtitle 2"/>
          <p:cNvSpPr>
            <a:spLocks noGrp="1"/>
          </p:cNvSpPr>
          <p:nvPr userDrawn="1">
            <p:ph type="subTitle" idx="1" hasCustomPrompt="1"/>
          </p:nvPr>
        </p:nvSpPr>
        <p:spPr bwMode="gray">
          <a:xfrm>
            <a:off x="2440800" y="3910704"/>
            <a:ext cx="7310400" cy="995536"/>
          </a:xfrm>
        </p:spPr>
        <p:txBody>
          <a:bodyPr/>
          <a:lstStyle>
            <a:lvl1pPr marL="0" indent="0" algn="ctr">
              <a:buNone/>
              <a:defRPr sz="1200" baseline="0">
                <a:solidFill>
                  <a:schemeClr val="bg1"/>
                </a:solidFill>
              </a:defRPr>
            </a:lvl1pPr>
            <a:lvl2pPr marL="0" indent="0" algn="ct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here to enter name</a:t>
            </a:r>
          </a:p>
        </p:txBody>
      </p:sp>
      <p:cxnSp>
        <p:nvCxnSpPr>
          <p:cNvPr id="16" name="Straight Connector 15"/>
          <p:cNvCxnSpPr/>
          <p:nvPr userDrawn="1"/>
        </p:nvCxnSpPr>
        <p:spPr>
          <a:xfrm>
            <a:off x="5847005" y="3665699"/>
            <a:ext cx="537027" cy="0"/>
          </a:xfrm>
          <a:prstGeom prst="line">
            <a:avLst/>
          </a:prstGeom>
          <a:ln w="6350" cmpd="sng">
            <a:solidFill>
              <a:schemeClr val="bg1"/>
            </a:solidFill>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7DAAB11E-F162-4099-BE4E-DB549CF79C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67583" y="5471886"/>
            <a:ext cx="4742085" cy="1396345"/>
          </a:xfrm>
          <a:prstGeom prst="rect">
            <a:avLst/>
          </a:prstGeom>
        </p:spPr>
      </p:pic>
    </p:spTree>
    <p:extLst>
      <p:ext uri="{BB962C8B-B14F-4D97-AF65-F5344CB8AC3E}">
        <p14:creationId xmlns:p14="http://schemas.microsoft.com/office/powerpoint/2010/main" val="77709117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4" name="Slide Number Placeholder 3"/>
          <p:cNvSpPr>
            <a:spLocks noGrp="1"/>
          </p:cNvSpPr>
          <p:nvPr>
            <p:ph type="sldNum" sz="quarter" idx="13"/>
          </p:nvPr>
        </p:nvSpPr>
        <p:spPr/>
        <p:txBody>
          <a:bodyPr/>
          <a:lstStyle/>
          <a:p>
            <a:fld id="{D185EA1E-79F1-42FE-BF0E-812787AB23E5}" type="slidenum">
              <a:rPr lang="en-AU" smtClean="0"/>
              <a:pPr/>
              <a:t>‹#›</a:t>
            </a:fld>
            <a:endParaRPr lang="en-AU" dirty="0"/>
          </a:p>
        </p:txBody>
      </p:sp>
      <p:sp>
        <p:nvSpPr>
          <p:cNvPr id="7" name="Date Placeholder 15"/>
          <p:cNvSpPr>
            <a:spLocks noGrp="1"/>
          </p:cNvSpPr>
          <p:nvPr>
            <p:ph type="dt" sz="half" idx="18"/>
          </p:nvPr>
        </p:nvSpPr>
        <p:spPr>
          <a:xfrm>
            <a:off x="873603" y="6429600"/>
            <a:ext cx="7978607" cy="162000"/>
          </a:xfr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278827744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303894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Title Slide_White">
    <p:spTree>
      <p:nvGrpSpPr>
        <p:cNvPr id="1" name=""/>
        <p:cNvGrpSpPr/>
        <p:nvPr/>
      </p:nvGrpSpPr>
      <p:grpSpPr>
        <a:xfrm>
          <a:off x="0" y="0"/>
          <a:ext cx="0" cy="0"/>
          <a:chOff x="0" y="0"/>
          <a:chExt cx="0" cy="0"/>
        </a:xfrm>
      </p:grpSpPr>
      <p:sp>
        <p:nvSpPr>
          <p:cNvPr id="16" name="Rectangle 15"/>
          <p:cNvSpPr/>
          <p:nvPr userDrawn="1"/>
        </p:nvSpPr>
        <p:spPr>
          <a:xfrm>
            <a:off x="5" y="3889830"/>
            <a:ext cx="12191129" cy="2968170"/>
          </a:xfrm>
          <a:prstGeom prst="rect">
            <a:avLst/>
          </a:prstGeom>
          <a:solidFill>
            <a:srgbClr val="E9F5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cxnSp>
        <p:nvCxnSpPr>
          <p:cNvPr id="12" name="Straight Connector 11"/>
          <p:cNvCxnSpPr/>
          <p:nvPr userDrawn="1"/>
        </p:nvCxnSpPr>
        <p:spPr>
          <a:xfrm>
            <a:off x="10371517" y="3893405"/>
            <a:ext cx="537027" cy="0"/>
          </a:xfrm>
          <a:prstGeom prst="line">
            <a:avLst/>
          </a:prstGeom>
          <a:ln w="6350" cmpd="sng">
            <a:solidFill>
              <a:schemeClr val="tx2"/>
            </a:solidFill>
          </a:ln>
        </p:spPr>
        <p:style>
          <a:lnRef idx="1">
            <a:schemeClr val="dk1"/>
          </a:lnRef>
          <a:fillRef idx="0">
            <a:schemeClr val="dk1"/>
          </a:fillRef>
          <a:effectRef idx="0">
            <a:schemeClr val="dk1"/>
          </a:effectRef>
          <a:fontRef idx="minor">
            <a:schemeClr val="tx1"/>
          </a:fontRef>
        </p:style>
      </p:cxnSp>
      <p:sp>
        <p:nvSpPr>
          <p:cNvPr id="14" name="Title 1"/>
          <p:cNvSpPr>
            <a:spLocks noGrp="1"/>
          </p:cNvSpPr>
          <p:nvPr userDrawn="1">
            <p:ph type="ctrTitle"/>
          </p:nvPr>
        </p:nvSpPr>
        <p:spPr>
          <a:xfrm>
            <a:off x="4655840" y="2707200"/>
            <a:ext cx="6253312" cy="766800"/>
          </a:xfrm>
        </p:spPr>
        <p:txBody>
          <a:bodyPr anchor="b"/>
          <a:lstStyle>
            <a:lvl1pPr algn="r">
              <a:lnSpc>
                <a:spcPct val="90000"/>
              </a:lnSpc>
              <a:defRPr sz="2500" b="1">
                <a:solidFill>
                  <a:schemeClr val="bg2"/>
                </a:solidFill>
                <a:latin typeface="+mj-lt"/>
              </a:defRPr>
            </a:lvl1pPr>
          </a:lstStyle>
          <a:p>
            <a:r>
              <a:rPr lang="en-US" noProof="0" dirty="0"/>
              <a:t>Click to edit Master title style</a:t>
            </a:r>
            <a:endParaRPr lang="en-AU" noProof="0" dirty="0"/>
          </a:p>
        </p:txBody>
      </p:sp>
      <p:sp>
        <p:nvSpPr>
          <p:cNvPr id="15" name="Subtitle 2"/>
          <p:cNvSpPr>
            <a:spLocks noGrp="1"/>
          </p:cNvSpPr>
          <p:nvPr userDrawn="1">
            <p:ph type="subTitle" idx="1" hasCustomPrompt="1"/>
          </p:nvPr>
        </p:nvSpPr>
        <p:spPr>
          <a:xfrm>
            <a:off x="4655588" y="4258800"/>
            <a:ext cx="6252957" cy="995536"/>
          </a:xfrm>
        </p:spPr>
        <p:txBody>
          <a:bodyPr/>
          <a:lstStyle>
            <a:lvl1pPr marL="0" indent="0" algn="r">
              <a:buNone/>
              <a:defRPr sz="1200">
                <a:solidFill>
                  <a:schemeClr val="tx2"/>
                </a:solidFill>
              </a:defRPr>
            </a:lvl1pPr>
            <a:lvl2pPr marL="0" indent="0" algn="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a:p>
            <a:pPr lvl="1"/>
            <a:r>
              <a:rPr lang="en-AU" noProof="0" dirty="0"/>
              <a:t>level two</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886218" y="5471886"/>
            <a:ext cx="6322780" cy="1396346"/>
          </a:xfrm>
          <a:prstGeom prst="rect">
            <a:avLst/>
          </a:prstGeom>
        </p:spPr>
      </p:pic>
      <p:sp>
        <p:nvSpPr>
          <p:cNvPr id="9" name="Footer Placeholder 4"/>
          <p:cNvSpPr>
            <a:spLocks noGrp="1"/>
          </p:cNvSpPr>
          <p:nvPr>
            <p:ph type="ftr" sz="quarter" idx="3"/>
          </p:nvPr>
        </p:nvSpPr>
        <p:spPr>
          <a:xfrm>
            <a:off x="874680" y="6428336"/>
            <a:ext cx="5472000" cy="163264"/>
          </a:xfrm>
          <a:prstGeom prst="rect">
            <a:avLst/>
          </a:prstGeom>
        </p:spPr>
        <p:txBody>
          <a:bodyPr vert="horz" lIns="0" tIns="0" rIns="0" bIns="0" rtlCol="0" anchor="ctr" anchorCtr="0"/>
          <a:lstStyle>
            <a:lvl1pPr algn="l">
              <a:defRPr lang="en-AU" sz="1000" b="1" dirty="0">
                <a:solidFill>
                  <a:schemeClr val="tx2"/>
                </a:solidFill>
                <a:latin typeface="+mn-lt"/>
                <a:cs typeface="Arial" pitchFamily="34" charset="0"/>
              </a:defRPr>
            </a:lvl1pPr>
          </a:lstStyle>
          <a:p>
            <a:r>
              <a:rPr lang="en-AU" dirty="0"/>
              <a:t>Restricted</a:t>
            </a:r>
          </a:p>
        </p:txBody>
      </p:sp>
      <p:sp>
        <p:nvSpPr>
          <p:cNvPr id="10" name="Text Placeholder 4"/>
          <p:cNvSpPr>
            <a:spLocks noGrp="1"/>
          </p:cNvSpPr>
          <p:nvPr>
            <p:ph type="body" sz="quarter" idx="14" hasCustomPrompt="1"/>
          </p:nvPr>
        </p:nvSpPr>
        <p:spPr>
          <a:xfrm>
            <a:off x="4655584" y="2348887"/>
            <a:ext cx="6254400" cy="215677"/>
          </a:xfrm>
        </p:spPr>
        <p:txBody>
          <a:bodyPr/>
          <a:lstStyle>
            <a:lvl1pPr algn="r">
              <a:spcBef>
                <a:spcPts val="0"/>
              </a:spcBef>
              <a:defRPr sz="1100" b="1">
                <a:solidFill>
                  <a:schemeClr val="tx2"/>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spTree>
    <p:extLst>
      <p:ext uri="{BB962C8B-B14F-4D97-AF65-F5344CB8AC3E}">
        <p14:creationId xmlns:p14="http://schemas.microsoft.com/office/powerpoint/2010/main" val="10765411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Title Slide_Blu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48" y="1431"/>
            <a:ext cx="12191255" cy="6857580"/>
          </a:xfrm>
          <a:prstGeom prst="rect">
            <a:avLst/>
          </a:prstGeom>
        </p:spPr>
      </p:pic>
      <p:cxnSp>
        <p:nvCxnSpPr>
          <p:cNvPr id="12" name="Straight Connector 11"/>
          <p:cNvCxnSpPr/>
          <p:nvPr userDrawn="1"/>
        </p:nvCxnSpPr>
        <p:spPr bwMode="gray">
          <a:xfrm>
            <a:off x="10371517" y="3893405"/>
            <a:ext cx="537027" cy="0"/>
          </a:xfrm>
          <a:prstGeom prst="line">
            <a:avLst/>
          </a:prstGeom>
          <a:ln w="6350" cmpd="sng">
            <a:solidFill>
              <a:schemeClr val="bg1"/>
            </a:solidFill>
          </a:ln>
        </p:spPr>
        <p:style>
          <a:lnRef idx="1">
            <a:schemeClr val="dk1"/>
          </a:lnRef>
          <a:fillRef idx="0">
            <a:schemeClr val="dk1"/>
          </a:fillRef>
          <a:effectRef idx="0">
            <a:schemeClr val="dk1"/>
          </a:effectRef>
          <a:fontRef idx="minor">
            <a:schemeClr val="tx1"/>
          </a:fontRef>
        </p:style>
      </p:cxnSp>
      <p:sp>
        <p:nvSpPr>
          <p:cNvPr id="21" name="Title 1"/>
          <p:cNvSpPr>
            <a:spLocks noGrp="1"/>
          </p:cNvSpPr>
          <p:nvPr userDrawn="1">
            <p:ph type="ctrTitle"/>
          </p:nvPr>
        </p:nvSpPr>
        <p:spPr bwMode="gray">
          <a:xfrm>
            <a:off x="4655840" y="2707200"/>
            <a:ext cx="6253312" cy="766800"/>
          </a:xfrm>
        </p:spPr>
        <p:txBody>
          <a:bodyPr anchor="b"/>
          <a:lstStyle>
            <a:lvl1pPr algn="r">
              <a:lnSpc>
                <a:spcPct val="90000"/>
              </a:lnSpc>
              <a:defRPr sz="2500" b="1">
                <a:solidFill>
                  <a:schemeClr val="bg1"/>
                </a:solidFill>
                <a:latin typeface="+mj-lt"/>
              </a:defRPr>
            </a:lvl1pPr>
          </a:lstStyle>
          <a:p>
            <a:r>
              <a:rPr lang="en-US" noProof="0" dirty="0"/>
              <a:t>Click to edit Master title style</a:t>
            </a:r>
            <a:endParaRPr lang="en-AU" noProof="0" dirty="0"/>
          </a:p>
        </p:txBody>
      </p:sp>
      <p:sp>
        <p:nvSpPr>
          <p:cNvPr id="22" name="Subtitle 2"/>
          <p:cNvSpPr>
            <a:spLocks noGrp="1"/>
          </p:cNvSpPr>
          <p:nvPr userDrawn="1">
            <p:ph type="subTitle" idx="1" hasCustomPrompt="1"/>
          </p:nvPr>
        </p:nvSpPr>
        <p:spPr bwMode="gray">
          <a:xfrm>
            <a:off x="4655588" y="4258800"/>
            <a:ext cx="6252957" cy="995536"/>
          </a:xfrm>
        </p:spPr>
        <p:txBody>
          <a:bodyPr/>
          <a:lstStyle>
            <a:lvl1pPr marL="0" indent="0" algn="r">
              <a:buNone/>
              <a:defRPr sz="1200">
                <a:solidFill>
                  <a:schemeClr val="bg1"/>
                </a:solidFill>
              </a:defRPr>
            </a:lvl1pPr>
            <a:lvl2pPr marL="0" indent="0" algn="r">
              <a:buNone/>
              <a:defRPr sz="12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a:p>
            <a:pPr lvl="1"/>
            <a:r>
              <a:rPr lang="en-AU" noProof="0" dirty="0"/>
              <a:t>level two</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886218" y="5471893"/>
            <a:ext cx="6322780" cy="1396345"/>
          </a:xfrm>
          <a:prstGeom prst="rect">
            <a:avLst/>
          </a:prstGeom>
        </p:spPr>
      </p:pic>
      <p:sp>
        <p:nvSpPr>
          <p:cNvPr id="10" name="Footer Placeholder 4"/>
          <p:cNvSpPr>
            <a:spLocks noGrp="1"/>
          </p:cNvSpPr>
          <p:nvPr>
            <p:ph type="ftr" sz="quarter" idx="3"/>
          </p:nvPr>
        </p:nvSpPr>
        <p:spPr>
          <a:xfrm>
            <a:off x="874680" y="6428336"/>
            <a:ext cx="5472000" cy="163264"/>
          </a:xfrm>
          <a:prstGeom prst="rect">
            <a:avLst/>
          </a:prstGeom>
        </p:spPr>
        <p:txBody>
          <a:bodyPr vert="horz" lIns="0" tIns="0" rIns="0" bIns="0" rtlCol="0" anchor="ctr" anchorCtr="0"/>
          <a:lstStyle>
            <a:lvl1pPr algn="l">
              <a:defRPr lang="en-AU" sz="1000" b="1" dirty="0">
                <a:solidFill>
                  <a:schemeClr val="bg1"/>
                </a:solidFill>
                <a:latin typeface="+mn-lt"/>
                <a:cs typeface="Arial" pitchFamily="34" charset="0"/>
              </a:defRPr>
            </a:lvl1pPr>
          </a:lstStyle>
          <a:p>
            <a:r>
              <a:rPr lang="en-AU" dirty="0"/>
              <a:t>Restricted</a:t>
            </a:r>
          </a:p>
        </p:txBody>
      </p:sp>
      <p:sp>
        <p:nvSpPr>
          <p:cNvPr id="11" name="Text Placeholder 4"/>
          <p:cNvSpPr>
            <a:spLocks noGrp="1"/>
          </p:cNvSpPr>
          <p:nvPr>
            <p:ph type="body" sz="quarter" idx="14" hasCustomPrompt="1"/>
          </p:nvPr>
        </p:nvSpPr>
        <p:spPr>
          <a:xfrm>
            <a:off x="4655584" y="2348887"/>
            <a:ext cx="6254400" cy="215677"/>
          </a:xfrm>
        </p:spPr>
        <p:txBody>
          <a:bodyPr/>
          <a:lstStyle>
            <a:lvl1pPr algn="r">
              <a:spcBef>
                <a:spcPts val="0"/>
              </a:spcBef>
              <a:defRPr sz="1100" b="1">
                <a:solidFill>
                  <a:schemeClr val="bg1"/>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spTree>
    <p:extLst>
      <p:ext uri="{BB962C8B-B14F-4D97-AF65-F5344CB8AC3E}">
        <p14:creationId xmlns:p14="http://schemas.microsoft.com/office/powerpoint/2010/main" val="3476197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25" name="Rectangle 24"/>
          <p:cNvSpPr/>
          <p:nvPr userDrawn="1"/>
        </p:nvSpPr>
        <p:spPr>
          <a:xfrm>
            <a:off x="5" y="0"/>
            <a:ext cx="12191999" cy="6858000"/>
          </a:xfrm>
          <a:prstGeom prst="rect">
            <a:avLst/>
          </a:prstGeom>
          <a:solidFill>
            <a:srgbClr val="D5E2E9"/>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srgbClr val="FFFFFF"/>
              </a:solidFill>
            </a:endParaRPr>
          </a:p>
        </p:txBody>
      </p:sp>
      <p:sp>
        <p:nvSpPr>
          <p:cNvPr id="26" name="Freeform 25"/>
          <p:cNvSpPr/>
          <p:nvPr userDrawn="1"/>
        </p:nvSpPr>
        <p:spPr>
          <a:xfrm>
            <a:off x="873600" y="0"/>
            <a:ext cx="11319776" cy="5690648"/>
          </a:xfrm>
          <a:custGeom>
            <a:avLst/>
            <a:gdLst>
              <a:gd name="connsiteX0" fmla="*/ 18121 w 8489832"/>
              <a:gd name="connsiteY0" fmla="*/ 0 h 5690648"/>
              <a:gd name="connsiteX1" fmla="*/ 8489832 w 8489832"/>
              <a:gd name="connsiteY1" fmla="*/ 0 h 5690648"/>
              <a:gd name="connsiteX2" fmla="*/ 8489832 w 8489832"/>
              <a:gd name="connsiteY2" fmla="*/ 4592622 h 5690648"/>
              <a:gd name="connsiteX3" fmla="*/ 8425177 w 8489832"/>
              <a:gd name="connsiteY3" fmla="*/ 4643431 h 5690648"/>
              <a:gd name="connsiteX4" fmla="*/ 5271284 w 8489832"/>
              <a:gd name="connsiteY4" fmla="*/ 5690648 h 5690648"/>
              <a:gd name="connsiteX5" fmla="*/ 0 w 8489832"/>
              <a:gd name="connsiteY5" fmla="*/ 419364 h 5690648"/>
              <a:gd name="connsiteX6" fmla="*/ 6859 w 8489832"/>
              <a:gd name="connsiteY6" fmla="*/ 148105 h 5690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89832" h="5690648">
                <a:moveTo>
                  <a:pt x="18121" y="0"/>
                </a:moveTo>
                <a:lnTo>
                  <a:pt x="8489832" y="0"/>
                </a:lnTo>
                <a:lnTo>
                  <a:pt x="8489832" y="4592622"/>
                </a:lnTo>
                <a:lnTo>
                  <a:pt x="8425177" y="4643431"/>
                </a:lnTo>
                <a:cubicBezTo>
                  <a:pt x="7545703" y="5301150"/>
                  <a:pt x="6453980" y="5690648"/>
                  <a:pt x="5271284" y="5690648"/>
                </a:cubicBezTo>
                <a:cubicBezTo>
                  <a:pt x="2360034" y="5690648"/>
                  <a:pt x="0" y="3330614"/>
                  <a:pt x="0" y="419364"/>
                </a:cubicBezTo>
                <a:cubicBezTo>
                  <a:pt x="0" y="328388"/>
                  <a:pt x="2305" y="237949"/>
                  <a:pt x="6859" y="148105"/>
                </a:cubicBezTo>
                <a:close/>
              </a:path>
            </a:pathLst>
          </a:custGeom>
          <a:solidFill>
            <a:srgbClr val="B9C9D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srgbClr val="FFFFFF"/>
              </a:solidFill>
            </a:endParaRPr>
          </a:p>
        </p:txBody>
      </p:sp>
      <p:sp>
        <p:nvSpPr>
          <p:cNvPr id="24" name="Picture Placeholder 23"/>
          <p:cNvSpPr>
            <a:spLocks noGrp="1"/>
          </p:cNvSpPr>
          <p:nvPr>
            <p:ph type="pic" sz="quarter" idx="16"/>
          </p:nvPr>
        </p:nvSpPr>
        <p:spPr>
          <a:xfrm>
            <a:off x="873600" y="0"/>
            <a:ext cx="11319776" cy="5690648"/>
          </a:xfrm>
          <a:custGeom>
            <a:avLst/>
            <a:gdLst>
              <a:gd name="connsiteX0" fmla="*/ 18121 w 8489832"/>
              <a:gd name="connsiteY0" fmla="*/ 0 h 5690648"/>
              <a:gd name="connsiteX1" fmla="*/ 8489832 w 8489832"/>
              <a:gd name="connsiteY1" fmla="*/ 0 h 5690648"/>
              <a:gd name="connsiteX2" fmla="*/ 8489832 w 8489832"/>
              <a:gd name="connsiteY2" fmla="*/ 4592622 h 5690648"/>
              <a:gd name="connsiteX3" fmla="*/ 8425177 w 8489832"/>
              <a:gd name="connsiteY3" fmla="*/ 4643431 h 5690648"/>
              <a:gd name="connsiteX4" fmla="*/ 5271284 w 8489832"/>
              <a:gd name="connsiteY4" fmla="*/ 5690648 h 5690648"/>
              <a:gd name="connsiteX5" fmla="*/ 0 w 8489832"/>
              <a:gd name="connsiteY5" fmla="*/ 419364 h 5690648"/>
              <a:gd name="connsiteX6" fmla="*/ 6859 w 8489832"/>
              <a:gd name="connsiteY6" fmla="*/ 148105 h 5690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89832" h="5690648">
                <a:moveTo>
                  <a:pt x="18121" y="0"/>
                </a:moveTo>
                <a:lnTo>
                  <a:pt x="8489832" y="0"/>
                </a:lnTo>
                <a:lnTo>
                  <a:pt x="8489832" y="4592622"/>
                </a:lnTo>
                <a:lnTo>
                  <a:pt x="8425177" y="4643431"/>
                </a:lnTo>
                <a:cubicBezTo>
                  <a:pt x="7545703" y="5301150"/>
                  <a:pt x="6453980" y="5690648"/>
                  <a:pt x="5271284" y="5690648"/>
                </a:cubicBezTo>
                <a:cubicBezTo>
                  <a:pt x="2360034" y="5690648"/>
                  <a:pt x="0" y="3330614"/>
                  <a:pt x="0" y="419364"/>
                </a:cubicBezTo>
                <a:cubicBezTo>
                  <a:pt x="0" y="328388"/>
                  <a:pt x="2305" y="237949"/>
                  <a:pt x="6859" y="148105"/>
                </a:cubicBezTo>
                <a:close/>
              </a:path>
            </a:pathLst>
          </a:custGeom>
        </p:spPr>
        <p:txBody>
          <a:bodyPr wrap="square">
            <a:noAutofit/>
          </a:bodyPr>
          <a:lstStyle/>
          <a:p>
            <a:endParaRPr lang="en-US" dirty="0"/>
          </a:p>
        </p:txBody>
      </p:sp>
      <p:cxnSp>
        <p:nvCxnSpPr>
          <p:cNvPr id="12" name="Straight Connector 11"/>
          <p:cNvCxnSpPr/>
          <p:nvPr userDrawn="1"/>
        </p:nvCxnSpPr>
        <p:spPr>
          <a:xfrm>
            <a:off x="10371517" y="3893405"/>
            <a:ext cx="537027" cy="0"/>
          </a:xfrm>
          <a:prstGeom prst="line">
            <a:avLst/>
          </a:prstGeom>
          <a:ln w="6350" cmpd="sng">
            <a:solidFill>
              <a:schemeClr val="bg1"/>
            </a:solidFill>
          </a:ln>
        </p:spPr>
        <p:style>
          <a:lnRef idx="1">
            <a:schemeClr val="dk1"/>
          </a:lnRef>
          <a:fillRef idx="0">
            <a:schemeClr val="dk1"/>
          </a:fillRef>
          <a:effectRef idx="0">
            <a:schemeClr val="dk1"/>
          </a:effectRef>
          <a:fontRef idx="minor">
            <a:schemeClr val="tx1"/>
          </a:fontRef>
        </p:style>
      </p:cxnSp>
      <p:sp>
        <p:nvSpPr>
          <p:cNvPr id="14" name="Title 1"/>
          <p:cNvSpPr>
            <a:spLocks noGrp="1"/>
          </p:cNvSpPr>
          <p:nvPr userDrawn="1">
            <p:ph type="ctrTitle"/>
          </p:nvPr>
        </p:nvSpPr>
        <p:spPr>
          <a:xfrm>
            <a:off x="5615948" y="2707200"/>
            <a:ext cx="5293205" cy="766800"/>
          </a:xfrm>
        </p:spPr>
        <p:txBody>
          <a:bodyPr anchor="b"/>
          <a:lstStyle>
            <a:lvl1pPr algn="r">
              <a:lnSpc>
                <a:spcPct val="90000"/>
              </a:lnSpc>
              <a:defRPr sz="2500" b="1">
                <a:solidFill>
                  <a:schemeClr val="bg1"/>
                </a:solidFill>
                <a:latin typeface="+mj-lt"/>
              </a:defRPr>
            </a:lvl1pPr>
          </a:lstStyle>
          <a:p>
            <a:r>
              <a:rPr lang="en-US" noProof="0" dirty="0"/>
              <a:t>Click to edit Master title style</a:t>
            </a:r>
            <a:endParaRPr lang="en-AU" noProof="0" dirty="0"/>
          </a:p>
        </p:txBody>
      </p:sp>
      <p:sp>
        <p:nvSpPr>
          <p:cNvPr id="15" name="Subtitle 2"/>
          <p:cNvSpPr>
            <a:spLocks noGrp="1"/>
          </p:cNvSpPr>
          <p:nvPr userDrawn="1">
            <p:ph type="subTitle" idx="1" hasCustomPrompt="1"/>
          </p:nvPr>
        </p:nvSpPr>
        <p:spPr>
          <a:xfrm>
            <a:off x="5615642" y="4258807"/>
            <a:ext cx="5292905" cy="159199"/>
          </a:xfrm>
        </p:spPr>
        <p:txBody>
          <a:bodyPr/>
          <a:lstStyle>
            <a:lvl1pPr marL="0" indent="0" algn="r">
              <a:buNone/>
              <a:defRPr sz="1000">
                <a:solidFill>
                  <a:schemeClr val="bg1"/>
                </a:solidFill>
              </a:defRPr>
            </a:lvl1pPr>
            <a:lvl2pPr marL="0" indent="0" algn="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p:txBody>
      </p:sp>
      <p:sp>
        <p:nvSpPr>
          <p:cNvPr id="10" name="Text Placeholder 4"/>
          <p:cNvSpPr>
            <a:spLocks noGrp="1"/>
          </p:cNvSpPr>
          <p:nvPr>
            <p:ph type="body" sz="quarter" idx="14" hasCustomPrompt="1"/>
          </p:nvPr>
        </p:nvSpPr>
        <p:spPr>
          <a:xfrm>
            <a:off x="5615862" y="4473201"/>
            <a:ext cx="5294127" cy="215677"/>
          </a:xfrm>
        </p:spPr>
        <p:txBody>
          <a:bodyPr/>
          <a:lstStyle>
            <a:lvl1pPr algn="r">
              <a:spcBef>
                <a:spcPts val="0"/>
              </a:spcBef>
              <a:defRPr sz="1000" b="0">
                <a:solidFill>
                  <a:schemeClr val="bg1"/>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sp>
        <p:nvSpPr>
          <p:cNvPr id="13" name="Teardrop 12"/>
          <p:cNvSpPr/>
          <p:nvPr userDrawn="1"/>
        </p:nvSpPr>
        <p:spPr>
          <a:xfrm rot="5400000">
            <a:off x="9743156" y="1363917"/>
            <a:ext cx="972000" cy="1296000"/>
          </a:xfrm>
          <a:prstGeom prst="teardrop">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vert270" lIns="144000" tIns="36000" rIns="36000" bIns="36000" rtlCol="0" anchor="ctr"/>
          <a:lstStyle/>
          <a:p>
            <a:pPr algn="ctr" fontAlgn="auto">
              <a:spcBef>
                <a:spcPts val="0"/>
              </a:spcBef>
              <a:spcAft>
                <a:spcPts val="0"/>
              </a:spcAft>
            </a:pPr>
            <a:endParaRPr lang="en-US" sz="2700" b="1" dirty="0">
              <a:solidFill>
                <a:srgbClr val="FFFFFF"/>
              </a:solidFill>
            </a:endParaRPr>
          </a:p>
        </p:txBody>
      </p:sp>
      <p:sp>
        <p:nvSpPr>
          <p:cNvPr id="11"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2455541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ver 2_Title Slide_White">
    <p:spTree>
      <p:nvGrpSpPr>
        <p:cNvPr id="1" name=""/>
        <p:cNvGrpSpPr/>
        <p:nvPr/>
      </p:nvGrpSpPr>
      <p:grpSpPr>
        <a:xfrm>
          <a:off x="0" y="0"/>
          <a:ext cx="0" cy="0"/>
          <a:chOff x="0" y="0"/>
          <a:chExt cx="0" cy="0"/>
        </a:xfrm>
      </p:grpSpPr>
      <p:sp>
        <p:nvSpPr>
          <p:cNvPr id="2" name="Title 1"/>
          <p:cNvSpPr>
            <a:spLocks noGrp="1"/>
          </p:cNvSpPr>
          <p:nvPr>
            <p:ph type="ctrTitle"/>
          </p:nvPr>
        </p:nvSpPr>
        <p:spPr>
          <a:xfrm>
            <a:off x="4655840" y="2707200"/>
            <a:ext cx="6253312" cy="766800"/>
          </a:xfrm>
        </p:spPr>
        <p:txBody>
          <a:bodyPr anchor="b"/>
          <a:lstStyle>
            <a:lvl1pPr algn="r">
              <a:lnSpc>
                <a:spcPct val="90000"/>
              </a:lnSpc>
              <a:defRPr sz="2500" b="1">
                <a:solidFill>
                  <a:schemeClr val="bg2"/>
                </a:solidFill>
                <a:latin typeface="+mj-lt"/>
              </a:defRPr>
            </a:lvl1pPr>
          </a:lstStyle>
          <a:p>
            <a:r>
              <a:rPr lang="en-US" noProof="0" dirty="0"/>
              <a:t>Click to edit Master title style</a:t>
            </a:r>
            <a:endParaRPr lang="en-AU" noProof="0" dirty="0"/>
          </a:p>
        </p:txBody>
      </p:sp>
      <p:sp>
        <p:nvSpPr>
          <p:cNvPr id="3" name="Subtitle 2"/>
          <p:cNvSpPr>
            <a:spLocks noGrp="1"/>
          </p:cNvSpPr>
          <p:nvPr>
            <p:ph type="subTitle" idx="1" hasCustomPrompt="1"/>
          </p:nvPr>
        </p:nvSpPr>
        <p:spPr>
          <a:xfrm>
            <a:off x="4655588" y="4258800"/>
            <a:ext cx="6252957" cy="995536"/>
          </a:xfrm>
        </p:spPr>
        <p:txBody>
          <a:bodyPr/>
          <a:lstStyle>
            <a:lvl1pPr marL="0" indent="0" algn="r">
              <a:buNone/>
              <a:defRPr sz="1200">
                <a:solidFill>
                  <a:schemeClr val="tx2"/>
                </a:solidFill>
              </a:defRPr>
            </a:lvl1pPr>
            <a:lvl2pPr marL="0" indent="0" algn="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a:p>
            <a:pPr lvl="1"/>
            <a:r>
              <a:rPr lang="en-AU" noProof="0" dirty="0"/>
              <a:t>level two</a:t>
            </a:r>
          </a:p>
        </p:txBody>
      </p:sp>
      <p:cxnSp>
        <p:nvCxnSpPr>
          <p:cNvPr id="12" name="Straight Connector 11"/>
          <p:cNvCxnSpPr/>
          <p:nvPr userDrawn="1"/>
        </p:nvCxnSpPr>
        <p:spPr>
          <a:xfrm>
            <a:off x="10371517" y="3893405"/>
            <a:ext cx="537027" cy="0"/>
          </a:xfrm>
          <a:prstGeom prst="line">
            <a:avLst/>
          </a:prstGeom>
          <a:ln w="6350" cmpd="sng">
            <a:solidFill>
              <a:schemeClr val="tx2"/>
            </a:solidFill>
          </a:ln>
        </p:spPr>
        <p:style>
          <a:lnRef idx="1">
            <a:schemeClr val="dk1"/>
          </a:lnRef>
          <a:fillRef idx="0">
            <a:schemeClr val="dk1"/>
          </a:fillRef>
          <a:effectRef idx="0">
            <a:schemeClr val="dk1"/>
          </a:effectRef>
          <a:fontRef idx="minor">
            <a:schemeClr val="tx1"/>
          </a:fontRef>
        </p:style>
      </p:cxn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4128875" cy="6858000"/>
          </a:xfrm>
          <a:prstGeom prst="rect">
            <a:avLst/>
          </a:prstGeom>
        </p:spPr>
      </p:pic>
      <p:sp>
        <p:nvSpPr>
          <p:cNvPr id="9" name="Footer Placeholder 4"/>
          <p:cNvSpPr>
            <a:spLocks noGrp="1"/>
          </p:cNvSpPr>
          <p:nvPr>
            <p:ph type="ftr" sz="quarter" idx="3"/>
          </p:nvPr>
        </p:nvSpPr>
        <p:spPr>
          <a:xfrm>
            <a:off x="4668544" y="6428336"/>
            <a:ext cx="6240000" cy="163264"/>
          </a:xfrm>
          <a:prstGeom prst="rect">
            <a:avLst/>
          </a:prstGeom>
        </p:spPr>
        <p:txBody>
          <a:bodyPr vert="horz" lIns="0" tIns="0" rIns="0" bIns="0" rtlCol="0" anchor="ctr" anchorCtr="0"/>
          <a:lstStyle>
            <a:lvl1pPr algn="l">
              <a:defRPr lang="en-AU" sz="1000" b="1" dirty="0">
                <a:solidFill>
                  <a:schemeClr val="tx2"/>
                </a:solidFill>
                <a:latin typeface="+mn-lt"/>
                <a:cs typeface="Arial" pitchFamily="34" charset="0"/>
              </a:defRPr>
            </a:lvl1pPr>
          </a:lstStyle>
          <a:p>
            <a:pPr algn="r"/>
            <a:r>
              <a:rPr lang="en-AU" dirty="0"/>
              <a:t>Restricted</a:t>
            </a:r>
          </a:p>
        </p:txBody>
      </p:sp>
      <p:sp>
        <p:nvSpPr>
          <p:cNvPr id="5" name="Text Placeholder 4"/>
          <p:cNvSpPr>
            <a:spLocks noGrp="1"/>
          </p:cNvSpPr>
          <p:nvPr>
            <p:ph type="body" sz="quarter" idx="14" hasCustomPrompt="1"/>
          </p:nvPr>
        </p:nvSpPr>
        <p:spPr>
          <a:xfrm>
            <a:off x="4655584" y="2348887"/>
            <a:ext cx="6254400" cy="215677"/>
          </a:xfrm>
        </p:spPr>
        <p:txBody>
          <a:bodyPr/>
          <a:lstStyle>
            <a:lvl1pPr algn="r">
              <a:spcBef>
                <a:spcPts val="0"/>
              </a:spcBef>
              <a:defRPr sz="1100" b="1">
                <a:solidFill>
                  <a:schemeClr val="tx2"/>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spTree>
    <p:extLst>
      <p:ext uri="{BB962C8B-B14F-4D97-AF65-F5344CB8AC3E}">
        <p14:creationId xmlns:p14="http://schemas.microsoft.com/office/powerpoint/2010/main" val="93222021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ver 2_Title Slide_Blu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172" y="1220"/>
            <a:ext cx="12192000" cy="6858000"/>
          </a:xfrm>
          <a:prstGeom prst="rect">
            <a:avLst/>
          </a:prstGeom>
        </p:spPr>
      </p:pic>
      <p:sp>
        <p:nvSpPr>
          <p:cNvPr id="2" name="Title 1"/>
          <p:cNvSpPr>
            <a:spLocks noGrp="1"/>
          </p:cNvSpPr>
          <p:nvPr>
            <p:ph type="ctrTitle"/>
          </p:nvPr>
        </p:nvSpPr>
        <p:spPr bwMode="gray">
          <a:xfrm>
            <a:off x="4655840" y="2707200"/>
            <a:ext cx="6253312" cy="766800"/>
          </a:xfrm>
        </p:spPr>
        <p:txBody>
          <a:bodyPr anchor="b"/>
          <a:lstStyle>
            <a:lvl1pPr algn="r">
              <a:lnSpc>
                <a:spcPct val="90000"/>
              </a:lnSpc>
              <a:defRPr sz="2500" b="1">
                <a:solidFill>
                  <a:schemeClr val="bg1"/>
                </a:solidFill>
                <a:latin typeface="+mj-lt"/>
              </a:defRPr>
            </a:lvl1pPr>
          </a:lstStyle>
          <a:p>
            <a:r>
              <a:rPr lang="en-US" noProof="0" dirty="0"/>
              <a:t>Click to edit Master title style</a:t>
            </a:r>
            <a:endParaRPr lang="en-AU" noProof="0" dirty="0"/>
          </a:p>
        </p:txBody>
      </p:sp>
      <p:sp>
        <p:nvSpPr>
          <p:cNvPr id="3" name="Subtitle 2"/>
          <p:cNvSpPr>
            <a:spLocks noGrp="1"/>
          </p:cNvSpPr>
          <p:nvPr>
            <p:ph type="subTitle" idx="1" hasCustomPrompt="1"/>
          </p:nvPr>
        </p:nvSpPr>
        <p:spPr bwMode="gray">
          <a:xfrm>
            <a:off x="4655588" y="4258800"/>
            <a:ext cx="6252957" cy="995536"/>
          </a:xfrm>
        </p:spPr>
        <p:txBody>
          <a:bodyPr/>
          <a:lstStyle>
            <a:lvl1pPr marL="0" indent="0" algn="r">
              <a:buNone/>
              <a:defRPr sz="1200">
                <a:solidFill>
                  <a:schemeClr val="bg1"/>
                </a:solidFill>
              </a:defRPr>
            </a:lvl1pPr>
            <a:lvl2pPr marL="0" indent="0" algn="r">
              <a:buNone/>
              <a:defRPr sz="12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a:p>
            <a:pPr lvl="1"/>
            <a:r>
              <a:rPr lang="en-AU" noProof="0" dirty="0"/>
              <a:t>level two</a:t>
            </a:r>
          </a:p>
        </p:txBody>
      </p:sp>
      <p:cxnSp>
        <p:nvCxnSpPr>
          <p:cNvPr id="12" name="Straight Connector 11"/>
          <p:cNvCxnSpPr/>
          <p:nvPr userDrawn="1"/>
        </p:nvCxnSpPr>
        <p:spPr bwMode="gray">
          <a:xfrm>
            <a:off x="10371517" y="3893405"/>
            <a:ext cx="537027" cy="0"/>
          </a:xfrm>
          <a:prstGeom prst="line">
            <a:avLst/>
          </a:prstGeom>
          <a:ln w="6350" cmpd="sng">
            <a:solidFill>
              <a:schemeClr val="bg1"/>
            </a:solidFill>
          </a:ln>
        </p:spPr>
        <p:style>
          <a:lnRef idx="1">
            <a:schemeClr val="dk1"/>
          </a:lnRef>
          <a:fillRef idx="0">
            <a:schemeClr val="dk1"/>
          </a:fillRef>
          <a:effectRef idx="0">
            <a:schemeClr val="dk1"/>
          </a:effectRef>
          <a:fontRef idx="minor">
            <a:schemeClr val="tx1"/>
          </a:fontRef>
        </p:style>
      </p:cxnSp>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 y="0"/>
            <a:ext cx="4128875" cy="6857998"/>
          </a:xfrm>
          <a:prstGeom prst="rect">
            <a:avLst/>
          </a:prstGeom>
        </p:spPr>
      </p:pic>
      <p:sp>
        <p:nvSpPr>
          <p:cNvPr id="18" name="Footer Placeholder 4"/>
          <p:cNvSpPr>
            <a:spLocks noGrp="1"/>
          </p:cNvSpPr>
          <p:nvPr>
            <p:ph type="ftr" sz="quarter" idx="3"/>
          </p:nvPr>
        </p:nvSpPr>
        <p:spPr>
          <a:xfrm>
            <a:off x="4668544" y="6428336"/>
            <a:ext cx="6240000" cy="163264"/>
          </a:xfrm>
          <a:prstGeom prst="rect">
            <a:avLst/>
          </a:prstGeom>
        </p:spPr>
        <p:txBody>
          <a:bodyPr vert="horz" lIns="0" tIns="0" rIns="0" bIns="0" rtlCol="0" anchor="ctr" anchorCtr="0"/>
          <a:lstStyle>
            <a:lvl1pPr algn="l">
              <a:defRPr lang="en-AU" sz="1000" b="1" dirty="0">
                <a:solidFill>
                  <a:schemeClr val="bg1"/>
                </a:solidFill>
                <a:latin typeface="+mn-lt"/>
                <a:cs typeface="Arial" pitchFamily="34" charset="0"/>
              </a:defRPr>
            </a:lvl1pPr>
          </a:lstStyle>
          <a:p>
            <a:pPr algn="r"/>
            <a:r>
              <a:rPr lang="en-AU" dirty="0"/>
              <a:t>Restricted</a:t>
            </a:r>
          </a:p>
        </p:txBody>
      </p:sp>
      <p:sp>
        <p:nvSpPr>
          <p:cNvPr id="11" name="Text Placeholder 4"/>
          <p:cNvSpPr>
            <a:spLocks noGrp="1"/>
          </p:cNvSpPr>
          <p:nvPr>
            <p:ph type="body" sz="quarter" idx="14" hasCustomPrompt="1"/>
          </p:nvPr>
        </p:nvSpPr>
        <p:spPr>
          <a:xfrm>
            <a:off x="4655584" y="2348887"/>
            <a:ext cx="6254400" cy="215677"/>
          </a:xfrm>
        </p:spPr>
        <p:txBody>
          <a:bodyPr/>
          <a:lstStyle>
            <a:lvl1pPr algn="r">
              <a:spcBef>
                <a:spcPts val="0"/>
              </a:spcBef>
              <a:defRPr sz="1100" b="1">
                <a:solidFill>
                  <a:schemeClr val="bg1"/>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spTree>
    <p:extLst>
      <p:ext uri="{BB962C8B-B14F-4D97-AF65-F5344CB8AC3E}">
        <p14:creationId xmlns:p14="http://schemas.microsoft.com/office/powerpoint/2010/main" val="206484562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Title Slide_Fullbleed image">
    <p:spTree>
      <p:nvGrpSpPr>
        <p:cNvPr id="1" name=""/>
        <p:cNvGrpSpPr/>
        <p:nvPr/>
      </p:nvGrpSpPr>
      <p:grpSpPr>
        <a:xfrm>
          <a:off x="0" y="0"/>
          <a:ext cx="0" cy="0"/>
          <a:chOff x="0" y="0"/>
          <a:chExt cx="0" cy="0"/>
        </a:xfrm>
      </p:grpSpPr>
      <p:cxnSp>
        <p:nvCxnSpPr>
          <p:cNvPr id="12" name="Straight Connector 11"/>
          <p:cNvCxnSpPr/>
          <p:nvPr userDrawn="1"/>
        </p:nvCxnSpPr>
        <p:spPr>
          <a:xfrm>
            <a:off x="10371517" y="3893405"/>
            <a:ext cx="537027" cy="0"/>
          </a:xfrm>
          <a:prstGeom prst="line">
            <a:avLst/>
          </a:prstGeom>
          <a:ln w="6350" cmpd="sng">
            <a:solidFill>
              <a:schemeClr val="bg1"/>
            </a:solidFill>
          </a:ln>
        </p:spPr>
        <p:style>
          <a:lnRef idx="1">
            <a:schemeClr val="dk1"/>
          </a:lnRef>
          <a:fillRef idx="0">
            <a:schemeClr val="dk1"/>
          </a:fillRef>
          <a:effectRef idx="0">
            <a:schemeClr val="dk1"/>
          </a:effectRef>
          <a:fontRef idx="minor">
            <a:schemeClr val="tx1"/>
          </a:fontRef>
        </p:style>
      </p:cxnSp>
      <p:sp>
        <p:nvSpPr>
          <p:cNvPr id="13" name="Title 1"/>
          <p:cNvSpPr>
            <a:spLocks noGrp="1"/>
          </p:cNvSpPr>
          <p:nvPr>
            <p:ph type="ctrTitle"/>
          </p:nvPr>
        </p:nvSpPr>
        <p:spPr>
          <a:xfrm>
            <a:off x="4655840" y="2707200"/>
            <a:ext cx="6253312" cy="766800"/>
          </a:xfrm>
        </p:spPr>
        <p:txBody>
          <a:bodyPr anchor="b"/>
          <a:lstStyle>
            <a:lvl1pPr algn="r">
              <a:lnSpc>
                <a:spcPct val="90000"/>
              </a:lnSpc>
              <a:defRPr sz="2500" b="1">
                <a:solidFill>
                  <a:schemeClr val="bg1"/>
                </a:solidFill>
                <a:latin typeface="+mj-lt"/>
              </a:defRPr>
            </a:lvl1pPr>
          </a:lstStyle>
          <a:p>
            <a:r>
              <a:rPr lang="en-US" noProof="0" dirty="0"/>
              <a:t>Click to edit Master title style</a:t>
            </a:r>
            <a:endParaRPr lang="en-AU" noProof="0" dirty="0"/>
          </a:p>
        </p:txBody>
      </p:sp>
      <p:sp>
        <p:nvSpPr>
          <p:cNvPr id="16" name="Subtitle 2"/>
          <p:cNvSpPr>
            <a:spLocks noGrp="1"/>
          </p:cNvSpPr>
          <p:nvPr>
            <p:ph type="subTitle" idx="1" hasCustomPrompt="1"/>
          </p:nvPr>
        </p:nvSpPr>
        <p:spPr>
          <a:xfrm>
            <a:off x="4655588" y="4258800"/>
            <a:ext cx="6252957" cy="995536"/>
          </a:xfrm>
        </p:spPr>
        <p:txBody>
          <a:bodyPr/>
          <a:lstStyle>
            <a:lvl1pPr marL="0" indent="0" algn="r">
              <a:buNone/>
              <a:defRPr sz="1200">
                <a:solidFill>
                  <a:schemeClr val="bg1"/>
                </a:solidFill>
              </a:defRPr>
            </a:lvl1pPr>
            <a:lvl2pPr marL="0" indent="0" algn="r">
              <a:buNone/>
              <a:defRPr sz="12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a:p>
            <a:pPr lvl="1"/>
            <a:r>
              <a:rPr lang="en-AU" noProof="0" dirty="0"/>
              <a:t>level two</a:t>
            </a:r>
          </a:p>
        </p:txBody>
      </p:sp>
      <p:sp>
        <p:nvSpPr>
          <p:cNvPr id="11" name="Text Placeholder 4"/>
          <p:cNvSpPr>
            <a:spLocks noGrp="1"/>
          </p:cNvSpPr>
          <p:nvPr>
            <p:ph type="body" sz="quarter" idx="14" hasCustomPrompt="1"/>
          </p:nvPr>
        </p:nvSpPr>
        <p:spPr>
          <a:xfrm>
            <a:off x="4655584" y="2408407"/>
            <a:ext cx="6254400" cy="215677"/>
          </a:xfrm>
        </p:spPr>
        <p:txBody>
          <a:bodyPr/>
          <a:lstStyle>
            <a:lvl1pPr algn="r">
              <a:spcBef>
                <a:spcPts val="0"/>
              </a:spcBef>
              <a:defRPr sz="1100" b="1">
                <a:solidFill>
                  <a:schemeClr val="bg1"/>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sp>
        <p:nvSpPr>
          <p:cNvPr id="3" name="Picture Placeholder 2"/>
          <p:cNvSpPr>
            <a:spLocks noGrp="1"/>
          </p:cNvSpPr>
          <p:nvPr>
            <p:ph type="pic" sz="quarter" idx="10" hasCustomPrompt="1"/>
          </p:nvPr>
        </p:nvSpPr>
        <p:spPr>
          <a:xfrm>
            <a:off x="0" y="-27384"/>
            <a:ext cx="12192000" cy="6858000"/>
          </a:xfrm>
        </p:spPr>
        <p:txBody>
          <a:bodyPr bIns="360000" anchor="ctr"/>
          <a:lstStyle>
            <a:lvl1pPr algn="ctr">
              <a:defRPr b="0">
                <a:solidFill>
                  <a:schemeClr val="tx1"/>
                </a:solidFill>
              </a:defRPr>
            </a:lvl1pPr>
          </a:lstStyle>
          <a:p>
            <a:r>
              <a:rPr lang="en-AU" dirty="0"/>
              <a:t>Click in the icon to insert picture.</a:t>
            </a:r>
          </a:p>
        </p:txBody>
      </p:sp>
      <p:sp>
        <p:nvSpPr>
          <p:cNvPr id="5" name="Footer Placeholder 4"/>
          <p:cNvSpPr>
            <a:spLocks noGrp="1"/>
          </p:cNvSpPr>
          <p:nvPr>
            <p:ph type="ftr" sz="quarter" idx="16"/>
          </p:nvPr>
        </p:nvSpPr>
        <p:spPr/>
        <p:txBody>
          <a:bodyPr/>
          <a:lstStyle>
            <a:lvl1pPr>
              <a:defRPr>
                <a:solidFill>
                  <a:schemeClr val="bg1"/>
                </a:solidFill>
              </a:defRPr>
            </a:lvl1pPr>
          </a:lstStyle>
          <a:p>
            <a:r>
              <a:rPr lang="en-AU" dirty="0"/>
              <a:t>Restricted</a:t>
            </a:r>
          </a:p>
        </p:txBody>
      </p:sp>
    </p:spTree>
    <p:extLst>
      <p:ext uri="{BB962C8B-B14F-4D97-AF65-F5344CB8AC3E}">
        <p14:creationId xmlns:p14="http://schemas.microsoft.com/office/powerpoint/2010/main" val="150829299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Divider_White">
    <p:spTree>
      <p:nvGrpSpPr>
        <p:cNvPr id="1" name=""/>
        <p:cNvGrpSpPr/>
        <p:nvPr/>
      </p:nvGrpSpPr>
      <p:grpSpPr>
        <a:xfrm>
          <a:off x="0" y="0"/>
          <a:ext cx="0" cy="0"/>
          <a:chOff x="0" y="0"/>
          <a:chExt cx="0" cy="0"/>
        </a:xfrm>
      </p:grpSpPr>
      <p:sp>
        <p:nvSpPr>
          <p:cNvPr id="15" name="Rectangle 14"/>
          <p:cNvSpPr/>
          <p:nvPr userDrawn="1"/>
        </p:nvSpPr>
        <p:spPr>
          <a:xfrm>
            <a:off x="5" y="3889829"/>
            <a:ext cx="12191129" cy="2968170"/>
          </a:xfrm>
          <a:prstGeom prst="rect">
            <a:avLst/>
          </a:prstGeom>
          <a:solidFill>
            <a:srgbClr val="E9F5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2" name="Title 1"/>
          <p:cNvSpPr>
            <a:spLocks noGrp="1"/>
          </p:cNvSpPr>
          <p:nvPr>
            <p:ph type="ctrTitle"/>
          </p:nvPr>
        </p:nvSpPr>
        <p:spPr>
          <a:xfrm>
            <a:off x="4655840" y="2707200"/>
            <a:ext cx="6253312" cy="766800"/>
          </a:xfrm>
        </p:spPr>
        <p:txBody>
          <a:bodyPr anchor="b"/>
          <a:lstStyle>
            <a:lvl1pPr algn="r">
              <a:lnSpc>
                <a:spcPct val="90000"/>
              </a:lnSpc>
              <a:defRPr sz="2500" b="1">
                <a:solidFill>
                  <a:schemeClr val="bg2"/>
                </a:solidFill>
                <a:latin typeface="+mj-lt"/>
              </a:defRPr>
            </a:lvl1pPr>
          </a:lstStyle>
          <a:p>
            <a:r>
              <a:rPr lang="en-US" noProof="0" dirty="0"/>
              <a:t>Click to edit Master title style</a:t>
            </a:r>
            <a:endParaRPr lang="en-AU" noProof="0" dirty="0"/>
          </a:p>
        </p:txBody>
      </p:sp>
      <p:sp>
        <p:nvSpPr>
          <p:cNvPr id="3" name="Subtitle 2"/>
          <p:cNvSpPr>
            <a:spLocks noGrp="1"/>
          </p:cNvSpPr>
          <p:nvPr>
            <p:ph type="subTitle" idx="1" hasCustomPrompt="1"/>
          </p:nvPr>
        </p:nvSpPr>
        <p:spPr>
          <a:xfrm>
            <a:off x="4655588" y="4258800"/>
            <a:ext cx="6252957" cy="995536"/>
          </a:xfrm>
        </p:spPr>
        <p:txBody>
          <a:bodyPr/>
          <a:lstStyle>
            <a:lvl1pPr marL="0" indent="0" algn="r">
              <a:buNone/>
              <a:defRPr sz="1200">
                <a:solidFill>
                  <a:schemeClr val="tx2"/>
                </a:solidFill>
              </a:defRPr>
            </a:lvl1pPr>
            <a:lvl2pPr marL="0" indent="0" algn="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a:p>
            <a:pPr lvl="1"/>
            <a:r>
              <a:rPr lang="en-AU" noProof="0" dirty="0"/>
              <a:t>level two</a:t>
            </a:r>
          </a:p>
        </p:txBody>
      </p:sp>
      <p:cxnSp>
        <p:nvCxnSpPr>
          <p:cNvPr id="12" name="Straight Connector 11"/>
          <p:cNvCxnSpPr/>
          <p:nvPr userDrawn="1"/>
        </p:nvCxnSpPr>
        <p:spPr>
          <a:xfrm>
            <a:off x="10371517" y="3893405"/>
            <a:ext cx="537027" cy="0"/>
          </a:xfrm>
          <a:prstGeom prst="line">
            <a:avLst/>
          </a:prstGeom>
          <a:ln w="6350" cmpd="sng">
            <a:solidFill>
              <a:schemeClr val="tx2"/>
            </a:solidFill>
          </a:ln>
        </p:spPr>
        <p:style>
          <a:lnRef idx="1">
            <a:schemeClr val="dk1"/>
          </a:lnRef>
          <a:fillRef idx="0">
            <a:schemeClr val="dk1"/>
          </a:fillRef>
          <a:effectRef idx="0">
            <a:schemeClr val="dk1"/>
          </a:effectRef>
          <a:fontRef idx="minor">
            <a:schemeClr val="tx1"/>
          </a:fontRef>
        </p:style>
      </p:cxnSp>
      <p:sp>
        <p:nvSpPr>
          <p:cNvPr id="8" name="Text Placeholder 4"/>
          <p:cNvSpPr>
            <a:spLocks noGrp="1"/>
          </p:cNvSpPr>
          <p:nvPr>
            <p:ph type="body" sz="quarter" idx="14"/>
          </p:nvPr>
        </p:nvSpPr>
        <p:spPr>
          <a:xfrm>
            <a:off x="4655584" y="2348887"/>
            <a:ext cx="6254400" cy="215677"/>
          </a:xfrm>
        </p:spPr>
        <p:txBody>
          <a:bodyPr/>
          <a:lstStyle>
            <a:lvl1pPr algn="r">
              <a:spcBef>
                <a:spcPts val="0"/>
              </a:spcBef>
              <a:defRPr sz="1100" b="1">
                <a:solidFill>
                  <a:schemeClr val="tx2"/>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endParaRPr lang="en-US" dirty="0"/>
          </a:p>
        </p:txBody>
      </p:sp>
      <p:sp>
        <p:nvSpPr>
          <p:cNvPr id="9" name="Date Placeholder 15"/>
          <p:cNvSpPr>
            <a:spLocks noGrp="1"/>
          </p:cNvSpPr>
          <p:nvPr>
            <p:ph type="dt" sz="half" idx="18"/>
          </p:nvPr>
        </p:nvSpPr>
        <p:spPr>
          <a:xfrm>
            <a:off x="873603" y="6429600"/>
            <a:ext cx="7978607" cy="162000"/>
          </a:xfr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44730007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Divider_Blu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172" y="1220"/>
            <a:ext cx="12192000" cy="6858000"/>
          </a:xfrm>
          <a:prstGeom prst="rect">
            <a:avLst/>
          </a:prstGeom>
        </p:spPr>
      </p:pic>
      <p:sp>
        <p:nvSpPr>
          <p:cNvPr id="2" name="Title 1"/>
          <p:cNvSpPr>
            <a:spLocks noGrp="1"/>
          </p:cNvSpPr>
          <p:nvPr>
            <p:ph type="ctrTitle"/>
          </p:nvPr>
        </p:nvSpPr>
        <p:spPr bwMode="gray">
          <a:xfrm>
            <a:off x="4655840" y="2707200"/>
            <a:ext cx="6253312" cy="766800"/>
          </a:xfrm>
        </p:spPr>
        <p:txBody>
          <a:bodyPr anchor="b"/>
          <a:lstStyle>
            <a:lvl1pPr algn="r">
              <a:lnSpc>
                <a:spcPct val="90000"/>
              </a:lnSpc>
              <a:defRPr sz="2500" b="1">
                <a:solidFill>
                  <a:schemeClr val="bg1"/>
                </a:solidFill>
                <a:latin typeface="+mj-lt"/>
              </a:defRPr>
            </a:lvl1pPr>
          </a:lstStyle>
          <a:p>
            <a:r>
              <a:rPr lang="en-US" noProof="0" dirty="0"/>
              <a:t>Click to edit Master title style</a:t>
            </a:r>
            <a:endParaRPr lang="en-AU" noProof="0" dirty="0"/>
          </a:p>
        </p:txBody>
      </p:sp>
      <p:sp>
        <p:nvSpPr>
          <p:cNvPr id="3" name="Subtitle 2"/>
          <p:cNvSpPr>
            <a:spLocks noGrp="1"/>
          </p:cNvSpPr>
          <p:nvPr>
            <p:ph type="subTitle" idx="1" hasCustomPrompt="1"/>
          </p:nvPr>
        </p:nvSpPr>
        <p:spPr bwMode="gray">
          <a:xfrm>
            <a:off x="4655588" y="4258800"/>
            <a:ext cx="6252957" cy="995536"/>
          </a:xfrm>
        </p:spPr>
        <p:txBody>
          <a:bodyPr/>
          <a:lstStyle>
            <a:lvl1pPr marL="0" indent="0" algn="r">
              <a:buNone/>
              <a:defRPr sz="1200">
                <a:solidFill>
                  <a:schemeClr val="bg1"/>
                </a:solidFill>
              </a:defRPr>
            </a:lvl1pPr>
            <a:lvl2pPr marL="0" indent="0" algn="r">
              <a:buNone/>
              <a:defRPr sz="12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a:p>
            <a:pPr lvl="1"/>
            <a:r>
              <a:rPr lang="en-AU" noProof="0" dirty="0"/>
              <a:t>level two</a:t>
            </a:r>
          </a:p>
        </p:txBody>
      </p:sp>
      <p:cxnSp>
        <p:nvCxnSpPr>
          <p:cNvPr id="12" name="Straight Connector 11"/>
          <p:cNvCxnSpPr/>
          <p:nvPr userDrawn="1"/>
        </p:nvCxnSpPr>
        <p:spPr bwMode="gray">
          <a:xfrm>
            <a:off x="10371517" y="3893405"/>
            <a:ext cx="537027" cy="0"/>
          </a:xfrm>
          <a:prstGeom prst="line">
            <a:avLst/>
          </a:prstGeom>
          <a:ln w="6350" cmpd="sng">
            <a:solidFill>
              <a:schemeClr val="bg1"/>
            </a:solidFill>
          </a:ln>
        </p:spPr>
        <p:style>
          <a:lnRef idx="1">
            <a:schemeClr val="dk1"/>
          </a:lnRef>
          <a:fillRef idx="0">
            <a:schemeClr val="dk1"/>
          </a:fillRef>
          <a:effectRef idx="0">
            <a:schemeClr val="dk1"/>
          </a:effectRef>
          <a:fontRef idx="minor">
            <a:schemeClr val="tx1"/>
          </a:fontRef>
        </p:style>
      </p:cxnSp>
      <p:sp>
        <p:nvSpPr>
          <p:cNvPr id="13" name="Text Placeholder 4"/>
          <p:cNvSpPr>
            <a:spLocks noGrp="1"/>
          </p:cNvSpPr>
          <p:nvPr>
            <p:ph type="body" sz="quarter" idx="14"/>
          </p:nvPr>
        </p:nvSpPr>
        <p:spPr>
          <a:xfrm>
            <a:off x="4655584" y="2348887"/>
            <a:ext cx="6254400" cy="215677"/>
          </a:xfrm>
        </p:spPr>
        <p:txBody>
          <a:bodyPr/>
          <a:lstStyle>
            <a:lvl1pPr algn="r">
              <a:spcBef>
                <a:spcPts val="0"/>
              </a:spcBef>
              <a:defRPr sz="1100" b="1">
                <a:solidFill>
                  <a:schemeClr val="bg1"/>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endParaRPr lang="en-US" dirty="0"/>
          </a:p>
        </p:txBody>
      </p:sp>
      <p:sp>
        <p:nvSpPr>
          <p:cNvPr id="14" name="Date Placeholder 15"/>
          <p:cNvSpPr>
            <a:spLocks noGrp="1"/>
          </p:cNvSpPr>
          <p:nvPr>
            <p:ph type="dt" sz="half" idx="18"/>
          </p:nvPr>
        </p:nvSpPr>
        <p:spPr>
          <a:xfrm>
            <a:off x="873603" y="6429600"/>
            <a:ext cx="7978607" cy="162000"/>
          </a:xfrm>
        </p:spPr>
        <p:txBody>
          <a:bodyPr/>
          <a:lstStyle>
            <a:lvl1pPr algn="l">
              <a:defRPr sz="1000" b="1">
                <a:solidFill>
                  <a:schemeClr val="bg1"/>
                </a:solidFill>
              </a:defRPr>
            </a:lvl1pPr>
          </a:lstStyle>
          <a:p>
            <a:endParaRPr lang="en-AU" dirty="0"/>
          </a:p>
        </p:txBody>
      </p:sp>
    </p:spTree>
    <p:extLst>
      <p:ext uri="{BB962C8B-B14F-4D97-AF65-F5344CB8AC3E}">
        <p14:creationId xmlns:p14="http://schemas.microsoft.com/office/powerpoint/2010/main" val="317212695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Divider_Fullbleed imag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p:spPr>
        <p:txBody>
          <a:bodyPr bIns="360000" anchor="ctr"/>
          <a:lstStyle>
            <a:lvl1pPr algn="ctr">
              <a:defRPr b="0">
                <a:solidFill>
                  <a:schemeClr val="tx1"/>
                </a:solidFill>
              </a:defRPr>
            </a:lvl1pPr>
          </a:lstStyle>
          <a:p>
            <a:r>
              <a:rPr lang="en-AU" dirty="0"/>
              <a:t>Click in the icon to insert picture.</a:t>
            </a:r>
          </a:p>
        </p:txBody>
      </p:sp>
      <p:sp>
        <p:nvSpPr>
          <p:cNvPr id="9" name="Title 1"/>
          <p:cNvSpPr>
            <a:spLocks noGrp="1"/>
          </p:cNvSpPr>
          <p:nvPr>
            <p:ph type="ctrTitle" hasCustomPrompt="1"/>
          </p:nvPr>
        </p:nvSpPr>
        <p:spPr bwMode="gray">
          <a:xfrm>
            <a:off x="4655840" y="3861048"/>
            <a:ext cx="6253312" cy="478768"/>
          </a:xfrm>
        </p:spPr>
        <p:txBody>
          <a:bodyPr anchor="b"/>
          <a:lstStyle>
            <a:lvl1pPr algn="r">
              <a:lnSpc>
                <a:spcPct val="90000"/>
              </a:lnSpc>
              <a:defRPr sz="2500" b="1">
                <a:solidFill>
                  <a:schemeClr val="bg1"/>
                </a:solidFill>
                <a:latin typeface="+mj-lt"/>
              </a:defRPr>
            </a:lvl1pPr>
          </a:lstStyle>
          <a:p>
            <a:r>
              <a:rPr lang="en-US" noProof="0" dirty="0"/>
              <a:t>Click to edit title</a:t>
            </a:r>
            <a:endParaRPr lang="en-AU" noProof="0" dirty="0"/>
          </a:p>
        </p:txBody>
      </p:sp>
      <p:sp>
        <p:nvSpPr>
          <p:cNvPr id="10" name="Subtitle 2"/>
          <p:cNvSpPr>
            <a:spLocks noGrp="1"/>
          </p:cNvSpPr>
          <p:nvPr>
            <p:ph type="subTitle" idx="1" hasCustomPrompt="1"/>
          </p:nvPr>
        </p:nvSpPr>
        <p:spPr bwMode="gray">
          <a:xfrm>
            <a:off x="4655588" y="5124616"/>
            <a:ext cx="6252957" cy="608640"/>
          </a:xfrm>
        </p:spPr>
        <p:txBody>
          <a:bodyPr/>
          <a:lstStyle>
            <a:lvl1pPr marL="0" indent="0" algn="r">
              <a:buNone/>
              <a:defRPr sz="1200">
                <a:solidFill>
                  <a:schemeClr val="bg1"/>
                </a:solidFill>
              </a:defRPr>
            </a:lvl1pPr>
            <a:lvl2pPr marL="0" indent="0" algn="r">
              <a:buNone/>
              <a:defRPr sz="12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a:p>
            <a:pPr lvl="1"/>
            <a:r>
              <a:rPr lang="en-AU" noProof="0" dirty="0"/>
              <a:t>level two</a:t>
            </a:r>
          </a:p>
        </p:txBody>
      </p:sp>
      <p:cxnSp>
        <p:nvCxnSpPr>
          <p:cNvPr id="14" name="Straight Connector 13"/>
          <p:cNvCxnSpPr/>
          <p:nvPr userDrawn="1"/>
        </p:nvCxnSpPr>
        <p:spPr bwMode="gray">
          <a:xfrm>
            <a:off x="10371517" y="4759221"/>
            <a:ext cx="537027" cy="0"/>
          </a:xfrm>
          <a:prstGeom prst="line">
            <a:avLst/>
          </a:prstGeom>
          <a:ln w="6350" cmpd="sng">
            <a:solidFill>
              <a:schemeClr val="bg1"/>
            </a:solidFill>
          </a:ln>
        </p:spPr>
        <p:style>
          <a:lnRef idx="1">
            <a:schemeClr val="dk1"/>
          </a:lnRef>
          <a:fillRef idx="0">
            <a:schemeClr val="dk1"/>
          </a:fillRef>
          <a:effectRef idx="0">
            <a:schemeClr val="dk1"/>
          </a:effectRef>
          <a:fontRef idx="minor">
            <a:schemeClr val="tx1"/>
          </a:fontRef>
        </p:style>
      </p:cxnSp>
      <p:sp>
        <p:nvSpPr>
          <p:cNvPr id="13" name="Text Placeholder 4"/>
          <p:cNvSpPr>
            <a:spLocks noGrp="1"/>
          </p:cNvSpPr>
          <p:nvPr>
            <p:ph type="body" sz="quarter" idx="14" hasCustomPrompt="1"/>
          </p:nvPr>
        </p:nvSpPr>
        <p:spPr>
          <a:xfrm>
            <a:off x="4655584" y="2348887"/>
            <a:ext cx="6254400" cy="215677"/>
          </a:xfrm>
        </p:spPr>
        <p:txBody>
          <a:bodyPr/>
          <a:lstStyle>
            <a:lvl1pPr algn="r">
              <a:spcBef>
                <a:spcPts val="0"/>
              </a:spcBef>
              <a:defRPr sz="1100" b="1">
                <a:solidFill>
                  <a:schemeClr val="bg1"/>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sp>
        <p:nvSpPr>
          <p:cNvPr id="8" name="Date Placeholder 15"/>
          <p:cNvSpPr>
            <a:spLocks noGrp="1"/>
          </p:cNvSpPr>
          <p:nvPr>
            <p:ph type="dt" sz="half" idx="18"/>
          </p:nvPr>
        </p:nvSpPr>
        <p:spPr>
          <a:xfrm>
            <a:off x="873603" y="6429600"/>
            <a:ext cx="7978607" cy="162000"/>
          </a:xfr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40651172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873600" y="1341438"/>
            <a:ext cx="10665600" cy="43942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5" name="Slide Number Placeholder 4"/>
          <p:cNvSpPr>
            <a:spLocks noGrp="1"/>
          </p:cNvSpPr>
          <p:nvPr>
            <p:ph type="sldNum" sz="quarter" idx="13"/>
          </p:nvPr>
        </p:nvSpPr>
        <p:spPr/>
        <p:txBody>
          <a:bodyPr/>
          <a:lstStyle/>
          <a:p>
            <a:fld id="{D185EA1E-79F1-42FE-BF0E-812787AB23E5}" type="slidenum">
              <a:rPr lang="en-AU" smtClean="0"/>
              <a:pPr/>
              <a:t>‹#›</a:t>
            </a:fld>
            <a:endParaRPr lang="en-AU" dirty="0"/>
          </a:p>
        </p:txBody>
      </p:sp>
      <p:sp>
        <p:nvSpPr>
          <p:cNvPr id="9" name="Date Placeholder 15"/>
          <p:cNvSpPr>
            <a:spLocks noGrp="1"/>
          </p:cNvSpPr>
          <p:nvPr>
            <p:ph type="dt" sz="half" idx="18"/>
          </p:nvPr>
        </p:nvSpPr>
        <p:spPr>
          <a:xfrm>
            <a:off x="873603" y="6429600"/>
            <a:ext cx="7978607" cy="162000"/>
          </a:xfr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40621134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Executive summary with intr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873600" y="2492896"/>
            <a:ext cx="10665600" cy="3242742"/>
          </a:xfrm>
        </p:spPr>
        <p:txBody>
          <a:bodyPr/>
          <a:lstStyle>
            <a:lvl2pPr>
              <a:defRPr>
                <a:solidFill>
                  <a:schemeClr val="tx1"/>
                </a:solidFill>
              </a:defRPr>
            </a:lvl2pPr>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p:txBody>
      </p:sp>
      <p:sp>
        <p:nvSpPr>
          <p:cNvPr id="5" name="Text Placeholder 4"/>
          <p:cNvSpPr>
            <a:spLocks noGrp="1"/>
          </p:cNvSpPr>
          <p:nvPr>
            <p:ph type="body" sz="quarter" idx="12"/>
          </p:nvPr>
        </p:nvSpPr>
        <p:spPr>
          <a:xfrm>
            <a:off x="873603" y="1342800"/>
            <a:ext cx="10665884" cy="962732"/>
          </a:xfrm>
        </p:spPr>
        <p:txBody>
          <a:bodyPr/>
          <a:lstStyle>
            <a:lvl1pPr>
              <a:defRPr sz="1800">
                <a:solidFill>
                  <a:schemeClr val="tx2"/>
                </a:solidFill>
              </a:defRPr>
            </a:lvl1pPr>
            <a:lvl2pPr>
              <a:defRPr sz="1800">
                <a:solidFill>
                  <a:schemeClr val="tx2"/>
                </a:solidFill>
              </a:defRPr>
            </a:lvl2pPr>
            <a:lvl3pPr>
              <a:defRPr sz="1800">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endParaRPr lang="en-AU" dirty="0"/>
          </a:p>
        </p:txBody>
      </p:sp>
      <p:sp>
        <p:nvSpPr>
          <p:cNvPr id="9" name="Text Placeholder 4"/>
          <p:cNvSpPr>
            <a:spLocks noGrp="1"/>
          </p:cNvSpPr>
          <p:nvPr>
            <p:ph type="body" sz="quarter" idx="13"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7" name="Slide Number Placeholder 6"/>
          <p:cNvSpPr>
            <a:spLocks noGrp="1"/>
          </p:cNvSpPr>
          <p:nvPr>
            <p:ph type="sldNum" sz="quarter" idx="15"/>
          </p:nvPr>
        </p:nvSpPr>
        <p:spPr/>
        <p:txBody>
          <a:bodyPr/>
          <a:lstStyle/>
          <a:p>
            <a:fld id="{D185EA1E-79F1-42FE-BF0E-812787AB23E5}" type="slidenum">
              <a:rPr lang="en-AU" smtClean="0"/>
              <a:pPr/>
              <a:t>‹#›</a:t>
            </a:fld>
            <a:endParaRPr lang="en-AU" dirty="0"/>
          </a:p>
        </p:txBody>
      </p:sp>
      <p:sp>
        <p:nvSpPr>
          <p:cNvPr id="10" name="Date Placeholder 15"/>
          <p:cNvSpPr>
            <a:spLocks noGrp="1"/>
          </p:cNvSpPr>
          <p:nvPr>
            <p:ph type="dt" sz="half" idx="18"/>
          </p:nvPr>
        </p:nvSpPr>
        <p:spPr>
          <a:xfrm>
            <a:off x="873603" y="6429600"/>
            <a:ext cx="7978607" cy="162000"/>
          </a:xfr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360919278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 preserve="1">
  <p:cSld name="Title, Content with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873600" y="1341438"/>
            <a:ext cx="10665600" cy="4394200"/>
          </a:xfrm>
        </p:spPr>
        <p:txBody>
          <a:bodyPr numCol="2" spcCol="360000"/>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5" name="Slide Number Placeholder 4"/>
          <p:cNvSpPr>
            <a:spLocks noGrp="1"/>
          </p:cNvSpPr>
          <p:nvPr>
            <p:ph type="sldNum" sz="quarter" idx="13"/>
          </p:nvPr>
        </p:nvSpPr>
        <p:spPr/>
        <p:txBody>
          <a:bodyPr/>
          <a:lstStyle/>
          <a:p>
            <a:fld id="{D185EA1E-79F1-42FE-BF0E-812787AB23E5}" type="slidenum">
              <a:rPr lang="en-AU" smtClean="0"/>
              <a:pPr/>
              <a:t>‹#›</a:t>
            </a:fld>
            <a:endParaRPr lang="en-AU" dirty="0"/>
          </a:p>
        </p:txBody>
      </p:sp>
      <p:sp>
        <p:nvSpPr>
          <p:cNvPr id="7" name="Date Placeholder 15"/>
          <p:cNvSpPr>
            <a:spLocks noGrp="1"/>
          </p:cNvSpPr>
          <p:nvPr>
            <p:ph type="dt" sz="half" idx="18"/>
          </p:nvPr>
        </p:nvSpPr>
        <p:spPr>
          <a:xfrm>
            <a:off x="873603" y="6429600"/>
            <a:ext cx="7978607" cy="162000"/>
          </a:xfr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3514730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Content, Table and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873600" y="1342800"/>
            <a:ext cx="10665600" cy="15318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5" name="Table Placeholder 4"/>
          <p:cNvSpPr>
            <a:spLocks noGrp="1"/>
          </p:cNvSpPr>
          <p:nvPr>
            <p:ph type="tbl" sz="quarter" idx="12"/>
          </p:nvPr>
        </p:nvSpPr>
        <p:spPr>
          <a:xfrm>
            <a:off x="873600" y="3068960"/>
            <a:ext cx="10668000" cy="2666678"/>
          </a:xfrm>
        </p:spPr>
        <p:txBody>
          <a:bodyPr/>
          <a:lstStyle/>
          <a:p>
            <a:endParaRPr lang="en-AU" dirty="0"/>
          </a:p>
        </p:txBody>
      </p:sp>
      <p:sp>
        <p:nvSpPr>
          <p:cNvPr id="8" name="Text Placeholder 4"/>
          <p:cNvSpPr>
            <a:spLocks noGrp="1"/>
          </p:cNvSpPr>
          <p:nvPr>
            <p:ph type="body" sz="quarter" idx="13"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9" name="Slide Number Placeholder 8"/>
          <p:cNvSpPr>
            <a:spLocks noGrp="1"/>
          </p:cNvSpPr>
          <p:nvPr>
            <p:ph type="sldNum" sz="quarter" idx="15"/>
          </p:nvPr>
        </p:nvSpPr>
        <p:spPr/>
        <p:txBody>
          <a:bodyPr/>
          <a:lstStyle/>
          <a:p>
            <a:fld id="{D185EA1E-79F1-42FE-BF0E-812787AB23E5}" type="slidenum">
              <a:rPr lang="en-AU" smtClean="0"/>
              <a:pPr/>
              <a:t>‹#›</a:t>
            </a:fld>
            <a:endParaRPr lang="en-AU" dirty="0"/>
          </a:p>
        </p:txBody>
      </p:sp>
      <p:sp>
        <p:nvSpPr>
          <p:cNvPr id="10" name="Date Placeholder 15"/>
          <p:cNvSpPr>
            <a:spLocks noGrp="1"/>
          </p:cNvSpPr>
          <p:nvPr>
            <p:ph type="dt" sz="half" idx="18"/>
          </p:nvPr>
        </p:nvSpPr>
        <p:spPr>
          <a:xfrm>
            <a:off x="873603" y="6429600"/>
            <a:ext cx="7978607" cy="162000"/>
          </a:xfr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241963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873600" y="1341438"/>
            <a:ext cx="10665600" cy="43942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5" name="Slide Number Placeholder 4"/>
          <p:cNvSpPr>
            <a:spLocks noGrp="1"/>
          </p:cNvSpPr>
          <p:nvPr>
            <p:ph type="sldNum" sz="quarter" idx="13"/>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9"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8335012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able and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5" name="Table Placeholder 4"/>
          <p:cNvSpPr>
            <a:spLocks noGrp="1"/>
          </p:cNvSpPr>
          <p:nvPr>
            <p:ph type="tbl" sz="quarter" idx="12"/>
          </p:nvPr>
        </p:nvSpPr>
        <p:spPr>
          <a:xfrm>
            <a:off x="873600" y="1342800"/>
            <a:ext cx="10668000" cy="4395600"/>
          </a:xfrm>
        </p:spPr>
        <p:txBody>
          <a:bodyPr/>
          <a:lstStyle/>
          <a:p>
            <a:endParaRPr lang="en-AU" dirty="0"/>
          </a:p>
        </p:txBody>
      </p:sp>
      <p:sp>
        <p:nvSpPr>
          <p:cNvPr id="8" name="Text Placeholder 4"/>
          <p:cNvSpPr>
            <a:spLocks noGrp="1"/>
          </p:cNvSpPr>
          <p:nvPr>
            <p:ph type="body" sz="quarter" idx="13"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6" name="Slide Number Placeholder 5"/>
          <p:cNvSpPr>
            <a:spLocks noGrp="1"/>
          </p:cNvSpPr>
          <p:nvPr>
            <p:ph type="sldNum" sz="quarter" idx="15"/>
          </p:nvPr>
        </p:nvSpPr>
        <p:spPr/>
        <p:txBody>
          <a:bodyPr/>
          <a:lstStyle/>
          <a:p>
            <a:fld id="{D185EA1E-79F1-42FE-BF0E-812787AB23E5}" type="slidenum">
              <a:rPr lang="en-AU" smtClean="0"/>
              <a:pPr/>
              <a:t>‹#›</a:t>
            </a:fld>
            <a:endParaRPr lang="en-AU" dirty="0"/>
          </a:p>
        </p:txBody>
      </p:sp>
      <p:sp>
        <p:nvSpPr>
          <p:cNvPr id="9" name="Date Placeholder 15"/>
          <p:cNvSpPr>
            <a:spLocks noGrp="1"/>
          </p:cNvSpPr>
          <p:nvPr>
            <p:ph type="dt" sz="half" idx="18"/>
          </p:nvPr>
        </p:nvSpPr>
        <p:spPr>
          <a:xfrm>
            <a:off x="873603" y="6429600"/>
            <a:ext cx="7978607" cy="162000"/>
          </a:xfr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371355180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Content Placeholder 2"/>
          <p:cNvSpPr>
            <a:spLocks noGrp="1"/>
          </p:cNvSpPr>
          <p:nvPr>
            <p:ph idx="19" hasCustomPrompt="1"/>
          </p:nvPr>
        </p:nvSpPr>
        <p:spPr>
          <a:xfrm>
            <a:off x="6628800" y="1316870"/>
            <a:ext cx="4953600" cy="43956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2" name="Title 1"/>
          <p:cNvSpPr>
            <a:spLocks noGrp="1"/>
          </p:cNvSpPr>
          <p:nvPr>
            <p:ph type="title"/>
          </p:nvPr>
        </p:nvSpPr>
        <p:spPr/>
        <p:txBody>
          <a:bodyPr/>
          <a:lstStyle/>
          <a:p>
            <a:r>
              <a:rPr lang="en-US" noProof="0"/>
              <a:t>Click to edit Master title style</a:t>
            </a:r>
            <a:endParaRPr lang="en-AU" noProof="0" dirty="0"/>
          </a:p>
        </p:txBody>
      </p:sp>
      <p:sp>
        <p:nvSpPr>
          <p:cNvPr id="6" name="Content Placeholder 2"/>
          <p:cNvSpPr>
            <a:spLocks noGrp="1"/>
          </p:cNvSpPr>
          <p:nvPr>
            <p:ph idx="12" hasCustomPrompt="1"/>
          </p:nvPr>
        </p:nvSpPr>
        <p:spPr>
          <a:xfrm>
            <a:off x="873600" y="1342800"/>
            <a:ext cx="4953600" cy="43956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10" name="Slide Number Placeholder 9"/>
          <p:cNvSpPr>
            <a:spLocks noGrp="1"/>
          </p:cNvSpPr>
          <p:nvPr>
            <p:ph type="sldNum" sz="quarter" idx="16"/>
          </p:nvPr>
        </p:nvSpPr>
        <p:spPr/>
        <p:txBody>
          <a:bodyPr/>
          <a:lstStyle/>
          <a:p>
            <a:fld id="{D185EA1E-79F1-42FE-BF0E-812787AB23E5}" type="slidenum">
              <a:rPr lang="en-AU" smtClean="0"/>
              <a:pPr/>
              <a:t>‹#›</a:t>
            </a:fld>
            <a:endParaRPr lang="en-AU" dirty="0"/>
          </a:p>
        </p:txBody>
      </p:sp>
      <p:sp>
        <p:nvSpPr>
          <p:cNvPr id="11" name="Date Placeholder 15"/>
          <p:cNvSpPr>
            <a:spLocks noGrp="1"/>
          </p:cNvSpPr>
          <p:nvPr>
            <p:ph type="dt" sz="half" idx="18"/>
          </p:nvPr>
        </p:nvSpPr>
        <p:spPr>
          <a:xfrm>
            <a:off x="873603" y="6429600"/>
            <a:ext cx="7978607" cy="162000"/>
          </a:xfr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204491553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Bullet slide with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6629643" y="1342800"/>
            <a:ext cx="4953600" cy="4392000"/>
          </a:xfrm>
        </p:spPr>
        <p:txBody>
          <a:bodyPr anchor="ctr"/>
          <a:lstStyle>
            <a:lvl1pPr algn="ctr">
              <a:defRPr/>
            </a:lvl1pPr>
            <a:lvl5pPr>
              <a:defRPr baseline="0"/>
            </a:lvl5pPr>
          </a:lstStyle>
          <a:p>
            <a:pPr lvl="0"/>
            <a:r>
              <a:rPr lang="en-AU" noProof="0" dirty="0"/>
              <a:t>Click on icons to insert content</a:t>
            </a:r>
          </a:p>
        </p:txBody>
      </p:sp>
      <p:sp>
        <p:nvSpPr>
          <p:cNvPr id="6" name="Content Placeholder 2"/>
          <p:cNvSpPr>
            <a:spLocks noGrp="1"/>
          </p:cNvSpPr>
          <p:nvPr>
            <p:ph idx="12" hasCustomPrompt="1"/>
          </p:nvPr>
        </p:nvSpPr>
        <p:spPr>
          <a:xfrm>
            <a:off x="873600" y="1342800"/>
            <a:ext cx="4953600" cy="43956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8"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9" name="Slide Number Placeholder 8"/>
          <p:cNvSpPr>
            <a:spLocks noGrp="1"/>
          </p:cNvSpPr>
          <p:nvPr>
            <p:ph type="sldNum" sz="quarter" idx="16"/>
          </p:nvPr>
        </p:nvSpPr>
        <p:spPr/>
        <p:txBody>
          <a:bodyPr/>
          <a:lstStyle/>
          <a:p>
            <a:fld id="{D185EA1E-79F1-42FE-BF0E-812787AB23E5}" type="slidenum">
              <a:rPr lang="en-AU" smtClean="0"/>
              <a:pPr/>
              <a:t>‹#›</a:t>
            </a:fld>
            <a:endParaRPr lang="en-AU" dirty="0"/>
          </a:p>
        </p:txBody>
      </p:sp>
      <p:sp>
        <p:nvSpPr>
          <p:cNvPr id="10" name="Date Placeholder 15"/>
          <p:cNvSpPr>
            <a:spLocks noGrp="1"/>
          </p:cNvSpPr>
          <p:nvPr>
            <p:ph type="dt" sz="half" idx="18"/>
          </p:nvPr>
        </p:nvSpPr>
        <p:spPr>
          <a:xfrm>
            <a:off x="873603" y="6429600"/>
            <a:ext cx="7978607" cy="162000"/>
          </a:xfr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387579853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2 Content and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6629643" y="1341438"/>
            <a:ext cx="4953600" cy="4393362"/>
          </a:xfrm>
        </p:spPr>
        <p:txBody>
          <a:bodyPr anchor="ctr"/>
          <a:lstStyle>
            <a:lvl1pPr algn="ctr">
              <a:defRPr/>
            </a:lvl1pPr>
            <a:lvl5pPr>
              <a:defRPr baseline="0"/>
            </a:lvl5pPr>
          </a:lstStyle>
          <a:p>
            <a:pPr lvl="0"/>
            <a:r>
              <a:rPr lang="en-AU" noProof="0" dirty="0"/>
              <a:t>Click on icons to insert content</a:t>
            </a:r>
          </a:p>
        </p:txBody>
      </p:sp>
      <p:sp>
        <p:nvSpPr>
          <p:cNvPr id="8"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9" name="Content Placeholder 2"/>
          <p:cNvSpPr>
            <a:spLocks noGrp="1"/>
          </p:cNvSpPr>
          <p:nvPr>
            <p:ph idx="15" hasCustomPrompt="1"/>
          </p:nvPr>
        </p:nvSpPr>
        <p:spPr>
          <a:xfrm>
            <a:off x="873600" y="1341438"/>
            <a:ext cx="4953600" cy="4393362"/>
          </a:xfrm>
        </p:spPr>
        <p:txBody>
          <a:bodyPr anchor="ctr"/>
          <a:lstStyle>
            <a:lvl1pPr algn="ctr">
              <a:defRPr/>
            </a:lvl1pPr>
            <a:lvl5pPr>
              <a:defRPr baseline="0"/>
            </a:lvl5pPr>
          </a:lstStyle>
          <a:p>
            <a:pPr lvl="0"/>
            <a:r>
              <a:rPr lang="en-AU" noProof="0" dirty="0"/>
              <a:t>Click on icons to insert content</a:t>
            </a:r>
          </a:p>
        </p:txBody>
      </p:sp>
      <p:sp>
        <p:nvSpPr>
          <p:cNvPr id="5" name="Slide Number Placeholder 4"/>
          <p:cNvSpPr>
            <a:spLocks noGrp="1"/>
          </p:cNvSpPr>
          <p:nvPr>
            <p:ph type="sldNum" sz="quarter" idx="18"/>
          </p:nvPr>
        </p:nvSpPr>
        <p:spPr/>
        <p:txBody>
          <a:bodyPr/>
          <a:lstStyle/>
          <a:p>
            <a:fld id="{D185EA1E-79F1-42FE-BF0E-812787AB23E5}" type="slidenum">
              <a:rPr lang="en-AU" smtClean="0"/>
              <a:pPr/>
              <a:t>‹#›</a:t>
            </a:fld>
            <a:endParaRPr lang="en-AU" dirty="0"/>
          </a:p>
        </p:txBody>
      </p:sp>
      <p:sp>
        <p:nvSpPr>
          <p:cNvPr id="11" name="Date Placeholder 15"/>
          <p:cNvSpPr>
            <a:spLocks noGrp="1"/>
          </p:cNvSpPr>
          <p:nvPr>
            <p:ph type="dt" sz="half" idx="19"/>
          </p:nvPr>
        </p:nvSpPr>
        <p:spPr>
          <a:xfrm>
            <a:off x="873603" y="6429600"/>
            <a:ext cx="7978607" cy="162000"/>
          </a:xfr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314412198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4 Content and notes">
    <p:spTree>
      <p:nvGrpSpPr>
        <p:cNvPr id="1" name=""/>
        <p:cNvGrpSpPr/>
        <p:nvPr/>
      </p:nvGrpSpPr>
      <p:grpSpPr>
        <a:xfrm>
          <a:off x="0" y="0"/>
          <a:ext cx="0" cy="0"/>
          <a:chOff x="0" y="0"/>
          <a:chExt cx="0" cy="0"/>
        </a:xfrm>
      </p:grpSpPr>
      <p:sp>
        <p:nvSpPr>
          <p:cNvPr id="12" name="Content Placeholder 2"/>
          <p:cNvSpPr>
            <a:spLocks noGrp="1"/>
          </p:cNvSpPr>
          <p:nvPr>
            <p:ph idx="19" hasCustomPrompt="1"/>
          </p:nvPr>
        </p:nvSpPr>
        <p:spPr>
          <a:xfrm>
            <a:off x="6615829" y="3621789"/>
            <a:ext cx="4953600" cy="2035589"/>
          </a:xfrm>
        </p:spPr>
        <p:txBody>
          <a:bodyPr anchor="ctr"/>
          <a:lstStyle>
            <a:lvl1pPr algn="ctr">
              <a:defRPr/>
            </a:lvl1pPr>
            <a:lvl5pPr>
              <a:defRPr baseline="0"/>
            </a:lvl5pPr>
          </a:lstStyle>
          <a:p>
            <a:pPr lvl="0"/>
            <a:r>
              <a:rPr lang="en-AU" noProof="0" dirty="0"/>
              <a:t>Click on icons to insert content</a:t>
            </a:r>
          </a:p>
        </p:txBody>
      </p:sp>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6629643" y="1341445"/>
            <a:ext cx="4953600" cy="2036951"/>
          </a:xfrm>
        </p:spPr>
        <p:txBody>
          <a:bodyPr anchor="ctr"/>
          <a:lstStyle>
            <a:lvl1pPr algn="ctr">
              <a:defRPr/>
            </a:lvl1pPr>
            <a:lvl5pPr>
              <a:defRPr baseline="0"/>
            </a:lvl5pPr>
          </a:lstStyle>
          <a:p>
            <a:pPr lvl="0"/>
            <a:r>
              <a:rPr lang="en-AU" noProof="0" dirty="0"/>
              <a:t>Click on icons to insert content</a:t>
            </a:r>
          </a:p>
        </p:txBody>
      </p:sp>
      <p:sp>
        <p:nvSpPr>
          <p:cNvPr id="8"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9" name="Content Placeholder 2"/>
          <p:cNvSpPr>
            <a:spLocks noGrp="1"/>
          </p:cNvSpPr>
          <p:nvPr>
            <p:ph idx="15" hasCustomPrompt="1"/>
          </p:nvPr>
        </p:nvSpPr>
        <p:spPr>
          <a:xfrm>
            <a:off x="873600" y="1341445"/>
            <a:ext cx="4953600" cy="2036951"/>
          </a:xfrm>
        </p:spPr>
        <p:txBody>
          <a:bodyPr anchor="ctr"/>
          <a:lstStyle>
            <a:lvl1pPr algn="ctr">
              <a:defRPr/>
            </a:lvl1pPr>
            <a:lvl5pPr>
              <a:defRPr baseline="0"/>
            </a:lvl5pPr>
          </a:lstStyle>
          <a:p>
            <a:pPr lvl="0"/>
            <a:r>
              <a:rPr lang="en-AU" noProof="0" dirty="0"/>
              <a:t>Click on icons to insert content</a:t>
            </a:r>
          </a:p>
        </p:txBody>
      </p:sp>
      <p:sp>
        <p:nvSpPr>
          <p:cNvPr id="5" name="Slide Number Placeholder 4"/>
          <p:cNvSpPr>
            <a:spLocks noGrp="1"/>
          </p:cNvSpPr>
          <p:nvPr>
            <p:ph type="sldNum" sz="quarter" idx="18"/>
          </p:nvPr>
        </p:nvSpPr>
        <p:spPr/>
        <p:txBody>
          <a:bodyPr/>
          <a:lstStyle/>
          <a:p>
            <a:fld id="{D185EA1E-79F1-42FE-BF0E-812787AB23E5}" type="slidenum">
              <a:rPr lang="en-AU" smtClean="0"/>
              <a:pPr/>
              <a:t>‹#›</a:t>
            </a:fld>
            <a:endParaRPr lang="en-AU" dirty="0"/>
          </a:p>
        </p:txBody>
      </p:sp>
      <p:sp>
        <p:nvSpPr>
          <p:cNvPr id="15" name="Content Placeholder 2"/>
          <p:cNvSpPr>
            <a:spLocks noGrp="1"/>
          </p:cNvSpPr>
          <p:nvPr>
            <p:ph idx="21" hasCustomPrompt="1"/>
          </p:nvPr>
        </p:nvSpPr>
        <p:spPr>
          <a:xfrm>
            <a:off x="873600" y="3621789"/>
            <a:ext cx="4953600" cy="2035589"/>
          </a:xfrm>
        </p:spPr>
        <p:txBody>
          <a:bodyPr anchor="ctr"/>
          <a:lstStyle>
            <a:lvl1pPr algn="ctr">
              <a:defRPr/>
            </a:lvl1pPr>
            <a:lvl5pPr>
              <a:defRPr baseline="0"/>
            </a:lvl5pPr>
          </a:lstStyle>
          <a:p>
            <a:pPr lvl="0"/>
            <a:r>
              <a:rPr lang="en-AU" noProof="0" dirty="0"/>
              <a:t>Click on icons to insert content</a:t>
            </a:r>
          </a:p>
        </p:txBody>
      </p:sp>
      <p:sp>
        <p:nvSpPr>
          <p:cNvPr id="17" name="Date Placeholder 15"/>
          <p:cNvSpPr>
            <a:spLocks noGrp="1"/>
          </p:cNvSpPr>
          <p:nvPr>
            <p:ph type="dt" sz="half" idx="23"/>
          </p:nvPr>
        </p:nvSpPr>
        <p:spPr>
          <a:xfrm>
            <a:off x="873603" y="6429600"/>
            <a:ext cx="7978607" cy="162000"/>
          </a:xfr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103437862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2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5" name="Picture Placeholder 4"/>
          <p:cNvSpPr>
            <a:spLocks noGrp="1"/>
          </p:cNvSpPr>
          <p:nvPr>
            <p:ph type="pic" sz="quarter" idx="13" hasCustomPrompt="1"/>
          </p:nvPr>
        </p:nvSpPr>
        <p:spPr>
          <a:xfrm>
            <a:off x="6628800" y="1342800"/>
            <a:ext cx="4953600" cy="4395600"/>
          </a:xfrm>
        </p:spPr>
        <p:txBody>
          <a:bodyPr anchor="ctr"/>
          <a:lstStyle>
            <a:lvl1pPr algn="ctr">
              <a:defRPr/>
            </a:lvl1pPr>
          </a:lstStyle>
          <a:p>
            <a:r>
              <a:rPr lang="en-AU" dirty="0"/>
              <a:t>Click icon to insert picture</a:t>
            </a:r>
          </a:p>
        </p:txBody>
      </p:sp>
      <p:sp>
        <p:nvSpPr>
          <p:cNvPr id="9"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7" name="Picture Placeholder 4"/>
          <p:cNvSpPr>
            <a:spLocks noGrp="1"/>
          </p:cNvSpPr>
          <p:nvPr>
            <p:ph type="pic" sz="quarter" idx="15" hasCustomPrompt="1"/>
          </p:nvPr>
        </p:nvSpPr>
        <p:spPr>
          <a:xfrm>
            <a:off x="873600" y="1342800"/>
            <a:ext cx="4953600" cy="4395600"/>
          </a:xfrm>
        </p:spPr>
        <p:txBody>
          <a:bodyPr anchor="ctr"/>
          <a:lstStyle>
            <a:lvl1pPr algn="ctr">
              <a:defRPr/>
            </a:lvl1pPr>
          </a:lstStyle>
          <a:p>
            <a:r>
              <a:rPr lang="en-AU" dirty="0"/>
              <a:t>Click icon to insert picture</a:t>
            </a:r>
          </a:p>
        </p:txBody>
      </p:sp>
      <p:sp>
        <p:nvSpPr>
          <p:cNvPr id="4" name="Slide Number Placeholder 3"/>
          <p:cNvSpPr>
            <a:spLocks noGrp="1"/>
          </p:cNvSpPr>
          <p:nvPr>
            <p:ph type="sldNum" sz="quarter" idx="17"/>
          </p:nvPr>
        </p:nvSpPr>
        <p:spPr/>
        <p:txBody>
          <a:bodyPr/>
          <a:lstStyle/>
          <a:p>
            <a:fld id="{D185EA1E-79F1-42FE-BF0E-812787AB23E5}" type="slidenum">
              <a:rPr lang="en-AU" smtClean="0"/>
              <a:pPr/>
              <a:t>‹#›</a:t>
            </a:fld>
            <a:endParaRPr lang="en-AU" dirty="0"/>
          </a:p>
        </p:txBody>
      </p:sp>
      <p:sp>
        <p:nvSpPr>
          <p:cNvPr id="10" name="Date Placeholder 15"/>
          <p:cNvSpPr>
            <a:spLocks noGrp="1"/>
          </p:cNvSpPr>
          <p:nvPr>
            <p:ph type="dt" sz="half" idx="18"/>
          </p:nvPr>
        </p:nvSpPr>
        <p:spPr>
          <a:xfrm>
            <a:off x="873603" y="6429600"/>
            <a:ext cx="7978607" cy="162000"/>
          </a:xfr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63282361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Full Picture with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9"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7" name="Picture Placeholder 4"/>
          <p:cNvSpPr>
            <a:spLocks noGrp="1"/>
          </p:cNvSpPr>
          <p:nvPr>
            <p:ph type="pic" sz="quarter" idx="15" hasCustomPrompt="1"/>
          </p:nvPr>
        </p:nvSpPr>
        <p:spPr>
          <a:xfrm>
            <a:off x="873603" y="1342800"/>
            <a:ext cx="10667300" cy="4395600"/>
          </a:xfrm>
        </p:spPr>
        <p:txBody>
          <a:bodyPr anchor="ctr"/>
          <a:lstStyle>
            <a:lvl1pPr algn="ctr">
              <a:defRPr/>
            </a:lvl1pPr>
          </a:lstStyle>
          <a:p>
            <a:r>
              <a:rPr lang="en-AU" dirty="0"/>
              <a:t>Click icon to insert picture</a:t>
            </a:r>
          </a:p>
        </p:txBody>
      </p:sp>
      <p:sp>
        <p:nvSpPr>
          <p:cNvPr id="4" name="Slide Number Placeholder 3"/>
          <p:cNvSpPr>
            <a:spLocks noGrp="1"/>
          </p:cNvSpPr>
          <p:nvPr>
            <p:ph type="sldNum" sz="quarter" idx="17"/>
          </p:nvPr>
        </p:nvSpPr>
        <p:spPr/>
        <p:txBody>
          <a:bodyPr/>
          <a:lstStyle/>
          <a:p>
            <a:fld id="{D185EA1E-79F1-42FE-BF0E-812787AB23E5}" type="slidenum">
              <a:rPr lang="en-AU" smtClean="0"/>
              <a:pPr/>
              <a:t>‹#›</a:t>
            </a:fld>
            <a:endParaRPr lang="en-AU" dirty="0"/>
          </a:p>
        </p:txBody>
      </p:sp>
      <p:sp>
        <p:nvSpPr>
          <p:cNvPr id="12" name="Date Placeholder 15"/>
          <p:cNvSpPr>
            <a:spLocks noGrp="1"/>
          </p:cNvSpPr>
          <p:nvPr>
            <p:ph type="dt" sz="half" idx="18"/>
          </p:nvPr>
        </p:nvSpPr>
        <p:spPr>
          <a:xfrm>
            <a:off x="873603" y="6429600"/>
            <a:ext cx="7978607" cy="162000"/>
          </a:xfr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324229688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userDrawn="1">
  <p:cSld name="Thank you_White">
    <p:spTree>
      <p:nvGrpSpPr>
        <p:cNvPr id="1" name=""/>
        <p:cNvGrpSpPr/>
        <p:nvPr/>
      </p:nvGrpSpPr>
      <p:grpSpPr>
        <a:xfrm>
          <a:off x="0" y="0"/>
          <a:ext cx="0" cy="0"/>
          <a:chOff x="0" y="0"/>
          <a:chExt cx="0" cy="0"/>
        </a:xfrm>
      </p:grpSpPr>
      <p:sp>
        <p:nvSpPr>
          <p:cNvPr id="14" name="Title 1"/>
          <p:cNvSpPr>
            <a:spLocks noGrp="1"/>
          </p:cNvSpPr>
          <p:nvPr userDrawn="1">
            <p:ph type="ctrTitle" hasCustomPrompt="1"/>
          </p:nvPr>
        </p:nvSpPr>
        <p:spPr>
          <a:xfrm>
            <a:off x="2441288" y="2707200"/>
            <a:ext cx="7309429" cy="766800"/>
          </a:xfrm>
        </p:spPr>
        <p:txBody>
          <a:bodyPr anchor="b"/>
          <a:lstStyle>
            <a:lvl1pPr algn="ctr">
              <a:lnSpc>
                <a:spcPct val="90000"/>
              </a:lnSpc>
              <a:defRPr sz="4000" b="1" baseline="0">
                <a:solidFill>
                  <a:schemeClr val="bg2"/>
                </a:solidFill>
                <a:latin typeface="+mj-lt"/>
              </a:defRPr>
            </a:lvl1pPr>
          </a:lstStyle>
          <a:p>
            <a:r>
              <a:rPr lang="en-US" noProof="0" dirty="0"/>
              <a:t>Thank you</a:t>
            </a:r>
            <a:endParaRPr lang="en-AU" noProof="0" dirty="0"/>
          </a:p>
        </p:txBody>
      </p:sp>
      <p:sp>
        <p:nvSpPr>
          <p:cNvPr id="15" name="Subtitle 2"/>
          <p:cNvSpPr>
            <a:spLocks noGrp="1"/>
          </p:cNvSpPr>
          <p:nvPr userDrawn="1">
            <p:ph type="subTitle" idx="1" hasCustomPrompt="1"/>
          </p:nvPr>
        </p:nvSpPr>
        <p:spPr>
          <a:xfrm>
            <a:off x="2440800" y="3908390"/>
            <a:ext cx="7310400" cy="995536"/>
          </a:xfrm>
        </p:spPr>
        <p:txBody>
          <a:bodyPr/>
          <a:lstStyle>
            <a:lvl1pPr marL="0" indent="0" algn="ctr">
              <a:buNone/>
              <a:defRPr sz="1200" baseline="0">
                <a:solidFill>
                  <a:schemeClr val="tx2"/>
                </a:solidFill>
              </a:defRPr>
            </a:lvl1pPr>
            <a:lvl2pPr marL="0" indent="0" algn="ct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here to enter name</a:t>
            </a:r>
          </a:p>
        </p:txBody>
      </p:sp>
      <p:cxnSp>
        <p:nvCxnSpPr>
          <p:cNvPr id="16" name="Straight Connector 15"/>
          <p:cNvCxnSpPr/>
          <p:nvPr userDrawn="1"/>
        </p:nvCxnSpPr>
        <p:spPr>
          <a:xfrm>
            <a:off x="5847005" y="3665699"/>
            <a:ext cx="537027" cy="0"/>
          </a:xfrm>
          <a:prstGeom prst="line">
            <a:avLst/>
          </a:prstGeom>
          <a:ln w="6350" cmpd="sng">
            <a:solidFill>
              <a:schemeClr val="tx2"/>
            </a:solidFill>
          </a:ln>
        </p:spPr>
        <p:style>
          <a:lnRef idx="1">
            <a:schemeClr val="dk1"/>
          </a:lnRef>
          <a:fillRef idx="0">
            <a:schemeClr val="dk1"/>
          </a:fillRef>
          <a:effectRef idx="0">
            <a:schemeClr val="dk1"/>
          </a:effectRef>
          <a:fontRef idx="minor">
            <a:schemeClr val="tx1"/>
          </a:fontRef>
        </p:style>
      </p:cxn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886218" y="5471886"/>
            <a:ext cx="6322780" cy="1396346"/>
          </a:xfrm>
          <a:prstGeom prst="rect">
            <a:avLst/>
          </a:prstGeom>
        </p:spPr>
      </p:pic>
    </p:spTree>
    <p:extLst>
      <p:ext uri="{BB962C8B-B14F-4D97-AF65-F5344CB8AC3E}">
        <p14:creationId xmlns:p14="http://schemas.microsoft.com/office/powerpoint/2010/main" val="107970764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Thank you_Blu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69" y="-22288"/>
            <a:ext cx="12240000" cy="6885000"/>
          </a:xfrm>
          <a:prstGeom prst="rect">
            <a:avLst/>
          </a:prstGeom>
        </p:spPr>
      </p:pic>
      <p:sp>
        <p:nvSpPr>
          <p:cNvPr id="14" name="Title 1"/>
          <p:cNvSpPr>
            <a:spLocks noGrp="1"/>
          </p:cNvSpPr>
          <p:nvPr userDrawn="1">
            <p:ph type="ctrTitle" hasCustomPrompt="1"/>
          </p:nvPr>
        </p:nvSpPr>
        <p:spPr bwMode="gray">
          <a:xfrm>
            <a:off x="2441288" y="2707200"/>
            <a:ext cx="7309429" cy="766800"/>
          </a:xfrm>
        </p:spPr>
        <p:txBody>
          <a:bodyPr anchor="b"/>
          <a:lstStyle>
            <a:lvl1pPr algn="ctr">
              <a:lnSpc>
                <a:spcPct val="90000"/>
              </a:lnSpc>
              <a:defRPr sz="4000" b="1" baseline="0">
                <a:solidFill>
                  <a:schemeClr val="bg1"/>
                </a:solidFill>
                <a:latin typeface="+mj-lt"/>
              </a:defRPr>
            </a:lvl1pPr>
          </a:lstStyle>
          <a:p>
            <a:r>
              <a:rPr lang="en-US" noProof="0" dirty="0"/>
              <a:t>Thank you</a:t>
            </a:r>
            <a:endParaRPr lang="en-AU" noProof="0" dirty="0"/>
          </a:p>
        </p:txBody>
      </p:sp>
      <p:sp>
        <p:nvSpPr>
          <p:cNvPr id="15" name="Subtitle 2"/>
          <p:cNvSpPr>
            <a:spLocks noGrp="1"/>
          </p:cNvSpPr>
          <p:nvPr userDrawn="1">
            <p:ph type="subTitle" idx="1" hasCustomPrompt="1"/>
          </p:nvPr>
        </p:nvSpPr>
        <p:spPr bwMode="gray">
          <a:xfrm>
            <a:off x="2440800" y="3910704"/>
            <a:ext cx="7310400" cy="995536"/>
          </a:xfrm>
        </p:spPr>
        <p:txBody>
          <a:bodyPr/>
          <a:lstStyle>
            <a:lvl1pPr marL="0" indent="0" algn="ctr">
              <a:buNone/>
              <a:defRPr sz="1200" baseline="0">
                <a:solidFill>
                  <a:schemeClr val="bg1"/>
                </a:solidFill>
              </a:defRPr>
            </a:lvl1pPr>
            <a:lvl2pPr marL="0" indent="0" algn="ct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here to enter name</a:t>
            </a:r>
          </a:p>
        </p:txBody>
      </p:sp>
      <p:cxnSp>
        <p:nvCxnSpPr>
          <p:cNvPr id="16" name="Straight Connector 15"/>
          <p:cNvCxnSpPr/>
          <p:nvPr userDrawn="1"/>
        </p:nvCxnSpPr>
        <p:spPr>
          <a:xfrm>
            <a:off x="5847005" y="3665699"/>
            <a:ext cx="537027" cy="0"/>
          </a:xfrm>
          <a:prstGeom prst="line">
            <a:avLst/>
          </a:prstGeom>
          <a:ln w="6350" cmpd="sng">
            <a:solidFill>
              <a:schemeClr val="bg1"/>
            </a:solidFill>
          </a:ln>
        </p:spPr>
        <p:style>
          <a:lnRef idx="1">
            <a:schemeClr val="dk1"/>
          </a:lnRef>
          <a:fillRef idx="0">
            <a:schemeClr val="dk1"/>
          </a:fillRef>
          <a:effectRef idx="0">
            <a:schemeClr val="dk1"/>
          </a:effectRef>
          <a:fontRef idx="minor">
            <a:schemeClr val="tx1"/>
          </a:fontRef>
        </p:style>
      </p:cxn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886218" y="5471893"/>
            <a:ext cx="6322780" cy="1396345"/>
          </a:xfrm>
          <a:prstGeom prst="rect">
            <a:avLst/>
          </a:prstGeom>
        </p:spPr>
      </p:pic>
    </p:spTree>
    <p:extLst>
      <p:ext uri="{BB962C8B-B14F-4D97-AF65-F5344CB8AC3E}">
        <p14:creationId xmlns:p14="http://schemas.microsoft.com/office/powerpoint/2010/main" val="399344473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4" name="Slide Number Placeholder 3"/>
          <p:cNvSpPr>
            <a:spLocks noGrp="1"/>
          </p:cNvSpPr>
          <p:nvPr>
            <p:ph type="sldNum" sz="quarter" idx="13"/>
          </p:nvPr>
        </p:nvSpPr>
        <p:spPr/>
        <p:txBody>
          <a:bodyPr/>
          <a:lstStyle/>
          <a:p>
            <a:fld id="{D185EA1E-79F1-42FE-BF0E-812787AB23E5}" type="slidenum">
              <a:rPr lang="en-AU" smtClean="0"/>
              <a:pPr/>
              <a:t>‹#›</a:t>
            </a:fld>
            <a:endParaRPr lang="en-AU" dirty="0"/>
          </a:p>
        </p:txBody>
      </p:sp>
      <p:sp>
        <p:nvSpPr>
          <p:cNvPr id="7" name="Date Placeholder 15"/>
          <p:cNvSpPr>
            <a:spLocks noGrp="1"/>
          </p:cNvSpPr>
          <p:nvPr>
            <p:ph type="dt" sz="half" idx="18"/>
          </p:nvPr>
        </p:nvSpPr>
        <p:spPr>
          <a:xfrm>
            <a:off x="873603" y="6429600"/>
            <a:ext cx="7978607" cy="162000"/>
          </a:xfr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3481727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summary with intr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873600" y="2492896"/>
            <a:ext cx="10665600" cy="3242742"/>
          </a:xfrm>
        </p:spPr>
        <p:txBody>
          <a:bodyPr/>
          <a:lstStyle>
            <a:lvl2pPr>
              <a:defRPr>
                <a:solidFill>
                  <a:schemeClr val="tx1"/>
                </a:solidFill>
              </a:defRPr>
            </a:lvl2pPr>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p:txBody>
      </p:sp>
      <p:sp>
        <p:nvSpPr>
          <p:cNvPr id="5" name="Text Placeholder 4"/>
          <p:cNvSpPr>
            <a:spLocks noGrp="1"/>
          </p:cNvSpPr>
          <p:nvPr>
            <p:ph type="body" sz="quarter" idx="12"/>
          </p:nvPr>
        </p:nvSpPr>
        <p:spPr>
          <a:xfrm>
            <a:off x="873603" y="1342800"/>
            <a:ext cx="10665884" cy="962732"/>
          </a:xfrm>
        </p:spPr>
        <p:txBody>
          <a:bodyPr/>
          <a:lstStyle>
            <a:lvl1pPr>
              <a:defRPr sz="1800">
                <a:solidFill>
                  <a:schemeClr val="tx2"/>
                </a:solidFill>
              </a:defRPr>
            </a:lvl1pPr>
            <a:lvl2pPr>
              <a:defRPr sz="1800">
                <a:solidFill>
                  <a:schemeClr val="tx2"/>
                </a:solidFill>
              </a:defRPr>
            </a:lvl2pPr>
            <a:lvl3pPr>
              <a:defRPr sz="1800">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endParaRPr lang="en-AU" dirty="0"/>
          </a:p>
        </p:txBody>
      </p:sp>
      <p:sp>
        <p:nvSpPr>
          <p:cNvPr id="9" name="Text Placeholder 4"/>
          <p:cNvSpPr>
            <a:spLocks noGrp="1"/>
          </p:cNvSpPr>
          <p:nvPr>
            <p:ph type="body" sz="quarter" idx="13"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7" name="Slide Number Placeholder 6"/>
          <p:cNvSpPr>
            <a:spLocks noGrp="1"/>
          </p:cNvSpPr>
          <p:nvPr>
            <p:ph type="sldNum" sz="quarter" idx="15"/>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10"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349094357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811558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Title and Text Slide">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pPr>
              <a:defRPr/>
            </a:pPr>
            <a:fld id="{90CBDC3A-D49F-4631-A8C7-55D59B33E5FA}" type="slidenum">
              <a:rPr lang="en-US" smtClean="0"/>
              <a:pPr>
                <a:defRPr/>
              </a:pPr>
              <a:t>‹#›</a:t>
            </a:fld>
            <a:endParaRPr lang="en-US" dirty="0"/>
          </a:p>
        </p:txBody>
      </p:sp>
      <p:sp>
        <p:nvSpPr>
          <p:cNvPr id="6" name="Title 5"/>
          <p:cNvSpPr>
            <a:spLocks noGrp="1"/>
          </p:cNvSpPr>
          <p:nvPr>
            <p:ph type="title"/>
          </p:nvPr>
        </p:nvSpPr>
        <p:spPr/>
        <p:txBody>
          <a:bodyPr/>
          <a:lstStyle/>
          <a:p>
            <a:r>
              <a:rPr lang="en-US"/>
              <a:t>Click to edit Master title style</a:t>
            </a:r>
            <a:endParaRPr lang="en-AU"/>
          </a:p>
        </p:txBody>
      </p:sp>
      <p:sp>
        <p:nvSpPr>
          <p:cNvPr id="10" name="Content Placeholder 9"/>
          <p:cNvSpPr>
            <a:spLocks noGrp="1"/>
          </p:cNvSpPr>
          <p:nvPr>
            <p:ph sz="quarter" idx="14"/>
          </p:nvPr>
        </p:nvSpPr>
        <p:spPr>
          <a:xfrm>
            <a:off x="465325" y="1187015"/>
            <a:ext cx="11258183" cy="52297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444051403"/>
      </p:ext>
    </p:extLst>
  </p:cSld>
  <p:clrMapOvr>
    <a:overrideClrMapping bg1="lt1" tx1="dk1" bg2="lt2" tx2="dk2" accent1="accent1" accent2="accent2" accent3="accent3" accent4="accent4" accent5="accent5" accent6="accent6" hlink="hlink" folHlink="folHlink"/>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Title and Two Column Text slide">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a:t>Click to edit Master title style</a:t>
            </a:r>
            <a:endParaRPr lang="en-AU"/>
          </a:p>
        </p:txBody>
      </p:sp>
      <p:sp>
        <p:nvSpPr>
          <p:cNvPr id="4" name="Content Placeholder 3"/>
          <p:cNvSpPr>
            <a:spLocks noGrp="1"/>
          </p:cNvSpPr>
          <p:nvPr>
            <p:ph sz="quarter" idx="16"/>
          </p:nvPr>
        </p:nvSpPr>
        <p:spPr>
          <a:xfrm>
            <a:off x="465321" y="1186297"/>
            <a:ext cx="5520307" cy="52304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3" name="Content Placeholder 3"/>
          <p:cNvSpPr>
            <a:spLocks noGrp="1"/>
          </p:cNvSpPr>
          <p:nvPr>
            <p:ph sz="quarter" idx="17"/>
          </p:nvPr>
        </p:nvSpPr>
        <p:spPr>
          <a:xfrm>
            <a:off x="6203204" y="1186303"/>
            <a:ext cx="5520305" cy="52304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3977048568"/>
      </p:ext>
    </p:extLst>
  </p:cSld>
  <p:clrMapOvr>
    <a:overrideClrMapping bg1="lt1" tx1="dk1" bg2="lt2" tx2="dk2" accent1="accent1" accent2="accent2" accent3="accent3" accent4="accent4" accent5="accent5" accent6="accent6" hlink="hlink" folHlink="folHlink"/>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465325" y="1164086"/>
            <a:ext cx="11258183" cy="395908"/>
          </a:xfrm>
          <a:prstGeom prst="rect">
            <a:avLst/>
          </a:prstGeom>
        </p:spPr>
        <p:txBody>
          <a:bodyPr lIns="0"/>
          <a:lstStyle>
            <a:lvl1pPr marL="0" indent="0">
              <a:buNone/>
              <a:defRPr sz="1700">
                <a:solidFill>
                  <a:schemeClr val="accent2"/>
                </a:solidFill>
              </a:defRPr>
            </a:lvl1pPr>
            <a:lvl2pPr>
              <a:defRPr sz="2900"/>
            </a:lvl2pPr>
            <a:lvl3pPr>
              <a:defRPr sz="2700"/>
            </a:lvl3pPr>
            <a:lvl4pPr>
              <a:defRPr sz="2400"/>
            </a:lvl4pPr>
            <a:lvl5pPr>
              <a:defRPr sz="2300"/>
            </a:lvl5pPr>
          </a:lstStyle>
          <a:p>
            <a:pPr lvl="0"/>
            <a:r>
              <a:rPr lang="en-US"/>
              <a:t>Click to edit Master text styles</a:t>
            </a:r>
          </a:p>
        </p:txBody>
      </p:sp>
      <p:sp>
        <p:nvSpPr>
          <p:cNvPr id="8" name="Content Placeholder 7"/>
          <p:cNvSpPr>
            <a:spLocks noGrp="1"/>
          </p:cNvSpPr>
          <p:nvPr>
            <p:ph sz="quarter" idx="11"/>
          </p:nvPr>
        </p:nvSpPr>
        <p:spPr>
          <a:xfrm>
            <a:off x="465325" y="1559995"/>
            <a:ext cx="11258183" cy="48567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 name="Title 1"/>
          <p:cNvSpPr>
            <a:spLocks noGrp="1"/>
          </p:cNvSpPr>
          <p:nvPr>
            <p:ph type="title"/>
          </p:nvPr>
        </p:nvSpPr>
        <p:spPr/>
        <p:txBody>
          <a:bodyPr/>
          <a:lstStyle/>
          <a:p>
            <a:r>
              <a:rPr lang="en-US"/>
              <a:t>Click to edit Master title style</a:t>
            </a:r>
            <a:endParaRPr lang="en-AU" dirty="0"/>
          </a:p>
        </p:txBody>
      </p:sp>
      <p:sp>
        <p:nvSpPr>
          <p:cNvPr id="6" name="Slide Number Placeholder 5"/>
          <p:cNvSpPr>
            <a:spLocks noGrp="1"/>
          </p:cNvSpPr>
          <p:nvPr>
            <p:ph type="sldNum" sz="quarter" idx="13"/>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4107067485"/>
      </p:ext>
    </p:extLst>
  </p:cSld>
  <p:clrMapOvr>
    <a:overrideClrMapping bg1="lt1" tx1="dk1" bg2="lt2" tx2="dk2" accent1="accent1" accent2="accent2" accent3="accent3" accent4="accent4" accent5="accent5" accent6="accent6" hlink="hlink" folHlink="folHlink"/>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userDrawn="1">
  <p:cSld name="Divider Slide 1">
    <p:bg>
      <p:bgPr>
        <a:gradFill>
          <a:gsLst>
            <a:gs pos="0">
              <a:srgbClr val="017DBA"/>
            </a:gs>
            <a:gs pos="100000">
              <a:srgbClr val="0B3854"/>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5327" y="1288503"/>
            <a:ext cx="6709807" cy="1161492"/>
          </a:xfrm>
          <a:prstGeom prst="rect">
            <a:avLst/>
          </a:prstGeom>
        </p:spPr>
        <p:txBody>
          <a:bodyPr lIns="0" tIns="0" anchor="t" anchorCtr="0">
            <a:noAutofit/>
          </a:bodyPr>
          <a:lstStyle>
            <a:lvl1pPr algn="l">
              <a:lnSpc>
                <a:spcPts val="2924"/>
              </a:lnSpc>
              <a:defRPr sz="2024" b="1" spc="0" baseline="0">
                <a:solidFill>
                  <a:schemeClr val="bg1"/>
                </a:solidFill>
                <a:latin typeface="+mj-lt"/>
                <a:cs typeface="Arial" pitchFamily="34" charset="0"/>
              </a:defRPr>
            </a:lvl1pPr>
          </a:lstStyle>
          <a:p>
            <a:r>
              <a:rPr lang="en-US" dirty="0"/>
              <a:t>Click to edit Master title style </a:t>
            </a:r>
            <a:endParaRPr lang="en-GB" dirty="0"/>
          </a:p>
        </p:txBody>
      </p:sp>
      <p:sp>
        <p:nvSpPr>
          <p:cNvPr id="5" name="Slide Number Placeholder 4"/>
          <p:cNvSpPr>
            <a:spLocks noGrp="1"/>
          </p:cNvSpPr>
          <p:nvPr>
            <p:ph type="sldNum" sz="quarter" idx="4"/>
          </p:nvPr>
        </p:nvSpPr>
        <p:spPr>
          <a:xfrm>
            <a:off x="11045717" y="6537400"/>
            <a:ext cx="677793" cy="161888"/>
          </a:xfrm>
          <a:prstGeom prst="rect">
            <a:avLst/>
          </a:prstGeom>
        </p:spPr>
        <p:txBody>
          <a:bodyPr vert="horz" wrap="square" lIns="121899" tIns="60949" rIns="0" bIns="60949" numCol="1" anchor="ctr" anchorCtr="0" compatLnSpc="1">
            <a:prstTxWarp prst="textNoShape">
              <a:avLst/>
            </a:prstTxWarp>
            <a:noAutofit/>
          </a:bodyPr>
          <a:lstStyle>
            <a:lvl1pPr algn="r">
              <a:defRPr sz="563">
                <a:solidFill>
                  <a:schemeClr val="bg1"/>
                </a:solidFill>
              </a:defRPr>
            </a:lvl1pPr>
          </a:lstStyle>
          <a:p>
            <a:pPr>
              <a:defRPr/>
            </a:pPr>
            <a:fld id="{90CBDC3A-D49F-4631-A8C7-55D59B33E5FA}" type="slidenum">
              <a:rPr lang="en-US" smtClean="0"/>
              <a:pPr>
                <a:defRPr/>
              </a:pPr>
              <a:t>‹#›</a:t>
            </a:fld>
            <a:endParaRPr lang="en-US" dirty="0"/>
          </a:p>
        </p:txBody>
      </p:sp>
      <p:sp>
        <p:nvSpPr>
          <p:cNvPr id="3" name="Footer Placeholder 2"/>
          <p:cNvSpPr>
            <a:spLocks noGrp="1"/>
          </p:cNvSpPr>
          <p:nvPr>
            <p:ph type="ftr" sz="quarter" idx="10"/>
          </p:nvPr>
        </p:nvSpPr>
        <p:spPr>
          <a:xfrm>
            <a:off x="465320" y="6537400"/>
            <a:ext cx="3681264" cy="161888"/>
          </a:xfrm>
        </p:spPr>
        <p:txBody>
          <a:bodyPr/>
          <a:lstStyle>
            <a:lvl1pPr>
              <a:defRPr sz="563">
                <a:solidFill>
                  <a:schemeClr val="bg1"/>
                </a:solidFill>
              </a:defRPr>
            </a:lvl1pPr>
          </a:lstStyle>
          <a:p>
            <a:r>
              <a:rPr lang="en-AU" dirty="0"/>
              <a:t>Copyright © 2016 Wipro  All rights reserved.</a:t>
            </a:r>
          </a:p>
        </p:txBody>
      </p:sp>
    </p:spTree>
    <p:extLst>
      <p:ext uri="{BB962C8B-B14F-4D97-AF65-F5344CB8AC3E}">
        <p14:creationId xmlns:p14="http://schemas.microsoft.com/office/powerpoint/2010/main" val="383443983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Only title">
    <p:spTree>
      <p:nvGrpSpPr>
        <p:cNvPr id="1" name=""/>
        <p:cNvGrpSpPr/>
        <p:nvPr/>
      </p:nvGrpSpPr>
      <p:grpSpPr>
        <a:xfrm>
          <a:off x="0" y="0"/>
          <a:ext cx="0" cy="0"/>
          <a:chOff x="0" y="0"/>
          <a:chExt cx="0" cy="0"/>
        </a:xfrm>
      </p:grpSpPr>
      <p:sp>
        <p:nvSpPr>
          <p:cNvPr id="3" name="Title Placeholder 1"/>
          <p:cNvSpPr>
            <a:spLocks noGrp="1"/>
          </p:cNvSpPr>
          <p:nvPr>
            <p:ph type="title"/>
          </p:nvPr>
        </p:nvSpPr>
        <p:spPr bwMode="gray">
          <a:xfrm>
            <a:off x="694272" y="180273"/>
            <a:ext cx="10760633" cy="548640"/>
          </a:xfrm>
          <a:prstGeom prst="rect">
            <a:avLst/>
          </a:prstGeom>
          <a:noFill/>
          <a:ln w="9525">
            <a:noFill/>
            <a:miter lim="800000"/>
            <a:headEnd/>
            <a:tailEnd/>
          </a:ln>
        </p:spPr>
        <p:txBody>
          <a:bodyPr vert="horz" wrap="square" lIns="0" tIns="0" rIns="0" bIns="0" numCol="1" rtlCol="0" anchor="ctr" anchorCtr="0" compatLnSpc="1">
            <a:prstTxWarp prst="textNoShape">
              <a:avLst/>
            </a:prstTxWarp>
            <a:noAutofit/>
          </a:bodyPr>
          <a:lstStyle>
            <a:lvl1pPr>
              <a:defRPr cap="none"/>
            </a:lvl1pPr>
          </a:lstStyle>
          <a:p>
            <a:pPr marL="0" lvl="0" eaLnBrk="0" hangingPunct="0">
              <a:spcBef>
                <a:spcPct val="20000"/>
              </a:spcBef>
            </a:pPr>
            <a:endParaRPr lang="en-GB" noProof="0" dirty="0"/>
          </a:p>
        </p:txBody>
      </p:sp>
    </p:spTree>
    <p:extLst>
      <p:ext uri="{BB962C8B-B14F-4D97-AF65-F5344CB8AC3E}">
        <p14:creationId xmlns:p14="http://schemas.microsoft.com/office/powerpoint/2010/main" val="18671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userDrawn="1">
  <p:cSld name="Cover with icon">
    <p:spTree>
      <p:nvGrpSpPr>
        <p:cNvPr id="1" name=""/>
        <p:cNvGrpSpPr/>
        <p:nvPr/>
      </p:nvGrpSpPr>
      <p:grpSpPr>
        <a:xfrm>
          <a:off x="0" y="0"/>
          <a:ext cx="0" cy="0"/>
          <a:chOff x="0" y="0"/>
          <a:chExt cx="0" cy="0"/>
        </a:xfrm>
      </p:grpSpPr>
      <p:sp>
        <p:nvSpPr>
          <p:cNvPr id="21" name="Rectangle 20"/>
          <p:cNvSpPr/>
          <p:nvPr userDrawn="1"/>
        </p:nvSpPr>
        <p:spPr>
          <a:xfrm>
            <a:off x="6" y="0"/>
            <a:ext cx="12191999" cy="6858000"/>
          </a:xfrm>
          <a:prstGeom prst="rect">
            <a:avLst/>
          </a:prstGeom>
          <a:solidFill>
            <a:srgbClr val="D5E2E9"/>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350" dirty="0">
              <a:solidFill>
                <a:srgbClr val="FFFFFF"/>
              </a:solidFill>
            </a:endParaRPr>
          </a:p>
        </p:txBody>
      </p:sp>
      <p:sp>
        <p:nvSpPr>
          <p:cNvPr id="22" name="Freeform 21"/>
          <p:cNvSpPr/>
          <p:nvPr userDrawn="1"/>
        </p:nvSpPr>
        <p:spPr>
          <a:xfrm>
            <a:off x="872224" y="0"/>
            <a:ext cx="11319776" cy="5690648"/>
          </a:xfrm>
          <a:custGeom>
            <a:avLst/>
            <a:gdLst>
              <a:gd name="connsiteX0" fmla="*/ 18121 w 8489832"/>
              <a:gd name="connsiteY0" fmla="*/ 0 h 5690648"/>
              <a:gd name="connsiteX1" fmla="*/ 8489832 w 8489832"/>
              <a:gd name="connsiteY1" fmla="*/ 0 h 5690648"/>
              <a:gd name="connsiteX2" fmla="*/ 8489832 w 8489832"/>
              <a:gd name="connsiteY2" fmla="*/ 4592622 h 5690648"/>
              <a:gd name="connsiteX3" fmla="*/ 8425177 w 8489832"/>
              <a:gd name="connsiteY3" fmla="*/ 4643431 h 5690648"/>
              <a:gd name="connsiteX4" fmla="*/ 5271284 w 8489832"/>
              <a:gd name="connsiteY4" fmla="*/ 5690648 h 5690648"/>
              <a:gd name="connsiteX5" fmla="*/ 0 w 8489832"/>
              <a:gd name="connsiteY5" fmla="*/ 419364 h 5690648"/>
              <a:gd name="connsiteX6" fmla="*/ 6859 w 8489832"/>
              <a:gd name="connsiteY6" fmla="*/ 148105 h 5690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89832" h="5690648">
                <a:moveTo>
                  <a:pt x="18121" y="0"/>
                </a:moveTo>
                <a:lnTo>
                  <a:pt x="8489832" y="0"/>
                </a:lnTo>
                <a:lnTo>
                  <a:pt x="8489832" y="4592622"/>
                </a:lnTo>
                <a:lnTo>
                  <a:pt x="8425177" y="4643431"/>
                </a:lnTo>
                <a:cubicBezTo>
                  <a:pt x="7545703" y="5301150"/>
                  <a:pt x="6453980" y="5690648"/>
                  <a:pt x="5271284" y="5690648"/>
                </a:cubicBezTo>
                <a:cubicBezTo>
                  <a:pt x="2360034" y="5690648"/>
                  <a:pt x="0" y="3330614"/>
                  <a:pt x="0" y="419364"/>
                </a:cubicBezTo>
                <a:cubicBezTo>
                  <a:pt x="0" y="328388"/>
                  <a:pt x="2305" y="237949"/>
                  <a:pt x="6859" y="148105"/>
                </a:cubicBezTo>
                <a:close/>
              </a:path>
            </a:pathLst>
          </a:custGeom>
          <a:solidFill>
            <a:srgbClr val="B9C9D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350" dirty="0">
              <a:solidFill>
                <a:srgbClr val="FFFFFF"/>
              </a:solidFill>
            </a:endParaRPr>
          </a:p>
        </p:txBody>
      </p:sp>
      <p:sp>
        <p:nvSpPr>
          <p:cNvPr id="14" name="Title 1"/>
          <p:cNvSpPr>
            <a:spLocks noGrp="1"/>
          </p:cNvSpPr>
          <p:nvPr userDrawn="1">
            <p:ph type="ctrTitle"/>
          </p:nvPr>
        </p:nvSpPr>
        <p:spPr>
          <a:xfrm>
            <a:off x="6096000" y="2952000"/>
            <a:ext cx="4813152" cy="766800"/>
          </a:xfrm>
        </p:spPr>
        <p:txBody>
          <a:bodyPr anchor="b"/>
          <a:lstStyle>
            <a:lvl1pPr algn="r">
              <a:lnSpc>
                <a:spcPct val="90000"/>
              </a:lnSpc>
              <a:defRPr sz="1875" b="1">
                <a:solidFill>
                  <a:schemeClr val="bg1"/>
                </a:solidFill>
                <a:latin typeface="+mj-lt"/>
              </a:defRPr>
            </a:lvl1pPr>
          </a:lstStyle>
          <a:p>
            <a:r>
              <a:rPr lang="en-US" noProof="0" dirty="0"/>
              <a:t>Click to edit Master title style</a:t>
            </a:r>
            <a:endParaRPr lang="en-AU" noProof="0" dirty="0"/>
          </a:p>
        </p:txBody>
      </p:sp>
      <p:sp>
        <p:nvSpPr>
          <p:cNvPr id="15" name="Subtitle 2"/>
          <p:cNvSpPr>
            <a:spLocks noGrp="1"/>
          </p:cNvSpPr>
          <p:nvPr userDrawn="1">
            <p:ph type="subTitle" idx="1" hasCustomPrompt="1"/>
          </p:nvPr>
        </p:nvSpPr>
        <p:spPr>
          <a:xfrm>
            <a:off x="6095670" y="4078800"/>
            <a:ext cx="4812879" cy="159199"/>
          </a:xfrm>
        </p:spPr>
        <p:txBody>
          <a:bodyPr/>
          <a:lstStyle>
            <a:lvl1pPr marL="0" indent="0" algn="r">
              <a:buNone/>
              <a:defRPr sz="750">
                <a:solidFill>
                  <a:schemeClr val="bg1"/>
                </a:solidFill>
              </a:defRPr>
            </a:lvl1pPr>
            <a:lvl2pPr marL="0" indent="0" algn="r">
              <a:buNone/>
              <a:defRPr sz="900">
                <a:solidFill>
                  <a:schemeClr val="tx2"/>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AU" noProof="0" dirty="0"/>
              <a:t>Click to edit Master subtitle style level one</a:t>
            </a:r>
          </a:p>
        </p:txBody>
      </p:sp>
      <p:sp>
        <p:nvSpPr>
          <p:cNvPr id="9" name="Footer Placeholder 4"/>
          <p:cNvSpPr>
            <a:spLocks noGrp="1"/>
          </p:cNvSpPr>
          <p:nvPr>
            <p:ph type="ftr" sz="quarter" idx="3"/>
          </p:nvPr>
        </p:nvSpPr>
        <p:spPr>
          <a:xfrm>
            <a:off x="873606" y="6426009"/>
            <a:ext cx="4812879" cy="164895"/>
          </a:xfrm>
          <a:prstGeom prst="rect">
            <a:avLst/>
          </a:prstGeom>
        </p:spPr>
        <p:txBody>
          <a:bodyPr vert="horz" lIns="0" tIns="0" rIns="0" bIns="0" rtlCol="0" anchor="ctr" anchorCtr="0"/>
          <a:lstStyle>
            <a:lvl1pPr algn="l">
              <a:defRPr lang="en-AU" sz="750" b="0" dirty="0">
                <a:solidFill>
                  <a:schemeClr val="bg2"/>
                </a:solidFill>
                <a:latin typeface="+mn-lt"/>
                <a:cs typeface="Arial" pitchFamily="34" charset="0"/>
              </a:defRPr>
            </a:lvl1pPr>
          </a:lstStyle>
          <a:p>
            <a:endParaRPr dirty="0">
              <a:solidFill>
                <a:srgbClr val="004165"/>
              </a:solidFill>
            </a:endParaRPr>
          </a:p>
        </p:txBody>
      </p:sp>
      <p:sp>
        <p:nvSpPr>
          <p:cNvPr id="10" name="Text Placeholder 4"/>
          <p:cNvSpPr>
            <a:spLocks noGrp="1"/>
          </p:cNvSpPr>
          <p:nvPr>
            <p:ph type="body" sz="quarter" idx="14" hasCustomPrompt="1"/>
          </p:nvPr>
        </p:nvSpPr>
        <p:spPr>
          <a:xfrm>
            <a:off x="6095996" y="4294809"/>
            <a:ext cx="4813989" cy="215677"/>
          </a:xfrm>
        </p:spPr>
        <p:txBody>
          <a:bodyPr/>
          <a:lstStyle>
            <a:lvl1pPr algn="r">
              <a:spcBef>
                <a:spcPts val="0"/>
              </a:spcBef>
              <a:defRPr sz="750" b="0">
                <a:solidFill>
                  <a:schemeClr val="bg1"/>
                </a:solidFill>
              </a:defRPr>
            </a:lvl1pPr>
            <a:lvl2pPr marL="0" indent="0" algn="r">
              <a:spcBef>
                <a:spcPts val="0"/>
              </a:spcBef>
              <a:buNone/>
              <a:defRPr sz="825" b="1">
                <a:solidFill>
                  <a:schemeClr val="tx2"/>
                </a:solidFill>
              </a:defRPr>
            </a:lvl2pPr>
            <a:lvl3pPr marL="162000" indent="0" algn="r">
              <a:spcBef>
                <a:spcPts val="0"/>
              </a:spcBef>
              <a:buNone/>
              <a:defRPr sz="825" b="1">
                <a:solidFill>
                  <a:schemeClr val="tx2"/>
                </a:solidFill>
              </a:defRPr>
            </a:lvl3pPr>
            <a:lvl4pPr marL="324000" indent="0" algn="r">
              <a:spcBef>
                <a:spcPts val="0"/>
              </a:spcBef>
              <a:buNone/>
              <a:defRPr sz="825" b="1">
                <a:solidFill>
                  <a:schemeClr val="tx2"/>
                </a:solidFill>
              </a:defRPr>
            </a:lvl4pPr>
            <a:lvl5pPr marL="486000" indent="0" algn="r">
              <a:spcBef>
                <a:spcPts val="0"/>
              </a:spcBef>
              <a:buNone/>
              <a:defRPr sz="825" b="1">
                <a:solidFill>
                  <a:schemeClr val="tx2"/>
                </a:solidFill>
              </a:defRPr>
            </a:lvl5pPr>
          </a:lstStyle>
          <a:p>
            <a:pPr lvl="0"/>
            <a:r>
              <a:rPr lang="en-US" dirty="0"/>
              <a:t>Day Month Year</a:t>
            </a:r>
          </a:p>
        </p:txBody>
      </p:sp>
      <p:sp>
        <p:nvSpPr>
          <p:cNvPr id="6" name="Picture Placeholder 5"/>
          <p:cNvSpPr>
            <a:spLocks noGrp="1"/>
          </p:cNvSpPr>
          <p:nvPr>
            <p:ph type="pic" sz="quarter" idx="15"/>
          </p:nvPr>
        </p:nvSpPr>
        <p:spPr>
          <a:xfrm>
            <a:off x="623393" y="1520825"/>
            <a:ext cx="5088467" cy="3816350"/>
          </a:xfrm>
          <a:prstGeom prst="ellipse">
            <a:avLst/>
          </a:prstGeom>
          <a:solidFill>
            <a:schemeClr val="accent1"/>
          </a:solidFill>
        </p:spPr>
        <p:txBody>
          <a:bodyPr/>
          <a:lstStyle/>
          <a:p>
            <a:endParaRPr lang="en-US" dirty="0"/>
          </a:p>
        </p:txBody>
      </p:sp>
      <p:sp>
        <p:nvSpPr>
          <p:cNvPr id="8" name="Picture Placeholder 7"/>
          <p:cNvSpPr>
            <a:spLocks noGrp="1"/>
          </p:cNvSpPr>
          <p:nvPr>
            <p:ph type="pic" sz="quarter" idx="16"/>
          </p:nvPr>
        </p:nvSpPr>
        <p:spPr>
          <a:xfrm>
            <a:off x="2304025" y="2779716"/>
            <a:ext cx="1727200" cy="1298575"/>
          </a:xfrm>
        </p:spPr>
        <p:txBody>
          <a:bodyPr/>
          <a:lstStyle/>
          <a:p>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52821" y="5450920"/>
            <a:ext cx="6439179" cy="1407080"/>
          </a:xfrm>
          <a:prstGeom prst="rect">
            <a:avLst/>
          </a:prstGeom>
        </p:spPr>
      </p:pic>
    </p:spTree>
    <p:extLst>
      <p:ext uri="{BB962C8B-B14F-4D97-AF65-F5344CB8AC3E}">
        <p14:creationId xmlns:p14="http://schemas.microsoft.com/office/powerpoint/2010/main" val="3141737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Cover without icon">
    <p:spTree>
      <p:nvGrpSpPr>
        <p:cNvPr id="1" name=""/>
        <p:cNvGrpSpPr/>
        <p:nvPr/>
      </p:nvGrpSpPr>
      <p:grpSpPr>
        <a:xfrm>
          <a:off x="0" y="0"/>
          <a:ext cx="0" cy="0"/>
          <a:chOff x="0" y="0"/>
          <a:chExt cx="0" cy="0"/>
        </a:xfrm>
      </p:grpSpPr>
      <p:sp>
        <p:nvSpPr>
          <p:cNvPr id="25" name="Rectangle 24"/>
          <p:cNvSpPr/>
          <p:nvPr userDrawn="1"/>
        </p:nvSpPr>
        <p:spPr>
          <a:xfrm>
            <a:off x="6" y="0"/>
            <a:ext cx="12191999" cy="6858000"/>
          </a:xfrm>
          <a:prstGeom prst="rect">
            <a:avLst/>
          </a:prstGeom>
          <a:solidFill>
            <a:srgbClr val="D5E2E9"/>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350" dirty="0">
              <a:solidFill>
                <a:srgbClr val="FFFFFF"/>
              </a:solidFill>
            </a:endParaRPr>
          </a:p>
        </p:txBody>
      </p:sp>
      <p:sp>
        <p:nvSpPr>
          <p:cNvPr id="26" name="Freeform 25"/>
          <p:cNvSpPr/>
          <p:nvPr userDrawn="1"/>
        </p:nvSpPr>
        <p:spPr>
          <a:xfrm>
            <a:off x="873600" y="0"/>
            <a:ext cx="11319776" cy="5690648"/>
          </a:xfrm>
          <a:custGeom>
            <a:avLst/>
            <a:gdLst>
              <a:gd name="connsiteX0" fmla="*/ 18121 w 8489832"/>
              <a:gd name="connsiteY0" fmla="*/ 0 h 5690648"/>
              <a:gd name="connsiteX1" fmla="*/ 8489832 w 8489832"/>
              <a:gd name="connsiteY1" fmla="*/ 0 h 5690648"/>
              <a:gd name="connsiteX2" fmla="*/ 8489832 w 8489832"/>
              <a:gd name="connsiteY2" fmla="*/ 4592622 h 5690648"/>
              <a:gd name="connsiteX3" fmla="*/ 8425177 w 8489832"/>
              <a:gd name="connsiteY3" fmla="*/ 4643431 h 5690648"/>
              <a:gd name="connsiteX4" fmla="*/ 5271284 w 8489832"/>
              <a:gd name="connsiteY4" fmla="*/ 5690648 h 5690648"/>
              <a:gd name="connsiteX5" fmla="*/ 0 w 8489832"/>
              <a:gd name="connsiteY5" fmla="*/ 419364 h 5690648"/>
              <a:gd name="connsiteX6" fmla="*/ 6859 w 8489832"/>
              <a:gd name="connsiteY6" fmla="*/ 148105 h 5690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89832" h="5690648">
                <a:moveTo>
                  <a:pt x="18121" y="0"/>
                </a:moveTo>
                <a:lnTo>
                  <a:pt x="8489832" y="0"/>
                </a:lnTo>
                <a:lnTo>
                  <a:pt x="8489832" y="4592622"/>
                </a:lnTo>
                <a:lnTo>
                  <a:pt x="8425177" y="4643431"/>
                </a:lnTo>
                <a:cubicBezTo>
                  <a:pt x="7545703" y="5301150"/>
                  <a:pt x="6453980" y="5690648"/>
                  <a:pt x="5271284" y="5690648"/>
                </a:cubicBezTo>
                <a:cubicBezTo>
                  <a:pt x="2360034" y="5690648"/>
                  <a:pt x="0" y="3330614"/>
                  <a:pt x="0" y="419364"/>
                </a:cubicBezTo>
                <a:cubicBezTo>
                  <a:pt x="0" y="328388"/>
                  <a:pt x="2305" y="237949"/>
                  <a:pt x="6859" y="148105"/>
                </a:cubicBezTo>
                <a:close/>
              </a:path>
            </a:pathLst>
          </a:custGeom>
          <a:solidFill>
            <a:srgbClr val="B9C9D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350" dirty="0">
              <a:solidFill>
                <a:srgbClr val="FFFFFF"/>
              </a:solidFill>
            </a:endParaRPr>
          </a:p>
        </p:txBody>
      </p:sp>
      <p:sp>
        <p:nvSpPr>
          <p:cNvPr id="24" name="Picture Placeholder 23"/>
          <p:cNvSpPr>
            <a:spLocks noGrp="1"/>
          </p:cNvSpPr>
          <p:nvPr>
            <p:ph type="pic" sz="quarter" idx="16"/>
          </p:nvPr>
        </p:nvSpPr>
        <p:spPr>
          <a:xfrm>
            <a:off x="873600" y="0"/>
            <a:ext cx="11319776" cy="5690648"/>
          </a:xfrm>
          <a:custGeom>
            <a:avLst/>
            <a:gdLst>
              <a:gd name="connsiteX0" fmla="*/ 18121 w 8489832"/>
              <a:gd name="connsiteY0" fmla="*/ 0 h 5690648"/>
              <a:gd name="connsiteX1" fmla="*/ 8489832 w 8489832"/>
              <a:gd name="connsiteY1" fmla="*/ 0 h 5690648"/>
              <a:gd name="connsiteX2" fmla="*/ 8489832 w 8489832"/>
              <a:gd name="connsiteY2" fmla="*/ 4592622 h 5690648"/>
              <a:gd name="connsiteX3" fmla="*/ 8425177 w 8489832"/>
              <a:gd name="connsiteY3" fmla="*/ 4643431 h 5690648"/>
              <a:gd name="connsiteX4" fmla="*/ 5271284 w 8489832"/>
              <a:gd name="connsiteY4" fmla="*/ 5690648 h 5690648"/>
              <a:gd name="connsiteX5" fmla="*/ 0 w 8489832"/>
              <a:gd name="connsiteY5" fmla="*/ 419364 h 5690648"/>
              <a:gd name="connsiteX6" fmla="*/ 6859 w 8489832"/>
              <a:gd name="connsiteY6" fmla="*/ 148105 h 5690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89832" h="5690648">
                <a:moveTo>
                  <a:pt x="18121" y="0"/>
                </a:moveTo>
                <a:lnTo>
                  <a:pt x="8489832" y="0"/>
                </a:lnTo>
                <a:lnTo>
                  <a:pt x="8489832" y="4592622"/>
                </a:lnTo>
                <a:lnTo>
                  <a:pt x="8425177" y="4643431"/>
                </a:lnTo>
                <a:cubicBezTo>
                  <a:pt x="7545703" y="5301150"/>
                  <a:pt x="6453980" y="5690648"/>
                  <a:pt x="5271284" y="5690648"/>
                </a:cubicBezTo>
                <a:cubicBezTo>
                  <a:pt x="2360034" y="5690648"/>
                  <a:pt x="0" y="3330614"/>
                  <a:pt x="0" y="419364"/>
                </a:cubicBezTo>
                <a:cubicBezTo>
                  <a:pt x="0" y="328388"/>
                  <a:pt x="2305" y="237949"/>
                  <a:pt x="6859" y="148105"/>
                </a:cubicBezTo>
                <a:close/>
              </a:path>
            </a:pathLst>
          </a:custGeom>
        </p:spPr>
        <p:txBody>
          <a:bodyPr wrap="square">
            <a:noAutofit/>
          </a:bodyPr>
          <a:lstStyle/>
          <a:p>
            <a:endParaRPr lang="en-US" dirty="0"/>
          </a:p>
        </p:txBody>
      </p:sp>
      <p:sp>
        <p:nvSpPr>
          <p:cNvPr id="14" name="Title 1"/>
          <p:cNvSpPr>
            <a:spLocks noGrp="1"/>
          </p:cNvSpPr>
          <p:nvPr userDrawn="1">
            <p:ph type="ctrTitle"/>
          </p:nvPr>
        </p:nvSpPr>
        <p:spPr>
          <a:xfrm>
            <a:off x="5615948" y="2952000"/>
            <a:ext cx="5293205" cy="766800"/>
          </a:xfrm>
        </p:spPr>
        <p:txBody>
          <a:bodyPr anchor="b"/>
          <a:lstStyle>
            <a:lvl1pPr algn="r">
              <a:lnSpc>
                <a:spcPct val="90000"/>
              </a:lnSpc>
              <a:defRPr sz="1875" b="1">
                <a:solidFill>
                  <a:schemeClr val="bg1"/>
                </a:solidFill>
                <a:latin typeface="+mj-lt"/>
              </a:defRPr>
            </a:lvl1pPr>
          </a:lstStyle>
          <a:p>
            <a:r>
              <a:rPr lang="en-US" noProof="0" dirty="0"/>
              <a:t>Click to edit Master title style</a:t>
            </a:r>
            <a:endParaRPr lang="en-AU" noProof="0" dirty="0"/>
          </a:p>
        </p:txBody>
      </p:sp>
      <p:sp>
        <p:nvSpPr>
          <p:cNvPr id="15" name="Subtitle 2"/>
          <p:cNvSpPr>
            <a:spLocks noGrp="1"/>
          </p:cNvSpPr>
          <p:nvPr userDrawn="1">
            <p:ph type="subTitle" idx="1" hasCustomPrompt="1"/>
          </p:nvPr>
        </p:nvSpPr>
        <p:spPr>
          <a:xfrm>
            <a:off x="5615644" y="4078800"/>
            <a:ext cx="5292905" cy="159199"/>
          </a:xfrm>
        </p:spPr>
        <p:txBody>
          <a:bodyPr/>
          <a:lstStyle>
            <a:lvl1pPr marL="0" indent="0" algn="r">
              <a:buNone/>
              <a:defRPr sz="750">
                <a:solidFill>
                  <a:schemeClr val="bg1"/>
                </a:solidFill>
              </a:defRPr>
            </a:lvl1pPr>
            <a:lvl2pPr marL="0" indent="0" algn="r">
              <a:buNone/>
              <a:defRPr sz="900">
                <a:solidFill>
                  <a:schemeClr val="tx2"/>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AU" noProof="0" dirty="0"/>
              <a:t>Click to edit Master subtitle style level one</a:t>
            </a:r>
          </a:p>
        </p:txBody>
      </p:sp>
      <p:sp>
        <p:nvSpPr>
          <p:cNvPr id="10" name="Text Placeholder 4"/>
          <p:cNvSpPr>
            <a:spLocks noGrp="1"/>
          </p:cNvSpPr>
          <p:nvPr>
            <p:ph type="body" sz="quarter" idx="14" hasCustomPrompt="1"/>
          </p:nvPr>
        </p:nvSpPr>
        <p:spPr>
          <a:xfrm>
            <a:off x="5615863" y="4294809"/>
            <a:ext cx="5294127" cy="215677"/>
          </a:xfrm>
        </p:spPr>
        <p:txBody>
          <a:bodyPr/>
          <a:lstStyle>
            <a:lvl1pPr algn="r">
              <a:spcBef>
                <a:spcPts val="0"/>
              </a:spcBef>
              <a:defRPr sz="750" b="0">
                <a:solidFill>
                  <a:schemeClr val="bg1"/>
                </a:solidFill>
              </a:defRPr>
            </a:lvl1pPr>
            <a:lvl2pPr marL="0" indent="0" algn="r">
              <a:spcBef>
                <a:spcPts val="0"/>
              </a:spcBef>
              <a:buNone/>
              <a:defRPr sz="825" b="1">
                <a:solidFill>
                  <a:schemeClr val="tx2"/>
                </a:solidFill>
              </a:defRPr>
            </a:lvl2pPr>
            <a:lvl3pPr marL="162000" indent="0" algn="r">
              <a:spcBef>
                <a:spcPts val="0"/>
              </a:spcBef>
              <a:buNone/>
              <a:defRPr sz="825" b="1">
                <a:solidFill>
                  <a:schemeClr val="tx2"/>
                </a:solidFill>
              </a:defRPr>
            </a:lvl3pPr>
            <a:lvl4pPr marL="324000" indent="0" algn="r">
              <a:spcBef>
                <a:spcPts val="0"/>
              </a:spcBef>
              <a:buNone/>
              <a:defRPr sz="825" b="1">
                <a:solidFill>
                  <a:schemeClr val="tx2"/>
                </a:solidFill>
              </a:defRPr>
            </a:lvl4pPr>
            <a:lvl5pPr marL="486000" indent="0" algn="r">
              <a:spcBef>
                <a:spcPts val="0"/>
              </a:spcBef>
              <a:buNone/>
              <a:defRPr sz="825" b="1">
                <a:solidFill>
                  <a:schemeClr val="tx2"/>
                </a:solidFill>
              </a:defRPr>
            </a:lvl5pPr>
          </a:lstStyle>
          <a:p>
            <a:pPr lvl="0"/>
            <a:r>
              <a:rPr lang="en-US" dirty="0"/>
              <a:t>Day Month Year</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52821" y="5450920"/>
            <a:ext cx="6439179" cy="1407080"/>
          </a:xfrm>
          <a:prstGeom prst="rect">
            <a:avLst/>
          </a:prstGeom>
        </p:spPr>
      </p:pic>
      <p:sp>
        <p:nvSpPr>
          <p:cNvPr id="11" name="Footer Placeholder 4"/>
          <p:cNvSpPr>
            <a:spLocks noGrp="1"/>
          </p:cNvSpPr>
          <p:nvPr>
            <p:ph type="ftr" sz="quarter" idx="3"/>
          </p:nvPr>
        </p:nvSpPr>
        <p:spPr>
          <a:xfrm>
            <a:off x="874686" y="6426714"/>
            <a:ext cx="4812879" cy="164895"/>
          </a:xfrm>
          <a:prstGeom prst="rect">
            <a:avLst/>
          </a:prstGeom>
        </p:spPr>
        <p:txBody>
          <a:bodyPr vert="horz" lIns="0" tIns="0" rIns="0" bIns="0" rtlCol="0" anchor="ctr" anchorCtr="0"/>
          <a:lstStyle>
            <a:lvl1pPr algn="l">
              <a:defRPr lang="en-AU" sz="750" b="0" dirty="0">
                <a:solidFill>
                  <a:schemeClr val="bg2"/>
                </a:solidFill>
                <a:latin typeface="+mn-lt"/>
                <a:cs typeface="Arial" pitchFamily="34" charset="0"/>
              </a:defRPr>
            </a:lvl1pPr>
          </a:lstStyle>
          <a:p>
            <a:endParaRPr dirty="0">
              <a:solidFill>
                <a:srgbClr val="004165"/>
              </a:solidFill>
            </a:endParaRPr>
          </a:p>
        </p:txBody>
      </p:sp>
    </p:spTree>
    <p:extLst>
      <p:ext uri="{BB962C8B-B14F-4D97-AF65-F5344CB8AC3E}">
        <p14:creationId xmlns:p14="http://schemas.microsoft.com/office/powerpoint/2010/main" val="283347979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Cover Printer Friendly">
    <p:spTree>
      <p:nvGrpSpPr>
        <p:cNvPr id="1" name=""/>
        <p:cNvGrpSpPr/>
        <p:nvPr/>
      </p:nvGrpSpPr>
      <p:grpSpPr>
        <a:xfrm>
          <a:off x="0" y="0"/>
          <a:ext cx="0" cy="0"/>
          <a:chOff x="0" y="0"/>
          <a:chExt cx="0" cy="0"/>
        </a:xfrm>
      </p:grpSpPr>
      <p:sp>
        <p:nvSpPr>
          <p:cNvPr id="14" name="Title 1"/>
          <p:cNvSpPr>
            <a:spLocks noGrp="1"/>
          </p:cNvSpPr>
          <p:nvPr userDrawn="1">
            <p:ph type="ctrTitle"/>
          </p:nvPr>
        </p:nvSpPr>
        <p:spPr>
          <a:xfrm>
            <a:off x="5615948" y="2952000"/>
            <a:ext cx="5293205" cy="766800"/>
          </a:xfrm>
        </p:spPr>
        <p:txBody>
          <a:bodyPr anchor="b"/>
          <a:lstStyle>
            <a:lvl1pPr algn="r">
              <a:lnSpc>
                <a:spcPct val="90000"/>
              </a:lnSpc>
              <a:defRPr sz="1875" b="1" i="0">
                <a:solidFill>
                  <a:schemeClr val="accent4"/>
                </a:solidFill>
                <a:latin typeface="+mj-lt"/>
                <a:ea typeface="Proxima Nova Semibold" charset="0"/>
                <a:cs typeface="Proxima Nova Semibold" charset="0"/>
              </a:defRPr>
            </a:lvl1pPr>
          </a:lstStyle>
          <a:p>
            <a:r>
              <a:rPr lang="en-US" noProof="0" dirty="0"/>
              <a:t>Click to edit Master title style</a:t>
            </a:r>
            <a:endParaRPr lang="en-AU" noProof="0" dirty="0"/>
          </a:p>
        </p:txBody>
      </p:sp>
      <p:sp>
        <p:nvSpPr>
          <p:cNvPr id="15" name="Subtitle 2"/>
          <p:cNvSpPr>
            <a:spLocks noGrp="1"/>
          </p:cNvSpPr>
          <p:nvPr userDrawn="1">
            <p:ph type="subTitle" idx="1" hasCustomPrompt="1"/>
          </p:nvPr>
        </p:nvSpPr>
        <p:spPr>
          <a:xfrm>
            <a:off x="5616006" y="4078800"/>
            <a:ext cx="5292905" cy="159199"/>
          </a:xfrm>
        </p:spPr>
        <p:txBody>
          <a:bodyPr/>
          <a:lstStyle>
            <a:lvl1pPr marL="0" indent="0" algn="r">
              <a:buNone/>
              <a:defRPr sz="750">
                <a:solidFill>
                  <a:schemeClr val="bg2"/>
                </a:solidFill>
              </a:defRPr>
            </a:lvl1pPr>
            <a:lvl2pPr marL="0" indent="0" algn="r">
              <a:buNone/>
              <a:defRPr sz="900">
                <a:solidFill>
                  <a:schemeClr val="tx2"/>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AU" noProof="0" dirty="0"/>
              <a:t>Click to edit Master subtitle style level one</a:t>
            </a:r>
          </a:p>
        </p:txBody>
      </p:sp>
      <p:sp>
        <p:nvSpPr>
          <p:cNvPr id="10" name="Text Placeholder 4"/>
          <p:cNvSpPr>
            <a:spLocks noGrp="1"/>
          </p:cNvSpPr>
          <p:nvPr>
            <p:ph type="body" sz="quarter" idx="14" hasCustomPrompt="1"/>
          </p:nvPr>
        </p:nvSpPr>
        <p:spPr>
          <a:xfrm>
            <a:off x="5615863" y="4294809"/>
            <a:ext cx="5294127" cy="215677"/>
          </a:xfrm>
        </p:spPr>
        <p:txBody>
          <a:bodyPr/>
          <a:lstStyle>
            <a:lvl1pPr algn="r">
              <a:spcBef>
                <a:spcPts val="0"/>
              </a:spcBef>
              <a:defRPr sz="750" b="0">
                <a:solidFill>
                  <a:schemeClr val="bg2"/>
                </a:solidFill>
              </a:defRPr>
            </a:lvl1pPr>
            <a:lvl2pPr marL="0" indent="0" algn="r">
              <a:spcBef>
                <a:spcPts val="0"/>
              </a:spcBef>
              <a:buNone/>
              <a:defRPr sz="825" b="1">
                <a:solidFill>
                  <a:schemeClr val="tx2"/>
                </a:solidFill>
              </a:defRPr>
            </a:lvl2pPr>
            <a:lvl3pPr marL="162000" indent="0" algn="r">
              <a:spcBef>
                <a:spcPts val="0"/>
              </a:spcBef>
              <a:buNone/>
              <a:defRPr sz="825" b="1">
                <a:solidFill>
                  <a:schemeClr val="tx2"/>
                </a:solidFill>
              </a:defRPr>
            </a:lvl3pPr>
            <a:lvl4pPr marL="324000" indent="0" algn="r">
              <a:spcBef>
                <a:spcPts val="0"/>
              </a:spcBef>
              <a:buNone/>
              <a:defRPr sz="825" b="1">
                <a:solidFill>
                  <a:schemeClr val="tx2"/>
                </a:solidFill>
              </a:defRPr>
            </a:lvl4pPr>
            <a:lvl5pPr marL="486000" indent="0" algn="r">
              <a:spcBef>
                <a:spcPts val="0"/>
              </a:spcBef>
              <a:buNone/>
              <a:defRPr sz="825" b="1">
                <a:solidFill>
                  <a:schemeClr val="tx2"/>
                </a:solidFill>
              </a:defRPr>
            </a:lvl5pPr>
          </a:lstStyle>
          <a:p>
            <a:pPr lvl="0"/>
            <a:r>
              <a:rPr lang="en-US" dirty="0"/>
              <a:t>Day Month Year</a:t>
            </a:r>
          </a:p>
        </p:txBody>
      </p:sp>
      <p:sp>
        <p:nvSpPr>
          <p:cNvPr id="11" name="Footer Placeholder 4"/>
          <p:cNvSpPr>
            <a:spLocks noGrp="1"/>
          </p:cNvSpPr>
          <p:nvPr>
            <p:ph type="ftr" sz="quarter" idx="3"/>
          </p:nvPr>
        </p:nvSpPr>
        <p:spPr>
          <a:xfrm>
            <a:off x="874686" y="6426714"/>
            <a:ext cx="4812879" cy="164895"/>
          </a:xfrm>
          <a:prstGeom prst="rect">
            <a:avLst/>
          </a:prstGeom>
        </p:spPr>
        <p:txBody>
          <a:bodyPr vert="horz" lIns="0" tIns="0" rIns="0" bIns="0" rtlCol="0" anchor="ctr" anchorCtr="0"/>
          <a:lstStyle>
            <a:lvl1pPr algn="l">
              <a:defRPr lang="en-AU" sz="750" b="0" dirty="0">
                <a:solidFill>
                  <a:schemeClr val="bg2"/>
                </a:solidFill>
                <a:latin typeface="+mn-lt"/>
                <a:cs typeface="Arial" pitchFamily="34" charset="0"/>
              </a:defRPr>
            </a:lvl1pPr>
          </a:lstStyle>
          <a:p>
            <a:endParaRPr dirty="0">
              <a:solidFill>
                <a:srgbClr val="004165"/>
              </a:solidFill>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52821" y="5450929"/>
            <a:ext cx="6439179" cy="1407079"/>
          </a:xfrm>
          <a:prstGeom prst="rect">
            <a:avLst/>
          </a:prstGeom>
        </p:spPr>
      </p:pic>
    </p:spTree>
    <p:extLst>
      <p:ext uri="{BB962C8B-B14F-4D97-AF65-F5344CB8AC3E}">
        <p14:creationId xmlns:p14="http://schemas.microsoft.com/office/powerpoint/2010/main" val="338279767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userDrawn="1">
  <p:cSld name="Cover Printer Friendly Circle">
    <p:spTree>
      <p:nvGrpSpPr>
        <p:cNvPr id="1" name=""/>
        <p:cNvGrpSpPr/>
        <p:nvPr/>
      </p:nvGrpSpPr>
      <p:grpSpPr>
        <a:xfrm>
          <a:off x="0" y="0"/>
          <a:ext cx="0" cy="0"/>
          <a:chOff x="0" y="0"/>
          <a:chExt cx="0" cy="0"/>
        </a:xfrm>
      </p:grpSpPr>
      <p:sp>
        <p:nvSpPr>
          <p:cNvPr id="26" name="Freeform 25"/>
          <p:cNvSpPr/>
          <p:nvPr userDrawn="1"/>
        </p:nvSpPr>
        <p:spPr>
          <a:xfrm>
            <a:off x="873600" y="0"/>
            <a:ext cx="11319776" cy="5690648"/>
          </a:xfrm>
          <a:custGeom>
            <a:avLst/>
            <a:gdLst>
              <a:gd name="connsiteX0" fmla="*/ 18121 w 8489832"/>
              <a:gd name="connsiteY0" fmla="*/ 0 h 5690648"/>
              <a:gd name="connsiteX1" fmla="*/ 8489832 w 8489832"/>
              <a:gd name="connsiteY1" fmla="*/ 0 h 5690648"/>
              <a:gd name="connsiteX2" fmla="*/ 8489832 w 8489832"/>
              <a:gd name="connsiteY2" fmla="*/ 4592622 h 5690648"/>
              <a:gd name="connsiteX3" fmla="*/ 8425177 w 8489832"/>
              <a:gd name="connsiteY3" fmla="*/ 4643431 h 5690648"/>
              <a:gd name="connsiteX4" fmla="*/ 5271284 w 8489832"/>
              <a:gd name="connsiteY4" fmla="*/ 5690648 h 5690648"/>
              <a:gd name="connsiteX5" fmla="*/ 0 w 8489832"/>
              <a:gd name="connsiteY5" fmla="*/ 419364 h 5690648"/>
              <a:gd name="connsiteX6" fmla="*/ 6859 w 8489832"/>
              <a:gd name="connsiteY6" fmla="*/ 148105 h 5690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89832" h="5690648">
                <a:moveTo>
                  <a:pt x="18121" y="0"/>
                </a:moveTo>
                <a:lnTo>
                  <a:pt x="8489832" y="0"/>
                </a:lnTo>
                <a:lnTo>
                  <a:pt x="8489832" y="4592622"/>
                </a:lnTo>
                <a:lnTo>
                  <a:pt x="8425177" y="4643431"/>
                </a:lnTo>
                <a:cubicBezTo>
                  <a:pt x="7545703" y="5301150"/>
                  <a:pt x="6453980" y="5690648"/>
                  <a:pt x="5271284" y="5690648"/>
                </a:cubicBezTo>
                <a:cubicBezTo>
                  <a:pt x="2360034" y="5690648"/>
                  <a:pt x="0" y="3330614"/>
                  <a:pt x="0" y="419364"/>
                </a:cubicBezTo>
                <a:cubicBezTo>
                  <a:pt x="0" y="328388"/>
                  <a:pt x="2305" y="237949"/>
                  <a:pt x="6859" y="148105"/>
                </a:cubicBezTo>
                <a:close/>
              </a:path>
            </a:pathLst>
          </a:custGeom>
          <a:solidFill>
            <a:srgbClr val="E8EFF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350" dirty="0">
              <a:solidFill>
                <a:srgbClr val="FFFFFF"/>
              </a:solidFill>
            </a:endParaRPr>
          </a:p>
        </p:txBody>
      </p:sp>
      <p:sp>
        <p:nvSpPr>
          <p:cNvPr id="24" name="Picture Placeholder 23"/>
          <p:cNvSpPr>
            <a:spLocks noGrp="1"/>
          </p:cNvSpPr>
          <p:nvPr>
            <p:ph type="pic" sz="quarter" idx="16"/>
          </p:nvPr>
        </p:nvSpPr>
        <p:spPr>
          <a:xfrm>
            <a:off x="873600" y="0"/>
            <a:ext cx="11319776" cy="5690648"/>
          </a:xfrm>
          <a:custGeom>
            <a:avLst/>
            <a:gdLst>
              <a:gd name="connsiteX0" fmla="*/ 18121 w 8489832"/>
              <a:gd name="connsiteY0" fmla="*/ 0 h 5690648"/>
              <a:gd name="connsiteX1" fmla="*/ 8489832 w 8489832"/>
              <a:gd name="connsiteY1" fmla="*/ 0 h 5690648"/>
              <a:gd name="connsiteX2" fmla="*/ 8489832 w 8489832"/>
              <a:gd name="connsiteY2" fmla="*/ 4592622 h 5690648"/>
              <a:gd name="connsiteX3" fmla="*/ 8425177 w 8489832"/>
              <a:gd name="connsiteY3" fmla="*/ 4643431 h 5690648"/>
              <a:gd name="connsiteX4" fmla="*/ 5271284 w 8489832"/>
              <a:gd name="connsiteY4" fmla="*/ 5690648 h 5690648"/>
              <a:gd name="connsiteX5" fmla="*/ 0 w 8489832"/>
              <a:gd name="connsiteY5" fmla="*/ 419364 h 5690648"/>
              <a:gd name="connsiteX6" fmla="*/ 6859 w 8489832"/>
              <a:gd name="connsiteY6" fmla="*/ 148105 h 5690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89832" h="5690648">
                <a:moveTo>
                  <a:pt x="18121" y="0"/>
                </a:moveTo>
                <a:lnTo>
                  <a:pt x="8489832" y="0"/>
                </a:lnTo>
                <a:lnTo>
                  <a:pt x="8489832" y="4592622"/>
                </a:lnTo>
                <a:lnTo>
                  <a:pt x="8425177" y="4643431"/>
                </a:lnTo>
                <a:cubicBezTo>
                  <a:pt x="7545703" y="5301150"/>
                  <a:pt x="6453980" y="5690648"/>
                  <a:pt x="5271284" y="5690648"/>
                </a:cubicBezTo>
                <a:cubicBezTo>
                  <a:pt x="2360034" y="5690648"/>
                  <a:pt x="0" y="3330614"/>
                  <a:pt x="0" y="419364"/>
                </a:cubicBezTo>
                <a:cubicBezTo>
                  <a:pt x="0" y="328388"/>
                  <a:pt x="2305" y="237949"/>
                  <a:pt x="6859" y="148105"/>
                </a:cubicBezTo>
                <a:close/>
              </a:path>
            </a:pathLst>
          </a:custGeom>
        </p:spPr>
        <p:txBody>
          <a:bodyPr wrap="square">
            <a:noAutofit/>
          </a:bodyPr>
          <a:lstStyle/>
          <a:p>
            <a:endParaRPr lang="en-US" dirty="0"/>
          </a:p>
        </p:txBody>
      </p:sp>
      <p:sp>
        <p:nvSpPr>
          <p:cNvPr id="14" name="Title 1"/>
          <p:cNvSpPr>
            <a:spLocks noGrp="1"/>
          </p:cNvSpPr>
          <p:nvPr userDrawn="1">
            <p:ph type="ctrTitle"/>
          </p:nvPr>
        </p:nvSpPr>
        <p:spPr>
          <a:xfrm>
            <a:off x="5615948" y="2952000"/>
            <a:ext cx="5293205" cy="766800"/>
          </a:xfrm>
        </p:spPr>
        <p:txBody>
          <a:bodyPr anchor="b"/>
          <a:lstStyle>
            <a:lvl1pPr algn="r">
              <a:lnSpc>
                <a:spcPct val="90000"/>
              </a:lnSpc>
              <a:defRPr sz="1875" b="1" i="0">
                <a:solidFill>
                  <a:schemeClr val="accent4"/>
                </a:solidFill>
                <a:latin typeface="+mj-lt"/>
                <a:ea typeface="Proxima Nova Semibold" charset="0"/>
                <a:cs typeface="Proxima Nova Semibold" charset="0"/>
              </a:defRPr>
            </a:lvl1pPr>
          </a:lstStyle>
          <a:p>
            <a:r>
              <a:rPr lang="en-US" noProof="0" dirty="0"/>
              <a:t>Click to edit Master title style</a:t>
            </a:r>
            <a:endParaRPr lang="en-AU" noProof="0" dirty="0"/>
          </a:p>
        </p:txBody>
      </p:sp>
      <p:sp>
        <p:nvSpPr>
          <p:cNvPr id="15" name="Subtitle 2"/>
          <p:cNvSpPr>
            <a:spLocks noGrp="1"/>
          </p:cNvSpPr>
          <p:nvPr userDrawn="1">
            <p:ph type="subTitle" idx="1" hasCustomPrompt="1"/>
          </p:nvPr>
        </p:nvSpPr>
        <p:spPr>
          <a:xfrm>
            <a:off x="5615644" y="4078800"/>
            <a:ext cx="5292905" cy="159199"/>
          </a:xfrm>
        </p:spPr>
        <p:txBody>
          <a:bodyPr/>
          <a:lstStyle>
            <a:lvl1pPr marL="0" indent="0" algn="r">
              <a:buNone/>
              <a:defRPr sz="750">
                <a:solidFill>
                  <a:schemeClr val="bg2"/>
                </a:solidFill>
              </a:defRPr>
            </a:lvl1pPr>
            <a:lvl2pPr marL="0" indent="0" algn="r">
              <a:buNone/>
              <a:defRPr sz="900">
                <a:solidFill>
                  <a:schemeClr val="tx2"/>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AU" noProof="0" dirty="0"/>
              <a:t>Click to edit Master subtitle style level one</a:t>
            </a:r>
          </a:p>
        </p:txBody>
      </p:sp>
      <p:sp>
        <p:nvSpPr>
          <p:cNvPr id="10" name="Text Placeholder 4"/>
          <p:cNvSpPr>
            <a:spLocks noGrp="1"/>
          </p:cNvSpPr>
          <p:nvPr>
            <p:ph type="body" sz="quarter" idx="14" hasCustomPrompt="1"/>
          </p:nvPr>
        </p:nvSpPr>
        <p:spPr>
          <a:xfrm>
            <a:off x="5615863" y="4294809"/>
            <a:ext cx="5294127" cy="215677"/>
          </a:xfrm>
        </p:spPr>
        <p:txBody>
          <a:bodyPr/>
          <a:lstStyle>
            <a:lvl1pPr algn="r">
              <a:spcBef>
                <a:spcPts val="0"/>
              </a:spcBef>
              <a:defRPr sz="750" b="0">
                <a:solidFill>
                  <a:schemeClr val="bg2"/>
                </a:solidFill>
              </a:defRPr>
            </a:lvl1pPr>
            <a:lvl2pPr marL="0" indent="0" algn="r">
              <a:spcBef>
                <a:spcPts val="0"/>
              </a:spcBef>
              <a:buNone/>
              <a:defRPr sz="825" b="1">
                <a:solidFill>
                  <a:schemeClr val="tx2"/>
                </a:solidFill>
              </a:defRPr>
            </a:lvl2pPr>
            <a:lvl3pPr marL="162000" indent="0" algn="r">
              <a:spcBef>
                <a:spcPts val="0"/>
              </a:spcBef>
              <a:buNone/>
              <a:defRPr sz="825" b="1">
                <a:solidFill>
                  <a:schemeClr val="tx2"/>
                </a:solidFill>
              </a:defRPr>
            </a:lvl3pPr>
            <a:lvl4pPr marL="324000" indent="0" algn="r">
              <a:spcBef>
                <a:spcPts val="0"/>
              </a:spcBef>
              <a:buNone/>
              <a:defRPr sz="825" b="1">
                <a:solidFill>
                  <a:schemeClr val="tx2"/>
                </a:solidFill>
              </a:defRPr>
            </a:lvl4pPr>
            <a:lvl5pPr marL="486000" indent="0" algn="r">
              <a:spcBef>
                <a:spcPts val="0"/>
              </a:spcBef>
              <a:buNone/>
              <a:defRPr sz="825" b="1">
                <a:solidFill>
                  <a:schemeClr val="tx2"/>
                </a:solidFill>
              </a:defRPr>
            </a:lvl5pPr>
          </a:lstStyle>
          <a:p>
            <a:pPr lvl="0"/>
            <a:r>
              <a:rPr lang="en-US" dirty="0"/>
              <a:t>Day Month Year</a:t>
            </a:r>
          </a:p>
        </p:txBody>
      </p:sp>
      <p:sp>
        <p:nvSpPr>
          <p:cNvPr id="11" name="Footer Placeholder 4"/>
          <p:cNvSpPr>
            <a:spLocks noGrp="1"/>
          </p:cNvSpPr>
          <p:nvPr>
            <p:ph type="ftr" sz="quarter" idx="3"/>
          </p:nvPr>
        </p:nvSpPr>
        <p:spPr>
          <a:xfrm>
            <a:off x="873606" y="6426009"/>
            <a:ext cx="4812879" cy="164895"/>
          </a:xfrm>
          <a:prstGeom prst="rect">
            <a:avLst/>
          </a:prstGeom>
        </p:spPr>
        <p:txBody>
          <a:bodyPr vert="horz" lIns="0" tIns="0" rIns="0" bIns="0" rtlCol="0" anchor="ctr" anchorCtr="0"/>
          <a:lstStyle>
            <a:lvl1pPr algn="l">
              <a:defRPr lang="en-AU" sz="750" b="0" dirty="0">
                <a:solidFill>
                  <a:schemeClr val="bg2"/>
                </a:solidFill>
                <a:latin typeface="+mn-lt"/>
                <a:cs typeface="Arial" pitchFamily="34" charset="0"/>
              </a:defRPr>
            </a:lvl1pPr>
          </a:lstStyle>
          <a:p>
            <a:endParaRPr dirty="0">
              <a:solidFill>
                <a:srgbClr val="004165"/>
              </a:solidFill>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52821" y="5450929"/>
            <a:ext cx="6439179" cy="1407079"/>
          </a:xfrm>
          <a:prstGeom prst="rect">
            <a:avLst/>
          </a:prstGeom>
        </p:spPr>
      </p:pic>
    </p:spTree>
    <p:extLst>
      <p:ext uri="{BB962C8B-B14F-4D97-AF65-F5344CB8AC3E}">
        <p14:creationId xmlns:p14="http://schemas.microsoft.com/office/powerpoint/2010/main" val="2838985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with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873600" y="1341438"/>
            <a:ext cx="10665600" cy="4394200"/>
          </a:xfrm>
        </p:spPr>
        <p:txBody>
          <a:bodyPr numCol="2" spcCol="360000"/>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5" name="Slide Number Placeholder 4"/>
          <p:cNvSpPr>
            <a:spLocks noGrp="1"/>
          </p:cNvSpPr>
          <p:nvPr>
            <p:ph type="sldNum" sz="quarter" idx="13"/>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7"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2911743387"/>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25" name="Rectangle 24"/>
          <p:cNvSpPr/>
          <p:nvPr userDrawn="1"/>
        </p:nvSpPr>
        <p:spPr>
          <a:xfrm>
            <a:off x="6" y="0"/>
            <a:ext cx="12191999" cy="6858000"/>
          </a:xfrm>
          <a:prstGeom prst="rect">
            <a:avLst/>
          </a:prstGeom>
          <a:solidFill>
            <a:srgbClr val="D5E2E9"/>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350" dirty="0">
              <a:solidFill>
                <a:srgbClr val="FFFFFF"/>
              </a:solidFill>
            </a:endParaRPr>
          </a:p>
        </p:txBody>
      </p:sp>
      <p:sp>
        <p:nvSpPr>
          <p:cNvPr id="26" name="Freeform 25"/>
          <p:cNvSpPr/>
          <p:nvPr userDrawn="1"/>
        </p:nvSpPr>
        <p:spPr>
          <a:xfrm>
            <a:off x="873600" y="0"/>
            <a:ext cx="11319776" cy="5690648"/>
          </a:xfrm>
          <a:custGeom>
            <a:avLst/>
            <a:gdLst>
              <a:gd name="connsiteX0" fmla="*/ 18121 w 8489832"/>
              <a:gd name="connsiteY0" fmla="*/ 0 h 5690648"/>
              <a:gd name="connsiteX1" fmla="*/ 8489832 w 8489832"/>
              <a:gd name="connsiteY1" fmla="*/ 0 h 5690648"/>
              <a:gd name="connsiteX2" fmla="*/ 8489832 w 8489832"/>
              <a:gd name="connsiteY2" fmla="*/ 4592622 h 5690648"/>
              <a:gd name="connsiteX3" fmla="*/ 8425177 w 8489832"/>
              <a:gd name="connsiteY3" fmla="*/ 4643431 h 5690648"/>
              <a:gd name="connsiteX4" fmla="*/ 5271284 w 8489832"/>
              <a:gd name="connsiteY4" fmla="*/ 5690648 h 5690648"/>
              <a:gd name="connsiteX5" fmla="*/ 0 w 8489832"/>
              <a:gd name="connsiteY5" fmla="*/ 419364 h 5690648"/>
              <a:gd name="connsiteX6" fmla="*/ 6859 w 8489832"/>
              <a:gd name="connsiteY6" fmla="*/ 148105 h 5690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89832" h="5690648">
                <a:moveTo>
                  <a:pt x="18121" y="0"/>
                </a:moveTo>
                <a:lnTo>
                  <a:pt x="8489832" y="0"/>
                </a:lnTo>
                <a:lnTo>
                  <a:pt x="8489832" y="4592622"/>
                </a:lnTo>
                <a:lnTo>
                  <a:pt x="8425177" y="4643431"/>
                </a:lnTo>
                <a:cubicBezTo>
                  <a:pt x="7545703" y="5301150"/>
                  <a:pt x="6453980" y="5690648"/>
                  <a:pt x="5271284" y="5690648"/>
                </a:cubicBezTo>
                <a:cubicBezTo>
                  <a:pt x="2360034" y="5690648"/>
                  <a:pt x="0" y="3330614"/>
                  <a:pt x="0" y="419364"/>
                </a:cubicBezTo>
                <a:cubicBezTo>
                  <a:pt x="0" y="328388"/>
                  <a:pt x="2305" y="237949"/>
                  <a:pt x="6859" y="148105"/>
                </a:cubicBezTo>
                <a:close/>
              </a:path>
            </a:pathLst>
          </a:custGeom>
          <a:solidFill>
            <a:srgbClr val="B9C9D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350" dirty="0">
              <a:solidFill>
                <a:srgbClr val="FFFFFF"/>
              </a:solidFill>
            </a:endParaRPr>
          </a:p>
        </p:txBody>
      </p:sp>
      <p:sp>
        <p:nvSpPr>
          <p:cNvPr id="24" name="Picture Placeholder 23"/>
          <p:cNvSpPr>
            <a:spLocks noGrp="1"/>
          </p:cNvSpPr>
          <p:nvPr>
            <p:ph type="pic" sz="quarter" idx="16"/>
          </p:nvPr>
        </p:nvSpPr>
        <p:spPr>
          <a:xfrm>
            <a:off x="873600" y="0"/>
            <a:ext cx="11319776" cy="5690648"/>
          </a:xfrm>
          <a:custGeom>
            <a:avLst/>
            <a:gdLst>
              <a:gd name="connsiteX0" fmla="*/ 18121 w 8489832"/>
              <a:gd name="connsiteY0" fmla="*/ 0 h 5690648"/>
              <a:gd name="connsiteX1" fmla="*/ 8489832 w 8489832"/>
              <a:gd name="connsiteY1" fmla="*/ 0 h 5690648"/>
              <a:gd name="connsiteX2" fmla="*/ 8489832 w 8489832"/>
              <a:gd name="connsiteY2" fmla="*/ 4592622 h 5690648"/>
              <a:gd name="connsiteX3" fmla="*/ 8425177 w 8489832"/>
              <a:gd name="connsiteY3" fmla="*/ 4643431 h 5690648"/>
              <a:gd name="connsiteX4" fmla="*/ 5271284 w 8489832"/>
              <a:gd name="connsiteY4" fmla="*/ 5690648 h 5690648"/>
              <a:gd name="connsiteX5" fmla="*/ 0 w 8489832"/>
              <a:gd name="connsiteY5" fmla="*/ 419364 h 5690648"/>
              <a:gd name="connsiteX6" fmla="*/ 6859 w 8489832"/>
              <a:gd name="connsiteY6" fmla="*/ 148105 h 5690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89832" h="5690648">
                <a:moveTo>
                  <a:pt x="18121" y="0"/>
                </a:moveTo>
                <a:lnTo>
                  <a:pt x="8489832" y="0"/>
                </a:lnTo>
                <a:lnTo>
                  <a:pt x="8489832" y="4592622"/>
                </a:lnTo>
                <a:lnTo>
                  <a:pt x="8425177" y="4643431"/>
                </a:lnTo>
                <a:cubicBezTo>
                  <a:pt x="7545703" y="5301150"/>
                  <a:pt x="6453980" y="5690648"/>
                  <a:pt x="5271284" y="5690648"/>
                </a:cubicBezTo>
                <a:cubicBezTo>
                  <a:pt x="2360034" y="5690648"/>
                  <a:pt x="0" y="3330614"/>
                  <a:pt x="0" y="419364"/>
                </a:cubicBezTo>
                <a:cubicBezTo>
                  <a:pt x="0" y="328388"/>
                  <a:pt x="2305" y="237949"/>
                  <a:pt x="6859" y="148105"/>
                </a:cubicBezTo>
                <a:close/>
              </a:path>
            </a:pathLst>
          </a:custGeom>
        </p:spPr>
        <p:txBody>
          <a:bodyPr wrap="square">
            <a:noAutofit/>
          </a:bodyPr>
          <a:lstStyle/>
          <a:p>
            <a:endParaRPr lang="en-US" dirty="0"/>
          </a:p>
        </p:txBody>
      </p:sp>
      <p:cxnSp>
        <p:nvCxnSpPr>
          <p:cNvPr id="12" name="Straight Connector 11"/>
          <p:cNvCxnSpPr/>
          <p:nvPr userDrawn="1"/>
        </p:nvCxnSpPr>
        <p:spPr>
          <a:xfrm>
            <a:off x="10371517" y="3893405"/>
            <a:ext cx="537027" cy="0"/>
          </a:xfrm>
          <a:prstGeom prst="line">
            <a:avLst/>
          </a:prstGeom>
          <a:ln w="6350" cmpd="sng">
            <a:solidFill>
              <a:schemeClr val="bg1"/>
            </a:solidFill>
          </a:ln>
        </p:spPr>
        <p:style>
          <a:lnRef idx="1">
            <a:schemeClr val="dk1"/>
          </a:lnRef>
          <a:fillRef idx="0">
            <a:schemeClr val="dk1"/>
          </a:fillRef>
          <a:effectRef idx="0">
            <a:schemeClr val="dk1"/>
          </a:effectRef>
          <a:fontRef idx="minor">
            <a:schemeClr val="tx1"/>
          </a:fontRef>
        </p:style>
      </p:cxnSp>
      <p:sp>
        <p:nvSpPr>
          <p:cNvPr id="14" name="Title 1"/>
          <p:cNvSpPr>
            <a:spLocks noGrp="1"/>
          </p:cNvSpPr>
          <p:nvPr userDrawn="1">
            <p:ph type="ctrTitle"/>
          </p:nvPr>
        </p:nvSpPr>
        <p:spPr>
          <a:xfrm>
            <a:off x="5615948" y="2707200"/>
            <a:ext cx="5293205" cy="766800"/>
          </a:xfrm>
        </p:spPr>
        <p:txBody>
          <a:bodyPr anchor="b"/>
          <a:lstStyle>
            <a:lvl1pPr algn="r">
              <a:lnSpc>
                <a:spcPct val="90000"/>
              </a:lnSpc>
              <a:defRPr sz="1875" b="1">
                <a:solidFill>
                  <a:schemeClr val="bg1"/>
                </a:solidFill>
                <a:latin typeface="+mj-lt"/>
              </a:defRPr>
            </a:lvl1pPr>
          </a:lstStyle>
          <a:p>
            <a:r>
              <a:rPr lang="en-US" noProof="0" dirty="0"/>
              <a:t>Click to edit Master title style</a:t>
            </a:r>
            <a:endParaRPr lang="en-AU" noProof="0" dirty="0"/>
          </a:p>
        </p:txBody>
      </p:sp>
      <p:sp>
        <p:nvSpPr>
          <p:cNvPr id="15" name="Subtitle 2"/>
          <p:cNvSpPr>
            <a:spLocks noGrp="1"/>
          </p:cNvSpPr>
          <p:nvPr userDrawn="1">
            <p:ph type="subTitle" idx="1" hasCustomPrompt="1"/>
          </p:nvPr>
        </p:nvSpPr>
        <p:spPr>
          <a:xfrm>
            <a:off x="5615644" y="4258809"/>
            <a:ext cx="5292905" cy="159199"/>
          </a:xfrm>
        </p:spPr>
        <p:txBody>
          <a:bodyPr/>
          <a:lstStyle>
            <a:lvl1pPr marL="0" indent="0" algn="r">
              <a:buNone/>
              <a:defRPr sz="750">
                <a:solidFill>
                  <a:schemeClr val="bg1"/>
                </a:solidFill>
              </a:defRPr>
            </a:lvl1pPr>
            <a:lvl2pPr marL="0" indent="0" algn="r">
              <a:buNone/>
              <a:defRPr sz="900">
                <a:solidFill>
                  <a:schemeClr val="tx2"/>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AU" noProof="0" dirty="0"/>
              <a:t>Click to edit Master subtitle style level one</a:t>
            </a:r>
          </a:p>
        </p:txBody>
      </p:sp>
      <p:sp>
        <p:nvSpPr>
          <p:cNvPr id="10" name="Text Placeholder 4"/>
          <p:cNvSpPr>
            <a:spLocks noGrp="1"/>
          </p:cNvSpPr>
          <p:nvPr>
            <p:ph type="body" sz="quarter" idx="14" hasCustomPrompt="1"/>
          </p:nvPr>
        </p:nvSpPr>
        <p:spPr>
          <a:xfrm>
            <a:off x="5615863" y="4473203"/>
            <a:ext cx="5294127" cy="215677"/>
          </a:xfrm>
        </p:spPr>
        <p:txBody>
          <a:bodyPr/>
          <a:lstStyle>
            <a:lvl1pPr algn="r">
              <a:spcBef>
                <a:spcPts val="0"/>
              </a:spcBef>
              <a:defRPr sz="750" b="0">
                <a:solidFill>
                  <a:schemeClr val="bg1"/>
                </a:solidFill>
              </a:defRPr>
            </a:lvl1pPr>
            <a:lvl2pPr marL="0" indent="0" algn="r">
              <a:spcBef>
                <a:spcPts val="0"/>
              </a:spcBef>
              <a:buNone/>
              <a:defRPr sz="825" b="1">
                <a:solidFill>
                  <a:schemeClr val="tx2"/>
                </a:solidFill>
              </a:defRPr>
            </a:lvl2pPr>
            <a:lvl3pPr marL="162000" indent="0" algn="r">
              <a:spcBef>
                <a:spcPts val="0"/>
              </a:spcBef>
              <a:buNone/>
              <a:defRPr sz="825" b="1">
                <a:solidFill>
                  <a:schemeClr val="tx2"/>
                </a:solidFill>
              </a:defRPr>
            </a:lvl3pPr>
            <a:lvl4pPr marL="324000" indent="0" algn="r">
              <a:spcBef>
                <a:spcPts val="0"/>
              </a:spcBef>
              <a:buNone/>
              <a:defRPr sz="825" b="1">
                <a:solidFill>
                  <a:schemeClr val="tx2"/>
                </a:solidFill>
              </a:defRPr>
            </a:lvl4pPr>
            <a:lvl5pPr marL="486000" indent="0" algn="r">
              <a:spcBef>
                <a:spcPts val="0"/>
              </a:spcBef>
              <a:buNone/>
              <a:defRPr sz="825" b="1">
                <a:solidFill>
                  <a:schemeClr val="tx2"/>
                </a:solidFill>
              </a:defRPr>
            </a:lvl5pPr>
          </a:lstStyle>
          <a:p>
            <a:pPr lvl="0"/>
            <a:r>
              <a:rPr lang="en-US" dirty="0"/>
              <a:t>Day Month Year</a:t>
            </a:r>
          </a:p>
        </p:txBody>
      </p:sp>
      <p:sp>
        <p:nvSpPr>
          <p:cNvPr id="13" name="Teardrop 12"/>
          <p:cNvSpPr/>
          <p:nvPr userDrawn="1"/>
        </p:nvSpPr>
        <p:spPr>
          <a:xfrm rot="5400000">
            <a:off x="9743156" y="1363917"/>
            <a:ext cx="972000" cy="1296000"/>
          </a:xfrm>
          <a:prstGeom prst="teardrop">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vert270" lIns="108000" tIns="27000" rIns="27000" bIns="27000" rtlCol="0" anchor="ctr"/>
          <a:lstStyle/>
          <a:p>
            <a:pPr algn="ctr" fontAlgn="auto">
              <a:spcBef>
                <a:spcPts val="0"/>
              </a:spcBef>
              <a:spcAft>
                <a:spcPts val="0"/>
              </a:spcAft>
            </a:pPr>
            <a:endParaRPr lang="en-US" sz="2025" b="1" dirty="0">
              <a:solidFill>
                <a:srgbClr val="FFFFFF"/>
              </a:solidFill>
            </a:endParaRPr>
          </a:p>
        </p:txBody>
      </p:sp>
      <p:sp>
        <p:nvSpPr>
          <p:cNvPr id="11" name="Date Placeholder 15"/>
          <p:cNvSpPr>
            <a:spLocks noGrp="1"/>
          </p:cNvSpPr>
          <p:nvPr>
            <p:ph type="dt" sz="half" idx="18"/>
          </p:nvPr>
        </p:nvSpPr>
        <p:spPr>
          <a:xfrm>
            <a:off x="873605" y="6429600"/>
            <a:ext cx="7978607" cy="162000"/>
          </a:xfrm>
          <a:prstGeom prst="rect">
            <a:avLst/>
          </a:prstGeom>
        </p:spPr>
        <p:txBody>
          <a:bodyPr/>
          <a:lstStyle>
            <a:lvl1pPr algn="l">
              <a:defRPr sz="75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59276029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873600" y="1341438"/>
            <a:ext cx="10665600" cy="43942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5" name="Slide Number Placeholder 4"/>
          <p:cNvSpPr>
            <a:spLocks noGrp="1"/>
          </p:cNvSpPr>
          <p:nvPr>
            <p:ph type="sldNum" sz="quarter" idx="13"/>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6" name="Text Box 10"/>
          <p:cNvSpPr txBox="1">
            <a:spLocks noChangeArrowheads="1"/>
          </p:cNvSpPr>
          <p:nvPr userDrawn="1">
            <p:custDataLst>
              <p:tags r:id="rId1"/>
            </p:custDataLst>
          </p:nvPr>
        </p:nvSpPr>
        <p:spPr bwMode="gray">
          <a:xfrm>
            <a:off x="175849" y="6627813"/>
            <a:ext cx="3937000" cy="115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lr>
                <a:schemeClr val="tx2"/>
              </a:buClr>
              <a:defRPr sz="1200">
                <a:solidFill>
                  <a:schemeClr val="tx1"/>
                </a:solidFill>
                <a:latin typeface="Verdana" pitchFamily="34" charset="0"/>
                <a:cs typeface="Arial" charset="0"/>
              </a:defRPr>
            </a:lvl1pPr>
            <a:lvl2pPr marL="742950" indent="-285750" eaLnBrk="0" hangingPunct="0">
              <a:spcBef>
                <a:spcPct val="20000"/>
              </a:spcBef>
              <a:buClr>
                <a:schemeClr val="tx2"/>
              </a:buClr>
              <a:buChar char="•"/>
              <a:defRPr sz="1200">
                <a:solidFill>
                  <a:schemeClr val="tx1"/>
                </a:solidFill>
                <a:latin typeface="Verdana" pitchFamily="34" charset="0"/>
                <a:cs typeface="Arial" charset="0"/>
              </a:defRPr>
            </a:lvl2pPr>
            <a:lvl3pPr marL="1143000" indent="-228600" eaLnBrk="0" hangingPunct="0">
              <a:spcBef>
                <a:spcPct val="20000"/>
              </a:spcBef>
              <a:buClr>
                <a:schemeClr val="tx2"/>
              </a:buClr>
              <a:buFont typeface="Verdana" pitchFamily="34" charset="0"/>
              <a:buChar char="–"/>
              <a:defRPr sz="1200">
                <a:solidFill>
                  <a:schemeClr val="tx1"/>
                </a:solidFill>
                <a:latin typeface="Verdana" pitchFamily="34" charset="0"/>
                <a:cs typeface="Arial" charset="0"/>
              </a:defRPr>
            </a:lvl3pPr>
            <a:lvl4pPr marL="1600200" indent="-228600" eaLnBrk="0" hangingPunct="0">
              <a:spcBef>
                <a:spcPct val="20000"/>
              </a:spcBef>
              <a:buClr>
                <a:schemeClr val="tx2"/>
              </a:buClr>
              <a:buFont typeface="Verdana" pitchFamily="34" charset="0"/>
              <a:buChar char="-"/>
              <a:defRPr sz="1200">
                <a:solidFill>
                  <a:schemeClr val="tx1"/>
                </a:solidFill>
                <a:latin typeface="Verdana" pitchFamily="34" charset="0"/>
                <a:cs typeface="Arial" charset="0"/>
              </a:defRPr>
            </a:lvl4pPr>
            <a:lvl5pPr marL="2057400" indent="-228600" eaLnBrk="0" hangingPunct="0">
              <a:spcBef>
                <a:spcPct val="20000"/>
              </a:spcBef>
              <a:buClr>
                <a:schemeClr val="tx2"/>
              </a:buClr>
              <a:buFont typeface="Verdana" pitchFamily="34" charset="0"/>
              <a:buChar char="▪"/>
              <a:defRPr sz="1200">
                <a:solidFill>
                  <a:schemeClr val="tx1"/>
                </a:solidFill>
                <a:latin typeface="Verdana" pitchFamily="34" charset="0"/>
                <a:cs typeface="Arial" charset="0"/>
              </a:defRPr>
            </a:lvl5pPr>
            <a:lvl6pPr marL="2514600" indent="-228600" eaLnBrk="0" fontAlgn="base" hangingPunct="0">
              <a:spcBef>
                <a:spcPct val="20000"/>
              </a:spcBef>
              <a:spcAft>
                <a:spcPct val="0"/>
              </a:spcAft>
              <a:buClr>
                <a:schemeClr val="tx2"/>
              </a:buClr>
              <a:buFont typeface="Verdana" pitchFamily="34" charset="0"/>
              <a:buChar char="▪"/>
              <a:defRPr sz="1200">
                <a:solidFill>
                  <a:schemeClr val="tx1"/>
                </a:solidFill>
                <a:latin typeface="Verdana" pitchFamily="34" charset="0"/>
                <a:cs typeface="Arial" charset="0"/>
              </a:defRPr>
            </a:lvl6pPr>
            <a:lvl7pPr marL="2971800" indent="-228600" eaLnBrk="0" fontAlgn="base" hangingPunct="0">
              <a:spcBef>
                <a:spcPct val="20000"/>
              </a:spcBef>
              <a:spcAft>
                <a:spcPct val="0"/>
              </a:spcAft>
              <a:buClr>
                <a:schemeClr val="tx2"/>
              </a:buClr>
              <a:buFont typeface="Verdana" pitchFamily="34" charset="0"/>
              <a:buChar char="▪"/>
              <a:defRPr sz="1200">
                <a:solidFill>
                  <a:schemeClr val="tx1"/>
                </a:solidFill>
                <a:latin typeface="Verdana" pitchFamily="34" charset="0"/>
                <a:cs typeface="Arial" charset="0"/>
              </a:defRPr>
            </a:lvl7pPr>
            <a:lvl8pPr marL="3429000" indent="-228600" eaLnBrk="0" fontAlgn="base" hangingPunct="0">
              <a:spcBef>
                <a:spcPct val="20000"/>
              </a:spcBef>
              <a:spcAft>
                <a:spcPct val="0"/>
              </a:spcAft>
              <a:buClr>
                <a:schemeClr val="tx2"/>
              </a:buClr>
              <a:buFont typeface="Verdana" pitchFamily="34" charset="0"/>
              <a:buChar char="▪"/>
              <a:defRPr sz="1200">
                <a:solidFill>
                  <a:schemeClr val="tx1"/>
                </a:solidFill>
                <a:latin typeface="Verdana" pitchFamily="34" charset="0"/>
                <a:cs typeface="Arial" charset="0"/>
              </a:defRPr>
            </a:lvl8pPr>
            <a:lvl9pPr marL="3886200" indent="-228600" eaLnBrk="0" fontAlgn="base" hangingPunct="0">
              <a:spcBef>
                <a:spcPct val="20000"/>
              </a:spcBef>
              <a:spcAft>
                <a:spcPct val="0"/>
              </a:spcAft>
              <a:buClr>
                <a:schemeClr val="tx2"/>
              </a:buClr>
              <a:buFont typeface="Verdana" pitchFamily="34" charset="0"/>
              <a:buChar char="▪"/>
              <a:defRPr sz="1200">
                <a:solidFill>
                  <a:schemeClr val="tx1"/>
                </a:solidFill>
                <a:latin typeface="Verdana" pitchFamily="34" charset="0"/>
                <a:cs typeface="Arial" charset="0"/>
              </a:defRPr>
            </a:lvl9pPr>
          </a:lstStyle>
          <a:p>
            <a:pPr eaLnBrk="1" hangingPunct="1">
              <a:spcBef>
                <a:spcPct val="0"/>
              </a:spcBef>
              <a:spcAft>
                <a:spcPct val="30000"/>
              </a:spcAft>
              <a:buClrTx/>
            </a:pPr>
            <a:r>
              <a:rPr lang="en-AU" altLang="en-US" sz="750" b="1" dirty="0">
                <a:solidFill>
                  <a:srgbClr val="FF3300"/>
                </a:solidFill>
              </a:rPr>
              <a:t>Confidential</a:t>
            </a:r>
          </a:p>
        </p:txBody>
      </p:sp>
    </p:spTree>
    <p:extLst>
      <p:ext uri="{BB962C8B-B14F-4D97-AF65-F5344CB8AC3E}">
        <p14:creationId xmlns:p14="http://schemas.microsoft.com/office/powerpoint/2010/main" val="385005290"/>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Executive summary with intr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873600" y="2492896"/>
            <a:ext cx="10665600" cy="3242742"/>
          </a:xfrm>
        </p:spPr>
        <p:txBody>
          <a:bodyPr/>
          <a:lstStyle>
            <a:lvl2pPr>
              <a:defRPr>
                <a:solidFill>
                  <a:schemeClr val="tx1"/>
                </a:solidFill>
              </a:defRPr>
            </a:lvl2pPr>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p:txBody>
      </p:sp>
      <p:sp>
        <p:nvSpPr>
          <p:cNvPr id="5" name="Text Placeholder 4"/>
          <p:cNvSpPr>
            <a:spLocks noGrp="1"/>
          </p:cNvSpPr>
          <p:nvPr>
            <p:ph type="body" sz="quarter" idx="12"/>
          </p:nvPr>
        </p:nvSpPr>
        <p:spPr>
          <a:xfrm>
            <a:off x="873603" y="1342800"/>
            <a:ext cx="10665884" cy="962732"/>
          </a:xfrm>
        </p:spPr>
        <p:txBody>
          <a:bodyPr/>
          <a:lstStyle>
            <a:lvl1pPr>
              <a:defRPr sz="1350">
                <a:solidFill>
                  <a:schemeClr val="tx2"/>
                </a:solidFill>
              </a:defRPr>
            </a:lvl1pPr>
            <a:lvl2pPr>
              <a:defRPr sz="1350">
                <a:solidFill>
                  <a:schemeClr val="tx2"/>
                </a:solidFill>
              </a:defRPr>
            </a:lvl2pPr>
            <a:lvl3pPr>
              <a:defRPr sz="1350">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endParaRPr lang="en-AU" dirty="0"/>
          </a:p>
        </p:txBody>
      </p:sp>
      <p:sp>
        <p:nvSpPr>
          <p:cNvPr id="9" name="Text Placeholder 4"/>
          <p:cNvSpPr>
            <a:spLocks noGrp="1"/>
          </p:cNvSpPr>
          <p:nvPr>
            <p:ph type="body" sz="quarter" idx="13" hasCustomPrompt="1"/>
          </p:nvPr>
        </p:nvSpPr>
        <p:spPr>
          <a:xfrm>
            <a:off x="873606" y="5835600"/>
            <a:ext cx="7978607" cy="442800"/>
          </a:xfrm>
        </p:spPr>
        <p:txBody>
          <a:bodyPr anchor="b"/>
          <a:lstStyle>
            <a:lvl1pPr>
              <a:defRPr sz="675" baseline="0">
                <a:solidFill>
                  <a:schemeClr val="tx1"/>
                </a:solidFill>
              </a:defRPr>
            </a:lvl1pPr>
            <a:lvl2pPr>
              <a:defRPr sz="675">
                <a:solidFill>
                  <a:schemeClr val="tx1"/>
                </a:solidFill>
              </a:defRPr>
            </a:lvl2pPr>
            <a:lvl3pPr>
              <a:defRPr sz="675">
                <a:solidFill>
                  <a:schemeClr val="tx1"/>
                </a:solidFill>
              </a:defRPr>
            </a:lvl3pPr>
            <a:lvl4pPr>
              <a:defRPr sz="675">
                <a:solidFill>
                  <a:schemeClr val="tx1"/>
                </a:solidFill>
              </a:defRPr>
            </a:lvl4pPr>
            <a:lvl5pPr>
              <a:defRPr sz="675">
                <a:solidFill>
                  <a:schemeClr val="tx1"/>
                </a:solidFill>
              </a:defRPr>
            </a:lvl5pPr>
            <a:lvl6pPr>
              <a:defRPr sz="675">
                <a:solidFill>
                  <a:schemeClr val="tx1"/>
                </a:solidFill>
              </a:defRPr>
            </a:lvl6pPr>
            <a:lvl7pPr>
              <a:defRPr sz="675">
                <a:solidFill>
                  <a:schemeClr val="tx1"/>
                </a:solidFill>
              </a:defRPr>
            </a:lvl7pPr>
            <a:lvl8pPr>
              <a:defRPr sz="675">
                <a:solidFill>
                  <a:schemeClr val="tx1"/>
                </a:solidFill>
              </a:defRPr>
            </a:lvl8pPr>
            <a:lvl9pPr>
              <a:defRPr sz="675">
                <a:solidFill>
                  <a:schemeClr val="tx1"/>
                </a:solidFill>
              </a:defRPr>
            </a:lvl9pPr>
          </a:lstStyle>
          <a:p>
            <a:pPr lvl="0"/>
            <a:r>
              <a:rPr lang="en-US" dirty="0"/>
              <a:t>Click to edit Notes</a:t>
            </a:r>
          </a:p>
        </p:txBody>
      </p:sp>
      <p:sp>
        <p:nvSpPr>
          <p:cNvPr id="7" name="Slide Number Placeholder 6"/>
          <p:cNvSpPr>
            <a:spLocks noGrp="1"/>
          </p:cNvSpPr>
          <p:nvPr>
            <p:ph type="sldNum" sz="quarter" idx="15"/>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10" name="Date Placeholder 15"/>
          <p:cNvSpPr>
            <a:spLocks noGrp="1"/>
          </p:cNvSpPr>
          <p:nvPr>
            <p:ph type="dt" sz="half" idx="18"/>
          </p:nvPr>
        </p:nvSpPr>
        <p:spPr>
          <a:xfrm>
            <a:off x="873605" y="6429600"/>
            <a:ext cx="7978607" cy="162000"/>
          </a:xfrm>
          <a:prstGeom prst="rect">
            <a:avLst/>
          </a:prstGeom>
        </p:spPr>
        <p:txBody>
          <a:bodyPr/>
          <a:lstStyle>
            <a:lvl1pPr algn="l">
              <a:defRPr sz="75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287898981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 preserve="1">
  <p:cSld name="Title, Content with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873600" y="1341438"/>
            <a:ext cx="10665600" cy="4394200"/>
          </a:xfrm>
        </p:spPr>
        <p:txBody>
          <a:bodyPr numCol="2" spcCol="360000"/>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5" name="Slide Number Placeholder 4"/>
          <p:cNvSpPr>
            <a:spLocks noGrp="1"/>
          </p:cNvSpPr>
          <p:nvPr>
            <p:ph type="sldNum" sz="quarter" idx="13"/>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7" name="Date Placeholder 15"/>
          <p:cNvSpPr>
            <a:spLocks noGrp="1"/>
          </p:cNvSpPr>
          <p:nvPr>
            <p:ph type="dt" sz="half" idx="18"/>
          </p:nvPr>
        </p:nvSpPr>
        <p:spPr>
          <a:xfrm>
            <a:off x="873605" y="6429600"/>
            <a:ext cx="7978607" cy="162000"/>
          </a:xfrm>
          <a:prstGeom prst="rect">
            <a:avLst/>
          </a:prstGeom>
        </p:spPr>
        <p:txBody>
          <a:bodyPr/>
          <a:lstStyle>
            <a:lvl1pPr algn="l">
              <a:defRPr sz="75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252112342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Content, Table and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873600" y="1342800"/>
            <a:ext cx="10665600" cy="15318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5" name="Table Placeholder 4"/>
          <p:cNvSpPr>
            <a:spLocks noGrp="1"/>
          </p:cNvSpPr>
          <p:nvPr>
            <p:ph type="tbl" sz="quarter" idx="12"/>
          </p:nvPr>
        </p:nvSpPr>
        <p:spPr>
          <a:xfrm>
            <a:off x="873600" y="3068960"/>
            <a:ext cx="10668000" cy="2666678"/>
          </a:xfrm>
        </p:spPr>
        <p:txBody>
          <a:bodyPr/>
          <a:lstStyle/>
          <a:p>
            <a:endParaRPr lang="en-AU" dirty="0"/>
          </a:p>
        </p:txBody>
      </p:sp>
      <p:sp>
        <p:nvSpPr>
          <p:cNvPr id="8" name="Text Placeholder 4"/>
          <p:cNvSpPr>
            <a:spLocks noGrp="1"/>
          </p:cNvSpPr>
          <p:nvPr>
            <p:ph type="body" sz="quarter" idx="13" hasCustomPrompt="1"/>
          </p:nvPr>
        </p:nvSpPr>
        <p:spPr>
          <a:xfrm>
            <a:off x="873606" y="5835600"/>
            <a:ext cx="7978607" cy="442800"/>
          </a:xfrm>
        </p:spPr>
        <p:txBody>
          <a:bodyPr anchor="b"/>
          <a:lstStyle>
            <a:lvl1pPr>
              <a:defRPr sz="675" baseline="0">
                <a:solidFill>
                  <a:schemeClr val="tx1"/>
                </a:solidFill>
              </a:defRPr>
            </a:lvl1pPr>
            <a:lvl2pPr>
              <a:defRPr sz="675">
                <a:solidFill>
                  <a:schemeClr val="tx1"/>
                </a:solidFill>
              </a:defRPr>
            </a:lvl2pPr>
            <a:lvl3pPr>
              <a:defRPr sz="675">
                <a:solidFill>
                  <a:schemeClr val="tx1"/>
                </a:solidFill>
              </a:defRPr>
            </a:lvl3pPr>
            <a:lvl4pPr>
              <a:defRPr sz="675">
                <a:solidFill>
                  <a:schemeClr val="tx1"/>
                </a:solidFill>
              </a:defRPr>
            </a:lvl4pPr>
            <a:lvl5pPr>
              <a:defRPr sz="675">
                <a:solidFill>
                  <a:schemeClr val="tx1"/>
                </a:solidFill>
              </a:defRPr>
            </a:lvl5pPr>
            <a:lvl6pPr>
              <a:defRPr sz="675">
                <a:solidFill>
                  <a:schemeClr val="tx1"/>
                </a:solidFill>
              </a:defRPr>
            </a:lvl6pPr>
            <a:lvl7pPr>
              <a:defRPr sz="675">
                <a:solidFill>
                  <a:schemeClr val="tx1"/>
                </a:solidFill>
              </a:defRPr>
            </a:lvl7pPr>
            <a:lvl8pPr>
              <a:defRPr sz="675">
                <a:solidFill>
                  <a:schemeClr val="tx1"/>
                </a:solidFill>
              </a:defRPr>
            </a:lvl8pPr>
            <a:lvl9pPr>
              <a:defRPr sz="675">
                <a:solidFill>
                  <a:schemeClr val="tx1"/>
                </a:solidFill>
              </a:defRPr>
            </a:lvl9pPr>
          </a:lstStyle>
          <a:p>
            <a:pPr lvl="0"/>
            <a:r>
              <a:rPr lang="en-US" dirty="0"/>
              <a:t>Click to edit Notes</a:t>
            </a:r>
          </a:p>
        </p:txBody>
      </p:sp>
      <p:sp>
        <p:nvSpPr>
          <p:cNvPr id="9" name="Slide Number Placeholder 8"/>
          <p:cNvSpPr>
            <a:spLocks noGrp="1"/>
          </p:cNvSpPr>
          <p:nvPr>
            <p:ph type="sldNum" sz="quarter" idx="15"/>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10" name="Date Placeholder 15"/>
          <p:cNvSpPr>
            <a:spLocks noGrp="1"/>
          </p:cNvSpPr>
          <p:nvPr>
            <p:ph type="dt" sz="half" idx="18"/>
          </p:nvPr>
        </p:nvSpPr>
        <p:spPr>
          <a:xfrm>
            <a:off x="873605" y="6429600"/>
            <a:ext cx="7978607" cy="162000"/>
          </a:xfrm>
          <a:prstGeom prst="rect">
            <a:avLst/>
          </a:prstGeom>
        </p:spPr>
        <p:txBody>
          <a:bodyPr/>
          <a:lstStyle>
            <a:lvl1pPr algn="l">
              <a:defRPr sz="75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254380367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able and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5" name="Table Placeholder 4"/>
          <p:cNvSpPr>
            <a:spLocks noGrp="1"/>
          </p:cNvSpPr>
          <p:nvPr>
            <p:ph type="tbl" sz="quarter" idx="12"/>
          </p:nvPr>
        </p:nvSpPr>
        <p:spPr>
          <a:xfrm>
            <a:off x="873600" y="1342800"/>
            <a:ext cx="10668000" cy="4395600"/>
          </a:xfrm>
        </p:spPr>
        <p:txBody>
          <a:bodyPr/>
          <a:lstStyle/>
          <a:p>
            <a:endParaRPr lang="en-AU" dirty="0"/>
          </a:p>
        </p:txBody>
      </p:sp>
      <p:sp>
        <p:nvSpPr>
          <p:cNvPr id="8" name="Text Placeholder 4"/>
          <p:cNvSpPr>
            <a:spLocks noGrp="1"/>
          </p:cNvSpPr>
          <p:nvPr>
            <p:ph type="body" sz="quarter" idx="13" hasCustomPrompt="1"/>
          </p:nvPr>
        </p:nvSpPr>
        <p:spPr>
          <a:xfrm>
            <a:off x="873606" y="5835600"/>
            <a:ext cx="7978607" cy="442800"/>
          </a:xfrm>
        </p:spPr>
        <p:txBody>
          <a:bodyPr anchor="b"/>
          <a:lstStyle>
            <a:lvl1pPr>
              <a:defRPr sz="675" baseline="0">
                <a:solidFill>
                  <a:schemeClr val="tx1"/>
                </a:solidFill>
              </a:defRPr>
            </a:lvl1pPr>
            <a:lvl2pPr>
              <a:defRPr sz="675">
                <a:solidFill>
                  <a:schemeClr val="tx1"/>
                </a:solidFill>
              </a:defRPr>
            </a:lvl2pPr>
            <a:lvl3pPr>
              <a:defRPr sz="675">
                <a:solidFill>
                  <a:schemeClr val="tx1"/>
                </a:solidFill>
              </a:defRPr>
            </a:lvl3pPr>
            <a:lvl4pPr>
              <a:defRPr sz="675">
                <a:solidFill>
                  <a:schemeClr val="tx1"/>
                </a:solidFill>
              </a:defRPr>
            </a:lvl4pPr>
            <a:lvl5pPr>
              <a:defRPr sz="675">
                <a:solidFill>
                  <a:schemeClr val="tx1"/>
                </a:solidFill>
              </a:defRPr>
            </a:lvl5pPr>
            <a:lvl6pPr>
              <a:defRPr sz="675">
                <a:solidFill>
                  <a:schemeClr val="tx1"/>
                </a:solidFill>
              </a:defRPr>
            </a:lvl6pPr>
            <a:lvl7pPr>
              <a:defRPr sz="675">
                <a:solidFill>
                  <a:schemeClr val="tx1"/>
                </a:solidFill>
              </a:defRPr>
            </a:lvl7pPr>
            <a:lvl8pPr>
              <a:defRPr sz="675">
                <a:solidFill>
                  <a:schemeClr val="tx1"/>
                </a:solidFill>
              </a:defRPr>
            </a:lvl8pPr>
            <a:lvl9pPr>
              <a:defRPr sz="675">
                <a:solidFill>
                  <a:schemeClr val="tx1"/>
                </a:solidFill>
              </a:defRPr>
            </a:lvl9pPr>
          </a:lstStyle>
          <a:p>
            <a:pPr lvl="0"/>
            <a:r>
              <a:rPr lang="en-US" dirty="0"/>
              <a:t>Click to edit Notes</a:t>
            </a:r>
          </a:p>
        </p:txBody>
      </p:sp>
      <p:sp>
        <p:nvSpPr>
          <p:cNvPr id="6" name="Slide Number Placeholder 5"/>
          <p:cNvSpPr>
            <a:spLocks noGrp="1"/>
          </p:cNvSpPr>
          <p:nvPr>
            <p:ph type="sldNum" sz="quarter" idx="15"/>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9" name="Date Placeholder 15"/>
          <p:cNvSpPr>
            <a:spLocks noGrp="1"/>
          </p:cNvSpPr>
          <p:nvPr>
            <p:ph type="dt" sz="half" idx="18"/>
          </p:nvPr>
        </p:nvSpPr>
        <p:spPr>
          <a:xfrm>
            <a:off x="873605" y="6429600"/>
            <a:ext cx="7978607" cy="162000"/>
          </a:xfrm>
          <a:prstGeom prst="rect">
            <a:avLst/>
          </a:prstGeom>
        </p:spPr>
        <p:txBody>
          <a:bodyPr/>
          <a:lstStyle>
            <a:lvl1pPr algn="l">
              <a:defRPr sz="75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161661339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Content Placeholder 2"/>
          <p:cNvSpPr>
            <a:spLocks noGrp="1"/>
          </p:cNvSpPr>
          <p:nvPr>
            <p:ph idx="19" hasCustomPrompt="1"/>
          </p:nvPr>
        </p:nvSpPr>
        <p:spPr>
          <a:xfrm>
            <a:off x="6628800" y="1316870"/>
            <a:ext cx="4953600" cy="43956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2" name="Title 1"/>
          <p:cNvSpPr>
            <a:spLocks noGrp="1"/>
          </p:cNvSpPr>
          <p:nvPr>
            <p:ph type="title"/>
          </p:nvPr>
        </p:nvSpPr>
        <p:spPr/>
        <p:txBody>
          <a:bodyPr/>
          <a:lstStyle/>
          <a:p>
            <a:r>
              <a:rPr lang="en-US" noProof="0"/>
              <a:t>Click to edit Master title style</a:t>
            </a:r>
            <a:endParaRPr lang="en-AU" noProof="0" dirty="0"/>
          </a:p>
        </p:txBody>
      </p:sp>
      <p:sp>
        <p:nvSpPr>
          <p:cNvPr id="6" name="Content Placeholder 2"/>
          <p:cNvSpPr>
            <a:spLocks noGrp="1"/>
          </p:cNvSpPr>
          <p:nvPr>
            <p:ph idx="12" hasCustomPrompt="1"/>
          </p:nvPr>
        </p:nvSpPr>
        <p:spPr>
          <a:xfrm>
            <a:off x="873600" y="1342800"/>
            <a:ext cx="4953600" cy="43956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10" name="Slide Number Placeholder 9"/>
          <p:cNvSpPr>
            <a:spLocks noGrp="1"/>
          </p:cNvSpPr>
          <p:nvPr>
            <p:ph type="sldNum" sz="quarter" idx="16"/>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11" name="Date Placeholder 15"/>
          <p:cNvSpPr>
            <a:spLocks noGrp="1"/>
          </p:cNvSpPr>
          <p:nvPr>
            <p:ph type="dt" sz="half" idx="18"/>
          </p:nvPr>
        </p:nvSpPr>
        <p:spPr>
          <a:xfrm>
            <a:off x="873605" y="6429600"/>
            <a:ext cx="7978607" cy="162000"/>
          </a:xfrm>
          <a:prstGeom prst="rect">
            <a:avLst/>
          </a:prstGeom>
        </p:spPr>
        <p:txBody>
          <a:bodyPr/>
          <a:lstStyle>
            <a:lvl1pPr algn="l">
              <a:defRPr sz="75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3296212084"/>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Bullet slide with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6629643" y="1342800"/>
            <a:ext cx="4953600" cy="4392000"/>
          </a:xfrm>
        </p:spPr>
        <p:txBody>
          <a:bodyPr anchor="ctr"/>
          <a:lstStyle>
            <a:lvl1pPr algn="ctr">
              <a:defRPr/>
            </a:lvl1pPr>
            <a:lvl5pPr>
              <a:defRPr baseline="0"/>
            </a:lvl5pPr>
          </a:lstStyle>
          <a:p>
            <a:pPr lvl="0"/>
            <a:r>
              <a:rPr lang="en-AU" noProof="0" dirty="0"/>
              <a:t>Click on icons to insert content</a:t>
            </a:r>
          </a:p>
        </p:txBody>
      </p:sp>
      <p:sp>
        <p:nvSpPr>
          <p:cNvPr id="6" name="Content Placeholder 2"/>
          <p:cNvSpPr>
            <a:spLocks noGrp="1"/>
          </p:cNvSpPr>
          <p:nvPr>
            <p:ph idx="12" hasCustomPrompt="1"/>
          </p:nvPr>
        </p:nvSpPr>
        <p:spPr>
          <a:xfrm>
            <a:off x="873600" y="1342800"/>
            <a:ext cx="4953600" cy="43956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8" name="Text Placeholder 4"/>
          <p:cNvSpPr>
            <a:spLocks noGrp="1"/>
          </p:cNvSpPr>
          <p:nvPr>
            <p:ph type="body" sz="quarter" idx="14" hasCustomPrompt="1"/>
          </p:nvPr>
        </p:nvSpPr>
        <p:spPr>
          <a:xfrm>
            <a:off x="873606" y="5835600"/>
            <a:ext cx="7978607" cy="442800"/>
          </a:xfrm>
        </p:spPr>
        <p:txBody>
          <a:bodyPr anchor="b"/>
          <a:lstStyle>
            <a:lvl1pPr>
              <a:defRPr sz="675" baseline="0">
                <a:solidFill>
                  <a:schemeClr val="tx1"/>
                </a:solidFill>
              </a:defRPr>
            </a:lvl1pPr>
            <a:lvl2pPr>
              <a:defRPr sz="675">
                <a:solidFill>
                  <a:schemeClr val="tx1"/>
                </a:solidFill>
              </a:defRPr>
            </a:lvl2pPr>
            <a:lvl3pPr>
              <a:defRPr sz="675">
                <a:solidFill>
                  <a:schemeClr val="tx1"/>
                </a:solidFill>
              </a:defRPr>
            </a:lvl3pPr>
            <a:lvl4pPr>
              <a:defRPr sz="675">
                <a:solidFill>
                  <a:schemeClr val="tx1"/>
                </a:solidFill>
              </a:defRPr>
            </a:lvl4pPr>
            <a:lvl5pPr>
              <a:defRPr sz="675">
                <a:solidFill>
                  <a:schemeClr val="tx1"/>
                </a:solidFill>
              </a:defRPr>
            </a:lvl5pPr>
            <a:lvl6pPr>
              <a:defRPr sz="675">
                <a:solidFill>
                  <a:schemeClr val="tx1"/>
                </a:solidFill>
              </a:defRPr>
            </a:lvl6pPr>
            <a:lvl7pPr>
              <a:defRPr sz="675">
                <a:solidFill>
                  <a:schemeClr val="tx1"/>
                </a:solidFill>
              </a:defRPr>
            </a:lvl7pPr>
            <a:lvl8pPr>
              <a:defRPr sz="675">
                <a:solidFill>
                  <a:schemeClr val="tx1"/>
                </a:solidFill>
              </a:defRPr>
            </a:lvl8pPr>
            <a:lvl9pPr>
              <a:defRPr sz="675">
                <a:solidFill>
                  <a:schemeClr val="tx1"/>
                </a:solidFill>
              </a:defRPr>
            </a:lvl9pPr>
          </a:lstStyle>
          <a:p>
            <a:pPr lvl="0"/>
            <a:r>
              <a:rPr lang="en-US" dirty="0"/>
              <a:t>Click to edit Notes</a:t>
            </a:r>
          </a:p>
        </p:txBody>
      </p:sp>
      <p:sp>
        <p:nvSpPr>
          <p:cNvPr id="9" name="Slide Number Placeholder 8"/>
          <p:cNvSpPr>
            <a:spLocks noGrp="1"/>
          </p:cNvSpPr>
          <p:nvPr>
            <p:ph type="sldNum" sz="quarter" idx="16"/>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10" name="Date Placeholder 15"/>
          <p:cNvSpPr>
            <a:spLocks noGrp="1"/>
          </p:cNvSpPr>
          <p:nvPr>
            <p:ph type="dt" sz="half" idx="18"/>
          </p:nvPr>
        </p:nvSpPr>
        <p:spPr>
          <a:xfrm>
            <a:off x="873605" y="6429600"/>
            <a:ext cx="7978607" cy="162000"/>
          </a:xfrm>
          <a:prstGeom prst="rect">
            <a:avLst/>
          </a:prstGeom>
        </p:spPr>
        <p:txBody>
          <a:bodyPr/>
          <a:lstStyle>
            <a:lvl1pPr algn="l">
              <a:defRPr sz="75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213623432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2 Content and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6629643" y="1341438"/>
            <a:ext cx="4953600" cy="4393362"/>
          </a:xfrm>
        </p:spPr>
        <p:txBody>
          <a:bodyPr anchor="ctr"/>
          <a:lstStyle>
            <a:lvl1pPr algn="ctr">
              <a:defRPr/>
            </a:lvl1pPr>
            <a:lvl5pPr>
              <a:defRPr baseline="0"/>
            </a:lvl5pPr>
          </a:lstStyle>
          <a:p>
            <a:pPr lvl="0"/>
            <a:r>
              <a:rPr lang="en-AU" noProof="0" dirty="0"/>
              <a:t>Click on icons to insert content</a:t>
            </a:r>
          </a:p>
        </p:txBody>
      </p:sp>
      <p:sp>
        <p:nvSpPr>
          <p:cNvPr id="8" name="Text Placeholder 4"/>
          <p:cNvSpPr>
            <a:spLocks noGrp="1"/>
          </p:cNvSpPr>
          <p:nvPr>
            <p:ph type="body" sz="quarter" idx="14" hasCustomPrompt="1"/>
          </p:nvPr>
        </p:nvSpPr>
        <p:spPr>
          <a:xfrm>
            <a:off x="873606" y="5835600"/>
            <a:ext cx="7978607" cy="442800"/>
          </a:xfrm>
        </p:spPr>
        <p:txBody>
          <a:bodyPr anchor="b"/>
          <a:lstStyle>
            <a:lvl1pPr>
              <a:defRPr sz="675" baseline="0">
                <a:solidFill>
                  <a:schemeClr val="tx1"/>
                </a:solidFill>
              </a:defRPr>
            </a:lvl1pPr>
            <a:lvl2pPr>
              <a:defRPr sz="675">
                <a:solidFill>
                  <a:schemeClr val="tx1"/>
                </a:solidFill>
              </a:defRPr>
            </a:lvl2pPr>
            <a:lvl3pPr>
              <a:defRPr sz="675">
                <a:solidFill>
                  <a:schemeClr val="tx1"/>
                </a:solidFill>
              </a:defRPr>
            </a:lvl3pPr>
            <a:lvl4pPr>
              <a:defRPr sz="675">
                <a:solidFill>
                  <a:schemeClr val="tx1"/>
                </a:solidFill>
              </a:defRPr>
            </a:lvl4pPr>
            <a:lvl5pPr>
              <a:defRPr sz="675">
                <a:solidFill>
                  <a:schemeClr val="tx1"/>
                </a:solidFill>
              </a:defRPr>
            </a:lvl5pPr>
            <a:lvl6pPr>
              <a:defRPr sz="675">
                <a:solidFill>
                  <a:schemeClr val="tx1"/>
                </a:solidFill>
              </a:defRPr>
            </a:lvl6pPr>
            <a:lvl7pPr>
              <a:defRPr sz="675">
                <a:solidFill>
                  <a:schemeClr val="tx1"/>
                </a:solidFill>
              </a:defRPr>
            </a:lvl7pPr>
            <a:lvl8pPr>
              <a:defRPr sz="675">
                <a:solidFill>
                  <a:schemeClr val="tx1"/>
                </a:solidFill>
              </a:defRPr>
            </a:lvl8pPr>
            <a:lvl9pPr>
              <a:defRPr sz="675">
                <a:solidFill>
                  <a:schemeClr val="tx1"/>
                </a:solidFill>
              </a:defRPr>
            </a:lvl9pPr>
          </a:lstStyle>
          <a:p>
            <a:pPr lvl="0"/>
            <a:r>
              <a:rPr lang="en-US" dirty="0"/>
              <a:t>Click to edit Notes</a:t>
            </a:r>
          </a:p>
        </p:txBody>
      </p:sp>
      <p:sp>
        <p:nvSpPr>
          <p:cNvPr id="9" name="Content Placeholder 2"/>
          <p:cNvSpPr>
            <a:spLocks noGrp="1"/>
          </p:cNvSpPr>
          <p:nvPr>
            <p:ph idx="15" hasCustomPrompt="1"/>
          </p:nvPr>
        </p:nvSpPr>
        <p:spPr>
          <a:xfrm>
            <a:off x="873600" y="1341438"/>
            <a:ext cx="4953600" cy="4393362"/>
          </a:xfrm>
        </p:spPr>
        <p:txBody>
          <a:bodyPr anchor="ctr"/>
          <a:lstStyle>
            <a:lvl1pPr algn="ctr">
              <a:defRPr/>
            </a:lvl1pPr>
            <a:lvl5pPr>
              <a:defRPr baseline="0"/>
            </a:lvl5pPr>
          </a:lstStyle>
          <a:p>
            <a:pPr lvl="0"/>
            <a:r>
              <a:rPr lang="en-AU" noProof="0" dirty="0"/>
              <a:t>Click on icons to insert content</a:t>
            </a:r>
          </a:p>
        </p:txBody>
      </p:sp>
      <p:sp>
        <p:nvSpPr>
          <p:cNvPr id="5" name="Slide Number Placeholder 4"/>
          <p:cNvSpPr>
            <a:spLocks noGrp="1"/>
          </p:cNvSpPr>
          <p:nvPr>
            <p:ph type="sldNum" sz="quarter" idx="18"/>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11" name="Date Placeholder 15"/>
          <p:cNvSpPr>
            <a:spLocks noGrp="1"/>
          </p:cNvSpPr>
          <p:nvPr>
            <p:ph type="dt" sz="half" idx="19"/>
          </p:nvPr>
        </p:nvSpPr>
        <p:spPr>
          <a:xfrm>
            <a:off x="873605" y="6429600"/>
            <a:ext cx="7978607" cy="162000"/>
          </a:xfrm>
          <a:prstGeom prst="rect">
            <a:avLst/>
          </a:prstGeom>
        </p:spPr>
        <p:txBody>
          <a:bodyPr/>
          <a:lstStyle>
            <a:lvl1pPr algn="l">
              <a:defRPr sz="75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325573738"/>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4 Content and notes">
    <p:spTree>
      <p:nvGrpSpPr>
        <p:cNvPr id="1" name=""/>
        <p:cNvGrpSpPr/>
        <p:nvPr/>
      </p:nvGrpSpPr>
      <p:grpSpPr>
        <a:xfrm>
          <a:off x="0" y="0"/>
          <a:ext cx="0" cy="0"/>
          <a:chOff x="0" y="0"/>
          <a:chExt cx="0" cy="0"/>
        </a:xfrm>
      </p:grpSpPr>
      <p:sp>
        <p:nvSpPr>
          <p:cNvPr id="12" name="Content Placeholder 2"/>
          <p:cNvSpPr>
            <a:spLocks noGrp="1"/>
          </p:cNvSpPr>
          <p:nvPr>
            <p:ph idx="19" hasCustomPrompt="1"/>
          </p:nvPr>
        </p:nvSpPr>
        <p:spPr>
          <a:xfrm>
            <a:off x="6615829" y="3621791"/>
            <a:ext cx="4953600" cy="2035589"/>
          </a:xfrm>
        </p:spPr>
        <p:txBody>
          <a:bodyPr anchor="ctr"/>
          <a:lstStyle>
            <a:lvl1pPr algn="ctr">
              <a:defRPr/>
            </a:lvl1pPr>
            <a:lvl5pPr>
              <a:defRPr baseline="0"/>
            </a:lvl5pPr>
          </a:lstStyle>
          <a:p>
            <a:pPr lvl="0"/>
            <a:r>
              <a:rPr lang="en-AU" noProof="0" dirty="0"/>
              <a:t>Click on icons to insert content</a:t>
            </a:r>
          </a:p>
        </p:txBody>
      </p:sp>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6629643" y="1341447"/>
            <a:ext cx="4953600" cy="2036951"/>
          </a:xfrm>
        </p:spPr>
        <p:txBody>
          <a:bodyPr anchor="ctr"/>
          <a:lstStyle>
            <a:lvl1pPr algn="ctr">
              <a:defRPr/>
            </a:lvl1pPr>
            <a:lvl5pPr>
              <a:defRPr baseline="0"/>
            </a:lvl5pPr>
          </a:lstStyle>
          <a:p>
            <a:pPr lvl="0"/>
            <a:r>
              <a:rPr lang="en-AU" noProof="0" dirty="0"/>
              <a:t>Click on icons to insert content</a:t>
            </a:r>
          </a:p>
        </p:txBody>
      </p:sp>
      <p:sp>
        <p:nvSpPr>
          <p:cNvPr id="8" name="Text Placeholder 4"/>
          <p:cNvSpPr>
            <a:spLocks noGrp="1"/>
          </p:cNvSpPr>
          <p:nvPr>
            <p:ph type="body" sz="quarter" idx="14" hasCustomPrompt="1"/>
          </p:nvPr>
        </p:nvSpPr>
        <p:spPr>
          <a:xfrm>
            <a:off x="873606" y="5835600"/>
            <a:ext cx="7978607" cy="442800"/>
          </a:xfrm>
        </p:spPr>
        <p:txBody>
          <a:bodyPr anchor="b"/>
          <a:lstStyle>
            <a:lvl1pPr>
              <a:defRPr sz="675" baseline="0">
                <a:solidFill>
                  <a:schemeClr val="tx1"/>
                </a:solidFill>
              </a:defRPr>
            </a:lvl1pPr>
            <a:lvl2pPr>
              <a:defRPr sz="675">
                <a:solidFill>
                  <a:schemeClr val="tx1"/>
                </a:solidFill>
              </a:defRPr>
            </a:lvl2pPr>
            <a:lvl3pPr>
              <a:defRPr sz="675">
                <a:solidFill>
                  <a:schemeClr val="tx1"/>
                </a:solidFill>
              </a:defRPr>
            </a:lvl3pPr>
            <a:lvl4pPr>
              <a:defRPr sz="675">
                <a:solidFill>
                  <a:schemeClr val="tx1"/>
                </a:solidFill>
              </a:defRPr>
            </a:lvl4pPr>
            <a:lvl5pPr>
              <a:defRPr sz="675">
                <a:solidFill>
                  <a:schemeClr val="tx1"/>
                </a:solidFill>
              </a:defRPr>
            </a:lvl5pPr>
            <a:lvl6pPr>
              <a:defRPr sz="675">
                <a:solidFill>
                  <a:schemeClr val="tx1"/>
                </a:solidFill>
              </a:defRPr>
            </a:lvl6pPr>
            <a:lvl7pPr>
              <a:defRPr sz="675">
                <a:solidFill>
                  <a:schemeClr val="tx1"/>
                </a:solidFill>
              </a:defRPr>
            </a:lvl7pPr>
            <a:lvl8pPr>
              <a:defRPr sz="675">
                <a:solidFill>
                  <a:schemeClr val="tx1"/>
                </a:solidFill>
              </a:defRPr>
            </a:lvl8pPr>
            <a:lvl9pPr>
              <a:defRPr sz="675">
                <a:solidFill>
                  <a:schemeClr val="tx1"/>
                </a:solidFill>
              </a:defRPr>
            </a:lvl9pPr>
          </a:lstStyle>
          <a:p>
            <a:pPr lvl="0"/>
            <a:r>
              <a:rPr lang="en-US" dirty="0"/>
              <a:t>Click to edit Notes</a:t>
            </a:r>
          </a:p>
        </p:txBody>
      </p:sp>
      <p:sp>
        <p:nvSpPr>
          <p:cNvPr id="9" name="Content Placeholder 2"/>
          <p:cNvSpPr>
            <a:spLocks noGrp="1"/>
          </p:cNvSpPr>
          <p:nvPr>
            <p:ph idx="15" hasCustomPrompt="1"/>
          </p:nvPr>
        </p:nvSpPr>
        <p:spPr>
          <a:xfrm>
            <a:off x="873600" y="1341447"/>
            <a:ext cx="4953600" cy="2036951"/>
          </a:xfrm>
        </p:spPr>
        <p:txBody>
          <a:bodyPr anchor="ctr"/>
          <a:lstStyle>
            <a:lvl1pPr algn="ctr">
              <a:defRPr/>
            </a:lvl1pPr>
            <a:lvl5pPr>
              <a:defRPr baseline="0"/>
            </a:lvl5pPr>
          </a:lstStyle>
          <a:p>
            <a:pPr lvl="0"/>
            <a:r>
              <a:rPr lang="en-AU" noProof="0" dirty="0"/>
              <a:t>Click on icons to insert content</a:t>
            </a:r>
          </a:p>
        </p:txBody>
      </p:sp>
      <p:sp>
        <p:nvSpPr>
          <p:cNvPr id="5" name="Slide Number Placeholder 4"/>
          <p:cNvSpPr>
            <a:spLocks noGrp="1"/>
          </p:cNvSpPr>
          <p:nvPr>
            <p:ph type="sldNum" sz="quarter" idx="18"/>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15" name="Content Placeholder 2"/>
          <p:cNvSpPr>
            <a:spLocks noGrp="1"/>
          </p:cNvSpPr>
          <p:nvPr>
            <p:ph idx="21" hasCustomPrompt="1"/>
          </p:nvPr>
        </p:nvSpPr>
        <p:spPr>
          <a:xfrm>
            <a:off x="873600" y="3621791"/>
            <a:ext cx="4953600" cy="2035589"/>
          </a:xfrm>
        </p:spPr>
        <p:txBody>
          <a:bodyPr anchor="ctr"/>
          <a:lstStyle>
            <a:lvl1pPr algn="ctr">
              <a:defRPr/>
            </a:lvl1pPr>
            <a:lvl5pPr>
              <a:defRPr baseline="0"/>
            </a:lvl5pPr>
          </a:lstStyle>
          <a:p>
            <a:pPr lvl="0"/>
            <a:r>
              <a:rPr lang="en-AU" noProof="0" dirty="0"/>
              <a:t>Click on icons to insert content</a:t>
            </a:r>
          </a:p>
        </p:txBody>
      </p:sp>
      <p:sp>
        <p:nvSpPr>
          <p:cNvPr id="17" name="Date Placeholder 15"/>
          <p:cNvSpPr>
            <a:spLocks noGrp="1"/>
          </p:cNvSpPr>
          <p:nvPr>
            <p:ph type="dt" sz="half" idx="23"/>
          </p:nvPr>
        </p:nvSpPr>
        <p:spPr>
          <a:xfrm>
            <a:off x="873605" y="6429600"/>
            <a:ext cx="7978607" cy="162000"/>
          </a:xfrm>
          <a:prstGeom prst="rect">
            <a:avLst/>
          </a:prstGeom>
        </p:spPr>
        <p:txBody>
          <a:bodyPr/>
          <a:lstStyle>
            <a:lvl1pPr algn="l">
              <a:defRPr sz="75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38264370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Table and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873600" y="1342800"/>
            <a:ext cx="10665600" cy="15318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5" name="Table Placeholder 4"/>
          <p:cNvSpPr>
            <a:spLocks noGrp="1"/>
          </p:cNvSpPr>
          <p:nvPr>
            <p:ph type="tbl" sz="quarter" idx="12"/>
          </p:nvPr>
        </p:nvSpPr>
        <p:spPr>
          <a:xfrm>
            <a:off x="873600" y="3068960"/>
            <a:ext cx="10668000" cy="2666678"/>
          </a:xfrm>
        </p:spPr>
        <p:txBody>
          <a:bodyPr/>
          <a:lstStyle/>
          <a:p>
            <a:endParaRPr lang="en-AU" dirty="0"/>
          </a:p>
        </p:txBody>
      </p:sp>
      <p:sp>
        <p:nvSpPr>
          <p:cNvPr id="8" name="Text Placeholder 4"/>
          <p:cNvSpPr>
            <a:spLocks noGrp="1"/>
          </p:cNvSpPr>
          <p:nvPr>
            <p:ph type="body" sz="quarter" idx="13"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9" name="Slide Number Placeholder 8"/>
          <p:cNvSpPr>
            <a:spLocks noGrp="1"/>
          </p:cNvSpPr>
          <p:nvPr>
            <p:ph type="sldNum" sz="quarter" idx="15"/>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10"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183772889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2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5" name="Picture Placeholder 4"/>
          <p:cNvSpPr>
            <a:spLocks noGrp="1"/>
          </p:cNvSpPr>
          <p:nvPr>
            <p:ph type="pic" sz="quarter" idx="13" hasCustomPrompt="1"/>
          </p:nvPr>
        </p:nvSpPr>
        <p:spPr>
          <a:xfrm>
            <a:off x="6628800" y="1342800"/>
            <a:ext cx="4953600" cy="4395600"/>
          </a:xfrm>
        </p:spPr>
        <p:txBody>
          <a:bodyPr anchor="ctr"/>
          <a:lstStyle>
            <a:lvl1pPr algn="ctr">
              <a:defRPr/>
            </a:lvl1pPr>
          </a:lstStyle>
          <a:p>
            <a:r>
              <a:rPr lang="en-AU" dirty="0"/>
              <a:t>Click icon to insert picture</a:t>
            </a:r>
          </a:p>
        </p:txBody>
      </p:sp>
      <p:sp>
        <p:nvSpPr>
          <p:cNvPr id="9" name="Text Placeholder 4"/>
          <p:cNvSpPr>
            <a:spLocks noGrp="1"/>
          </p:cNvSpPr>
          <p:nvPr>
            <p:ph type="body" sz="quarter" idx="14" hasCustomPrompt="1"/>
          </p:nvPr>
        </p:nvSpPr>
        <p:spPr>
          <a:xfrm>
            <a:off x="873606" y="5835600"/>
            <a:ext cx="7978607" cy="442800"/>
          </a:xfrm>
        </p:spPr>
        <p:txBody>
          <a:bodyPr anchor="b"/>
          <a:lstStyle>
            <a:lvl1pPr>
              <a:defRPr sz="675" baseline="0">
                <a:solidFill>
                  <a:schemeClr val="tx1"/>
                </a:solidFill>
              </a:defRPr>
            </a:lvl1pPr>
            <a:lvl2pPr>
              <a:defRPr sz="675">
                <a:solidFill>
                  <a:schemeClr val="tx1"/>
                </a:solidFill>
              </a:defRPr>
            </a:lvl2pPr>
            <a:lvl3pPr>
              <a:defRPr sz="675">
                <a:solidFill>
                  <a:schemeClr val="tx1"/>
                </a:solidFill>
              </a:defRPr>
            </a:lvl3pPr>
            <a:lvl4pPr>
              <a:defRPr sz="675">
                <a:solidFill>
                  <a:schemeClr val="tx1"/>
                </a:solidFill>
              </a:defRPr>
            </a:lvl4pPr>
            <a:lvl5pPr>
              <a:defRPr sz="675">
                <a:solidFill>
                  <a:schemeClr val="tx1"/>
                </a:solidFill>
              </a:defRPr>
            </a:lvl5pPr>
            <a:lvl6pPr>
              <a:defRPr sz="675">
                <a:solidFill>
                  <a:schemeClr val="tx1"/>
                </a:solidFill>
              </a:defRPr>
            </a:lvl6pPr>
            <a:lvl7pPr>
              <a:defRPr sz="675">
                <a:solidFill>
                  <a:schemeClr val="tx1"/>
                </a:solidFill>
              </a:defRPr>
            </a:lvl7pPr>
            <a:lvl8pPr>
              <a:defRPr sz="675">
                <a:solidFill>
                  <a:schemeClr val="tx1"/>
                </a:solidFill>
              </a:defRPr>
            </a:lvl8pPr>
            <a:lvl9pPr>
              <a:defRPr sz="675">
                <a:solidFill>
                  <a:schemeClr val="tx1"/>
                </a:solidFill>
              </a:defRPr>
            </a:lvl9pPr>
          </a:lstStyle>
          <a:p>
            <a:pPr lvl="0"/>
            <a:r>
              <a:rPr lang="en-US" dirty="0"/>
              <a:t>Click to edit Notes</a:t>
            </a:r>
          </a:p>
        </p:txBody>
      </p:sp>
      <p:sp>
        <p:nvSpPr>
          <p:cNvPr id="7" name="Picture Placeholder 4"/>
          <p:cNvSpPr>
            <a:spLocks noGrp="1"/>
          </p:cNvSpPr>
          <p:nvPr>
            <p:ph type="pic" sz="quarter" idx="15" hasCustomPrompt="1"/>
          </p:nvPr>
        </p:nvSpPr>
        <p:spPr>
          <a:xfrm>
            <a:off x="873600" y="1342800"/>
            <a:ext cx="4953600" cy="4395600"/>
          </a:xfrm>
        </p:spPr>
        <p:txBody>
          <a:bodyPr anchor="ctr"/>
          <a:lstStyle>
            <a:lvl1pPr algn="ctr">
              <a:defRPr/>
            </a:lvl1pPr>
          </a:lstStyle>
          <a:p>
            <a:r>
              <a:rPr lang="en-AU" dirty="0"/>
              <a:t>Click icon to insert picture</a:t>
            </a:r>
          </a:p>
        </p:txBody>
      </p:sp>
      <p:sp>
        <p:nvSpPr>
          <p:cNvPr id="4" name="Slide Number Placeholder 3"/>
          <p:cNvSpPr>
            <a:spLocks noGrp="1"/>
          </p:cNvSpPr>
          <p:nvPr>
            <p:ph type="sldNum" sz="quarter" idx="17"/>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10" name="Date Placeholder 15"/>
          <p:cNvSpPr>
            <a:spLocks noGrp="1"/>
          </p:cNvSpPr>
          <p:nvPr>
            <p:ph type="dt" sz="half" idx="18"/>
          </p:nvPr>
        </p:nvSpPr>
        <p:spPr>
          <a:xfrm>
            <a:off x="873605" y="6429600"/>
            <a:ext cx="7978607" cy="162000"/>
          </a:xfrm>
          <a:prstGeom prst="rect">
            <a:avLst/>
          </a:prstGeom>
        </p:spPr>
        <p:txBody>
          <a:bodyPr/>
          <a:lstStyle>
            <a:lvl1pPr algn="l">
              <a:defRPr sz="75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3559604725"/>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Full Picture with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9" name="Text Placeholder 4"/>
          <p:cNvSpPr>
            <a:spLocks noGrp="1"/>
          </p:cNvSpPr>
          <p:nvPr>
            <p:ph type="body" sz="quarter" idx="14" hasCustomPrompt="1"/>
          </p:nvPr>
        </p:nvSpPr>
        <p:spPr>
          <a:xfrm>
            <a:off x="873606" y="5835600"/>
            <a:ext cx="7978607" cy="442800"/>
          </a:xfrm>
        </p:spPr>
        <p:txBody>
          <a:bodyPr anchor="b"/>
          <a:lstStyle>
            <a:lvl1pPr>
              <a:defRPr sz="675" baseline="0">
                <a:solidFill>
                  <a:schemeClr val="tx1"/>
                </a:solidFill>
              </a:defRPr>
            </a:lvl1pPr>
            <a:lvl2pPr>
              <a:defRPr sz="675">
                <a:solidFill>
                  <a:schemeClr val="tx1"/>
                </a:solidFill>
              </a:defRPr>
            </a:lvl2pPr>
            <a:lvl3pPr>
              <a:defRPr sz="675">
                <a:solidFill>
                  <a:schemeClr val="tx1"/>
                </a:solidFill>
              </a:defRPr>
            </a:lvl3pPr>
            <a:lvl4pPr>
              <a:defRPr sz="675">
                <a:solidFill>
                  <a:schemeClr val="tx1"/>
                </a:solidFill>
              </a:defRPr>
            </a:lvl4pPr>
            <a:lvl5pPr>
              <a:defRPr sz="675">
                <a:solidFill>
                  <a:schemeClr val="tx1"/>
                </a:solidFill>
              </a:defRPr>
            </a:lvl5pPr>
            <a:lvl6pPr>
              <a:defRPr sz="675">
                <a:solidFill>
                  <a:schemeClr val="tx1"/>
                </a:solidFill>
              </a:defRPr>
            </a:lvl6pPr>
            <a:lvl7pPr>
              <a:defRPr sz="675">
                <a:solidFill>
                  <a:schemeClr val="tx1"/>
                </a:solidFill>
              </a:defRPr>
            </a:lvl7pPr>
            <a:lvl8pPr>
              <a:defRPr sz="675">
                <a:solidFill>
                  <a:schemeClr val="tx1"/>
                </a:solidFill>
              </a:defRPr>
            </a:lvl8pPr>
            <a:lvl9pPr>
              <a:defRPr sz="675">
                <a:solidFill>
                  <a:schemeClr val="tx1"/>
                </a:solidFill>
              </a:defRPr>
            </a:lvl9pPr>
          </a:lstStyle>
          <a:p>
            <a:pPr lvl="0"/>
            <a:r>
              <a:rPr lang="en-US" dirty="0"/>
              <a:t>Click to edit Notes</a:t>
            </a:r>
          </a:p>
        </p:txBody>
      </p:sp>
      <p:sp>
        <p:nvSpPr>
          <p:cNvPr id="7" name="Picture Placeholder 4"/>
          <p:cNvSpPr>
            <a:spLocks noGrp="1"/>
          </p:cNvSpPr>
          <p:nvPr>
            <p:ph type="pic" sz="quarter" idx="15" hasCustomPrompt="1"/>
          </p:nvPr>
        </p:nvSpPr>
        <p:spPr>
          <a:xfrm>
            <a:off x="873603" y="1342800"/>
            <a:ext cx="10667300" cy="4395600"/>
          </a:xfrm>
        </p:spPr>
        <p:txBody>
          <a:bodyPr anchor="ctr"/>
          <a:lstStyle>
            <a:lvl1pPr algn="ctr">
              <a:defRPr/>
            </a:lvl1pPr>
          </a:lstStyle>
          <a:p>
            <a:r>
              <a:rPr lang="en-AU" dirty="0"/>
              <a:t>Click icon to insert picture</a:t>
            </a:r>
          </a:p>
        </p:txBody>
      </p:sp>
      <p:sp>
        <p:nvSpPr>
          <p:cNvPr id="4" name="Slide Number Placeholder 3"/>
          <p:cNvSpPr>
            <a:spLocks noGrp="1"/>
          </p:cNvSpPr>
          <p:nvPr>
            <p:ph type="sldNum" sz="quarter" idx="17"/>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12" name="Date Placeholder 15"/>
          <p:cNvSpPr>
            <a:spLocks noGrp="1"/>
          </p:cNvSpPr>
          <p:nvPr>
            <p:ph type="dt" sz="half" idx="18"/>
          </p:nvPr>
        </p:nvSpPr>
        <p:spPr>
          <a:xfrm>
            <a:off x="873605" y="6429600"/>
            <a:ext cx="7978607" cy="162000"/>
          </a:xfrm>
          <a:prstGeom prst="rect">
            <a:avLst/>
          </a:prstGeom>
        </p:spPr>
        <p:txBody>
          <a:bodyPr/>
          <a:lstStyle>
            <a:lvl1pPr algn="l">
              <a:defRPr sz="75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141122616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Feature Diagram">
    <p:spTree>
      <p:nvGrpSpPr>
        <p:cNvPr id="1" name=""/>
        <p:cNvGrpSpPr/>
        <p:nvPr/>
      </p:nvGrpSpPr>
      <p:grpSpPr>
        <a:xfrm>
          <a:off x="0" y="0"/>
          <a:ext cx="0" cy="0"/>
          <a:chOff x="0" y="0"/>
          <a:chExt cx="0" cy="0"/>
        </a:xfrm>
      </p:grpSpPr>
      <p:sp>
        <p:nvSpPr>
          <p:cNvPr id="10" name="Rectangle 9"/>
          <p:cNvSpPr/>
          <p:nvPr userDrawn="1"/>
        </p:nvSpPr>
        <p:spPr bwMode="auto">
          <a:xfrm>
            <a:off x="441" y="4"/>
            <a:ext cx="12191129" cy="6857999"/>
          </a:xfrm>
          <a:prstGeom prst="rect">
            <a:avLst/>
          </a:prstGeom>
          <a:solidFill>
            <a:srgbClr val="C6DF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en-US" sz="1350" dirty="0">
              <a:solidFill>
                <a:srgbClr val="FFFFFF"/>
              </a:solidFill>
            </a:endParaRPr>
          </a:p>
        </p:txBody>
      </p:sp>
      <p:sp>
        <p:nvSpPr>
          <p:cNvPr id="2" name="Title 1"/>
          <p:cNvSpPr>
            <a:spLocks noGrp="1"/>
          </p:cNvSpPr>
          <p:nvPr>
            <p:ph type="title"/>
          </p:nvPr>
        </p:nvSpPr>
        <p:spPr/>
        <p:txBody>
          <a:bodyPr/>
          <a:lstStyle>
            <a:lvl1pPr>
              <a:defRPr>
                <a:solidFill>
                  <a:schemeClr val="bg1"/>
                </a:solidFill>
              </a:defRPr>
            </a:lvl1pPr>
          </a:lstStyle>
          <a:p>
            <a:r>
              <a:rPr lang="en-US" noProof="0" dirty="0"/>
              <a:t>Click to edit Master title style</a:t>
            </a:r>
            <a:endParaRPr lang="en-AU" noProof="0" dirty="0"/>
          </a:p>
        </p:txBody>
      </p:sp>
      <p:sp>
        <p:nvSpPr>
          <p:cNvPr id="9" name="Text Placeholder 4"/>
          <p:cNvSpPr>
            <a:spLocks noGrp="1"/>
          </p:cNvSpPr>
          <p:nvPr>
            <p:ph type="body" sz="quarter" idx="14" hasCustomPrompt="1"/>
          </p:nvPr>
        </p:nvSpPr>
        <p:spPr>
          <a:xfrm>
            <a:off x="873606" y="5835600"/>
            <a:ext cx="7978607" cy="442800"/>
          </a:xfrm>
        </p:spPr>
        <p:txBody>
          <a:bodyPr anchor="b"/>
          <a:lstStyle>
            <a:lvl1pPr>
              <a:defRPr sz="675" baseline="0">
                <a:solidFill>
                  <a:schemeClr val="tx1"/>
                </a:solidFill>
              </a:defRPr>
            </a:lvl1pPr>
            <a:lvl2pPr>
              <a:defRPr sz="675">
                <a:solidFill>
                  <a:schemeClr val="tx1"/>
                </a:solidFill>
              </a:defRPr>
            </a:lvl2pPr>
            <a:lvl3pPr>
              <a:defRPr sz="675">
                <a:solidFill>
                  <a:schemeClr val="tx1"/>
                </a:solidFill>
              </a:defRPr>
            </a:lvl3pPr>
            <a:lvl4pPr>
              <a:defRPr sz="675">
                <a:solidFill>
                  <a:schemeClr val="tx1"/>
                </a:solidFill>
              </a:defRPr>
            </a:lvl4pPr>
            <a:lvl5pPr>
              <a:defRPr sz="675">
                <a:solidFill>
                  <a:schemeClr val="tx1"/>
                </a:solidFill>
              </a:defRPr>
            </a:lvl5pPr>
            <a:lvl6pPr>
              <a:defRPr sz="675">
                <a:solidFill>
                  <a:schemeClr val="tx1"/>
                </a:solidFill>
              </a:defRPr>
            </a:lvl6pPr>
            <a:lvl7pPr>
              <a:defRPr sz="675">
                <a:solidFill>
                  <a:schemeClr val="tx1"/>
                </a:solidFill>
              </a:defRPr>
            </a:lvl7pPr>
            <a:lvl8pPr>
              <a:defRPr sz="675">
                <a:solidFill>
                  <a:schemeClr val="tx1"/>
                </a:solidFill>
              </a:defRPr>
            </a:lvl8pPr>
            <a:lvl9pPr>
              <a:defRPr sz="675">
                <a:solidFill>
                  <a:schemeClr val="tx1"/>
                </a:solidFill>
              </a:defRPr>
            </a:lvl9pPr>
          </a:lstStyle>
          <a:p>
            <a:pPr lvl="0"/>
            <a:r>
              <a:rPr lang="en-US" dirty="0"/>
              <a:t>Click to edit Notes</a:t>
            </a:r>
          </a:p>
        </p:txBody>
      </p:sp>
      <p:sp>
        <p:nvSpPr>
          <p:cNvPr id="4" name="Slide Number Placeholder 3"/>
          <p:cNvSpPr>
            <a:spLocks noGrp="1"/>
          </p:cNvSpPr>
          <p:nvPr>
            <p:ph type="sldNum" sz="quarter" idx="17"/>
          </p:nvPr>
        </p:nvSpPr>
        <p:spPr/>
        <p:txBody>
          <a:bodyPr/>
          <a:lstStyle>
            <a:lvl1pPr algn="ctr">
              <a:defRPr/>
            </a:lvl1pPr>
          </a:lstStyle>
          <a:p>
            <a:fld id="{D185EA1E-79F1-42FE-BF0E-812787AB23E5}" type="slidenum">
              <a:rPr lang="en-AU" smtClean="0">
                <a:solidFill>
                  <a:srgbClr val="595A5B"/>
                </a:solidFill>
              </a:rPr>
              <a:pPr/>
              <a:t>‹#›</a:t>
            </a:fld>
            <a:endParaRPr lang="en-AU" dirty="0">
              <a:solidFill>
                <a:srgbClr val="595A5B"/>
              </a:solidFill>
            </a:endParaRPr>
          </a:p>
        </p:txBody>
      </p:sp>
      <p:sp>
        <p:nvSpPr>
          <p:cNvPr id="12" name="Date Placeholder 15"/>
          <p:cNvSpPr>
            <a:spLocks noGrp="1"/>
          </p:cNvSpPr>
          <p:nvPr>
            <p:ph type="dt" sz="half" idx="18"/>
          </p:nvPr>
        </p:nvSpPr>
        <p:spPr>
          <a:xfrm>
            <a:off x="873605" y="6429600"/>
            <a:ext cx="7978607" cy="162000"/>
          </a:xfrm>
          <a:prstGeom prst="rect">
            <a:avLst/>
          </a:prstGeom>
        </p:spPr>
        <p:txBody>
          <a:bodyPr/>
          <a:lstStyle>
            <a:lvl1pPr algn="l">
              <a:defRPr sz="75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165098059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reserve="1" userDrawn="1">
  <p:cSld name="Thank you_White">
    <p:spTree>
      <p:nvGrpSpPr>
        <p:cNvPr id="1" name=""/>
        <p:cNvGrpSpPr/>
        <p:nvPr/>
      </p:nvGrpSpPr>
      <p:grpSpPr>
        <a:xfrm>
          <a:off x="0" y="0"/>
          <a:ext cx="0" cy="0"/>
          <a:chOff x="0" y="0"/>
          <a:chExt cx="0" cy="0"/>
        </a:xfrm>
      </p:grpSpPr>
      <p:sp>
        <p:nvSpPr>
          <p:cNvPr id="14" name="Title 1"/>
          <p:cNvSpPr>
            <a:spLocks noGrp="1"/>
          </p:cNvSpPr>
          <p:nvPr userDrawn="1">
            <p:ph type="ctrTitle" hasCustomPrompt="1"/>
          </p:nvPr>
        </p:nvSpPr>
        <p:spPr>
          <a:xfrm>
            <a:off x="2441288" y="3600000"/>
            <a:ext cx="7309429" cy="766800"/>
          </a:xfrm>
        </p:spPr>
        <p:txBody>
          <a:bodyPr anchor="b"/>
          <a:lstStyle>
            <a:lvl1pPr algn="ctr">
              <a:lnSpc>
                <a:spcPct val="90000"/>
              </a:lnSpc>
              <a:defRPr sz="3000" b="1" baseline="0">
                <a:solidFill>
                  <a:schemeClr val="bg2"/>
                </a:solidFill>
                <a:latin typeface="+mj-lt"/>
              </a:defRPr>
            </a:lvl1pPr>
          </a:lstStyle>
          <a:p>
            <a:r>
              <a:rPr lang="en-US" noProof="0" dirty="0"/>
              <a:t>Thank you</a:t>
            </a:r>
            <a:endParaRPr lang="en-AU" noProof="0" dirty="0"/>
          </a:p>
        </p:txBody>
      </p:sp>
      <p:sp>
        <p:nvSpPr>
          <p:cNvPr id="15" name="Subtitle 2"/>
          <p:cNvSpPr>
            <a:spLocks noGrp="1"/>
          </p:cNvSpPr>
          <p:nvPr userDrawn="1">
            <p:ph type="subTitle" idx="1" hasCustomPrompt="1"/>
          </p:nvPr>
        </p:nvSpPr>
        <p:spPr>
          <a:xfrm>
            <a:off x="2440800" y="4478400"/>
            <a:ext cx="7310400" cy="995536"/>
          </a:xfrm>
        </p:spPr>
        <p:txBody>
          <a:bodyPr/>
          <a:lstStyle>
            <a:lvl1pPr marL="0" indent="0" algn="ctr">
              <a:buNone/>
              <a:defRPr sz="900" baseline="0">
                <a:solidFill>
                  <a:schemeClr val="tx2"/>
                </a:solidFill>
              </a:defRPr>
            </a:lvl1pPr>
            <a:lvl2pPr marL="0" indent="0" algn="ctr">
              <a:buNone/>
              <a:defRPr sz="900">
                <a:solidFill>
                  <a:schemeClr val="tx2"/>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AU" noProof="0" dirty="0"/>
              <a:t>Click here to enter name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86218" y="5471886"/>
            <a:ext cx="6322780" cy="1396346"/>
          </a:xfrm>
          <a:prstGeom prst="rect">
            <a:avLst/>
          </a:prstGeom>
        </p:spPr>
      </p:pic>
      <p:cxnSp>
        <p:nvCxnSpPr>
          <p:cNvPr id="7" name="Straight Connector 6"/>
          <p:cNvCxnSpPr/>
          <p:nvPr userDrawn="1"/>
        </p:nvCxnSpPr>
        <p:spPr>
          <a:xfrm>
            <a:off x="5738035" y="3285778"/>
            <a:ext cx="715943" cy="0"/>
          </a:xfrm>
          <a:prstGeom prst="line">
            <a:avLst/>
          </a:prstGeom>
          <a:ln w="6350" cmpd="sng">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75421215"/>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preserve="1" userDrawn="1">
  <p:cSld name="Thank you_Blu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69" y="-22288"/>
            <a:ext cx="12240000" cy="6885000"/>
          </a:xfrm>
          <a:prstGeom prst="rect">
            <a:avLst/>
          </a:prstGeom>
        </p:spPr>
      </p:pic>
      <p:sp>
        <p:nvSpPr>
          <p:cNvPr id="14" name="Title 1"/>
          <p:cNvSpPr>
            <a:spLocks noGrp="1"/>
          </p:cNvSpPr>
          <p:nvPr userDrawn="1">
            <p:ph type="ctrTitle" hasCustomPrompt="1"/>
          </p:nvPr>
        </p:nvSpPr>
        <p:spPr bwMode="gray">
          <a:xfrm>
            <a:off x="2441288" y="3600000"/>
            <a:ext cx="7309429" cy="766800"/>
          </a:xfrm>
        </p:spPr>
        <p:txBody>
          <a:bodyPr anchor="b"/>
          <a:lstStyle>
            <a:lvl1pPr algn="ctr">
              <a:lnSpc>
                <a:spcPct val="90000"/>
              </a:lnSpc>
              <a:defRPr sz="3000" b="1" baseline="0">
                <a:solidFill>
                  <a:schemeClr val="bg1"/>
                </a:solidFill>
                <a:latin typeface="+mj-lt"/>
              </a:defRPr>
            </a:lvl1pPr>
          </a:lstStyle>
          <a:p>
            <a:r>
              <a:rPr lang="en-US" noProof="0" dirty="0"/>
              <a:t>Thank you</a:t>
            </a:r>
            <a:endParaRPr lang="en-AU" noProof="0" dirty="0"/>
          </a:p>
        </p:txBody>
      </p:sp>
      <p:sp>
        <p:nvSpPr>
          <p:cNvPr id="15" name="Subtitle 2"/>
          <p:cNvSpPr>
            <a:spLocks noGrp="1"/>
          </p:cNvSpPr>
          <p:nvPr userDrawn="1">
            <p:ph type="subTitle" idx="1" hasCustomPrompt="1"/>
          </p:nvPr>
        </p:nvSpPr>
        <p:spPr bwMode="gray">
          <a:xfrm>
            <a:off x="2440800" y="4478400"/>
            <a:ext cx="7310400" cy="995536"/>
          </a:xfrm>
        </p:spPr>
        <p:txBody>
          <a:bodyPr/>
          <a:lstStyle>
            <a:lvl1pPr marL="0" indent="0" algn="ctr">
              <a:buNone/>
              <a:defRPr sz="900" baseline="0">
                <a:solidFill>
                  <a:schemeClr val="bg1"/>
                </a:solidFill>
              </a:defRPr>
            </a:lvl1pPr>
            <a:lvl2pPr marL="0" indent="0" algn="ctr">
              <a:buNone/>
              <a:defRPr sz="900">
                <a:solidFill>
                  <a:schemeClr val="tx2"/>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AU" noProof="0" dirty="0"/>
              <a:t>Click here to enter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86218" y="5471895"/>
            <a:ext cx="6322780" cy="1396345"/>
          </a:xfrm>
          <a:prstGeom prst="rect">
            <a:avLst/>
          </a:prstGeom>
        </p:spPr>
      </p:pic>
    </p:spTree>
    <p:extLst>
      <p:ext uri="{BB962C8B-B14F-4D97-AF65-F5344CB8AC3E}">
        <p14:creationId xmlns:p14="http://schemas.microsoft.com/office/powerpoint/2010/main" val="319417895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4" name="Slide Number Placeholder 3"/>
          <p:cNvSpPr>
            <a:spLocks noGrp="1"/>
          </p:cNvSpPr>
          <p:nvPr>
            <p:ph type="sldNum" sz="quarter" idx="13"/>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7" name="Date Placeholder 15"/>
          <p:cNvSpPr>
            <a:spLocks noGrp="1"/>
          </p:cNvSpPr>
          <p:nvPr>
            <p:ph type="dt" sz="half" idx="18"/>
          </p:nvPr>
        </p:nvSpPr>
        <p:spPr>
          <a:xfrm>
            <a:off x="873605" y="6429600"/>
            <a:ext cx="7978607" cy="162000"/>
          </a:xfrm>
          <a:prstGeom prst="rect">
            <a:avLst/>
          </a:prstGeom>
        </p:spPr>
        <p:txBody>
          <a:bodyPr/>
          <a:lstStyle>
            <a:lvl1pPr algn="l">
              <a:defRPr sz="75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250647024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641612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userDrawn="1">
  <p:cSld name="1_Content slid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350761" y="345080"/>
            <a:ext cx="6993467" cy="1212791"/>
          </a:xfrm>
          <a:prstGeom prst="rect">
            <a:avLst/>
          </a:prstGeom>
          <a:noFill/>
        </p:spPr>
        <p:txBody>
          <a:bodyPr wrap="square" lIns="0" rtlCol="0" anchor="t" anchorCtr="0">
            <a:noAutofit/>
          </a:bodyPr>
          <a:lstStyle>
            <a:lvl1pPr marL="0" algn="l">
              <a:lnSpc>
                <a:spcPct val="98000"/>
              </a:lnSpc>
              <a:tabLst>
                <a:tab pos="342900" algn="l"/>
              </a:tabLst>
              <a:defRPr lang="en-US" sz="195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3" name="Text Placeholder 2"/>
          <p:cNvSpPr>
            <a:spLocks noGrp="1"/>
          </p:cNvSpPr>
          <p:nvPr>
            <p:ph type="body" sz="quarter" idx="10" hasCustomPrompt="1"/>
          </p:nvPr>
        </p:nvSpPr>
        <p:spPr>
          <a:xfrm>
            <a:off x="367697" y="1727199"/>
            <a:ext cx="11468707" cy="338668"/>
          </a:xfrm>
        </p:spPr>
        <p:txBody>
          <a:bodyPr/>
          <a:lstStyle>
            <a:lvl1pPr marL="0" indent="0" algn="l" defTabSz="1371600" rtl="0" eaLnBrk="1" latinLnBrk="0" hangingPunct="1">
              <a:lnSpc>
                <a:spcPct val="90000"/>
              </a:lnSpc>
              <a:spcBef>
                <a:spcPts val="1500"/>
              </a:spcBef>
              <a:buFont typeface="Arial" panose="020B0604020202020204" pitchFamily="34" charset="0"/>
              <a:buNone/>
              <a:defRPr lang="en-US" sz="105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371600" rtl="0" eaLnBrk="1" latinLnBrk="0" hangingPunct="1">
              <a:lnSpc>
                <a:spcPct val="90000"/>
              </a:lnSpc>
              <a:spcBef>
                <a:spcPts val="1500"/>
              </a:spcBef>
              <a:buFont typeface="Arial" panose="020B0604020202020204" pitchFamily="34" charset="0"/>
              <a:buNone/>
              <a:defRPr lang="en-US" sz="1200" b="1" kern="1200" dirty="0" smtClean="0">
                <a:solidFill>
                  <a:schemeClr val="accent1"/>
                </a:solidFill>
                <a:latin typeface="+mn-lt"/>
                <a:ea typeface="+mn-ea"/>
                <a:cs typeface="+mn-cs"/>
              </a:defRPr>
            </a:lvl2pPr>
            <a:lvl3pPr marL="0" indent="0" algn="l" defTabSz="1371600" rtl="0" eaLnBrk="1" latinLnBrk="0" hangingPunct="1">
              <a:lnSpc>
                <a:spcPct val="90000"/>
              </a:lnSpc>
              <a:spcBef>
                <a:spcPts val="1500"/>
              </a:spcBef>
              <a:buFont typeface="Arial" panose="020B0604020202020204" pitchFamily="34" charset="0"/>
              <a:buNone/>
              <a:defRPr lang="en-US" sz="1200" b="1" kern="1200" dirty="0" smtClean="0">
                <a:solidFill>
                  <a:schemeClr val="accent1"/>
                </a:solidFill>
                <a:latin typeface="+mn-lt"/>
                <a:ea typeface="+mn-ea"/>
                <a:cs typeface="+mn-cs"/>
              </a:defRPr>
            </a:lvl3pPr>
            <a:lvl4pPr marL="0" indent="0" algn="l" defTabSz="1371600" rtl="0" eaLnBrk="1" latinLnBrk="0" hangingPunct="1">
              <a:lnSpc>
                <a:spcPct val="90000"/>
              </a:lnSpc>
              <a:spcBef>
                <a:spcPts val="1500"/>
              </a:spcBef>
              <a:buFont typeface="Arial" panose="020B0604020202020204" pitchFamily="34" charset="0"/>
              <a:buNone/>
              <a:defRPr lang="en-US" sz="1200" b="1" kern="1200" dirty="0" smtClean="0">
                <a:solidFill>
                  <a:schemeClr val="accent1"/>
                </a:solidFill>
                <a:latin typeface="+mn-lt"/>
                <a:ea typeface="+mn-ea"/>
                <a:cs typeface="+mn-cs"/>
              </a:defRPr>
            </a:lvl4pPr>
            <a:lvl5pPr marL="0" indent="0" algn="l" defTabSz="1371600" rtl="0" eaLnBrk="1" latinLnBrk="0" hangingPunct="1">
              <a:lnSpc>
                <a:spcPct val="90000"/>
              </a:lnSpc>
              <a:spcBef>
                <a:spcPts val="1500"/>
              </a:spcBef>
              <a:buFont typeface="Arial" panose="020B0604020202020204" pitchFamily="34" charset="0"/>
              <a:buNone/>
              <a:defRPr lang="en-US" sz="12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p:ph type="body" sz="quarter" idx="11" hasCustomPrompt="1"/>
          </p:nvPr>
        </p:nvSpPr>
        <p:spPr>
          <a:xfrm>
            <a:off x="367697" y="2232779"/>
            <a:ext cx="11468707" cy="4113468"/>
          </a:xfrm>
        </p:spPr>
        <p:txBody>
          <a:bodyPr/>
          <a:lstStyle>
            <a:lvl1pPr marL="128588" indent="-128588" algn="l" defTabSz="1371600" rtl="0" eaLnBrk="1" latinLnBrk="0" hangingPunct="1">
              <a:lnSpc>
                <a:spcPct val="100000"/>
              </a:lnSpc>
              <a:spcBef>
                <a:spcPts val="450"/>
              </a:spcBef>
              <a:buFont typeface="Arial" panose="020B0604020202020204" pitchFamily="34" charset="0"/>
              <a:buChar char="•"/>
              <a:defRPr lang="en-US" sz="75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371600" rtl="0" eaLnBrk="1" latinLnBrk="0" hangingPunct="1">
              <a:lnSpc>
                <a:spcPct val="90000"/>
              </a:lnSpc>
              <a:spcBef>
                <a:spcPts val="1500"/>
              </a:spcBef>
              <a:buFont typeface="Arial" panose="020B0604020202020204" pitchFamily="34" charset="0"/>
              <a:buNone/>
              <a:defRPr lang="en-US" sz="1200" b="1" kern="1200" dirty="0" smtClean="0">
                <a:solidFill>
                  <a:schemeClr val="accent1"/>
                </a:solidFill>
                <a:latin typeface="+mn-lt"/>
                <a:ea typeface="+mn-ea"/>
                <a:cs typeface="+mn-cs"/>
              </a:defRPr>
            </a:lvl2pPr>
            <a:lvl3pPr marL="0" indent="0" algn="l" defTabSz="1371600" rtl="0" eaLnBrk="1" latinLnBrk="0" hangingPunct="1">
              <a:lnSpc>
                <a:spcPct val="90000"/>
              </a:lnSpc>
              <a:spcBef>
                <a:spcPts val="1500"/>
              </a:spcBef>
              <a:buFont typeface="Arial" panose="020B0604020202020204" pitchFamily="34" charset="0"/>
              <a:buNone/>
              <a:defRPr lang="en-US" sz="1200" b="1" kern="1200" dirty="0" smtClean="0">
                <a:solidFill>
                  <a:schemeClr val="accent1"/>
                </a:solidFill>
                <a:latin typeface="+mn-lt"/>
                <a:ea typeface="+mn-ea"/>
                <a:cs typeface="+mn-cs"/>
              </a:defRPr>
            </a:lvl3pPr>
            <a:lvl4pPr marL="0" indent="0" algn="l" defTabSz="1371600" rtl="0" eaLnBrk="1" latinLnBrk="0" hangingPunct="1">
              <a:lnSpc>
                <a:spcPct val="90000"/>
              </a:lnSpc>
              <a:spcBef>
                <a:spcPts val="1500"/>
              </a:spcBef>
              <a:buFont typeface="Arial" panose="020B0604020202020204" pitchFamily="34" charset="0"/>
              <a:buNone/>
              <a:defRPr lang="en-US" sz="1200" b="1" kern="1200" dirty="0" smtClean="0">
                <a:solidFill>
                  <a:schemeClr val="accent1"/>
                </a:solidFill>
                <a:latin typeface="+mn-lt"/>
                <a:ea typeface="+mn-ea"/>
                <a:cs typeface="+mn-cs"/>
              </a:defRPr>
            </a:lvl4pPr>
            <a:lvl5pPr marL="0" indent="0" algn="l" defTabSz="1371600" rtl="0" eaLnBrk="1" latinLnBrk="0" hangingPunct="1">
              <a:lnSpc>
                <a:spcPct val="90000"/>
              </a:lnSpc>
              <a:spcBef>
                <a:spcPts val="1500"/>
              </a:spcBef>
              <a:buFont typeface="Arial" panose="020B0604020202020204" pitchFamily="34" charset="0"/>
              <a:buNone/>
              <a:defRPr lang="en-US" sz="12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a:t>Description text in Dark Grey and 24pt size. </a:t>
            </a:r>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6" name="Text Placeholder 2"/>
          <p:cNvSpPr>
            <a:spLocks noGrp="1"/>
          </p:cNvSpPr>
          <p:nvPr>
            <p:ph type="body" sz="quarter" idx="12" hasCustomPrompt="1"/>
          </p:nvPr>
        </p:nvSpPr>
        <p:spPr>
          <a:xfrm>
            <a:off x="367701" y="84676"/>
            <a:ext cx="1335617" cy="165059"/>
          </a:xfrm>
        </p:spPr>
        <p:txBody>
          <a:bodyPr wrap="none" tIns="0" bIns="0" anchor="ctr" anchorCtr="0"/>
          <a:lstStyle>
            <a:lvl1pPr marL="0" indent="0" algn="l" defTabSz="1371600" rtl="0" eaLnBrk="1" latinLnBrk="0" hangingPunct="1">
              <a:lnSpc>
                <a:spcPct val="90000"/>
              </a:lnSpc>
              <a:spcBef>
                <a:spcPts val="1500"/>
              </a:spcBef>
              <a:buFont typeface="Arial" panose="020B0604020202020204" pitchFamily="34" charset="0"/>
              <a:buNone/>
              <a:defRPr lang="en-US" sz="6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371600" rtl="0" eaLnBrk="1" latinLnBrk="0" hangingPunct="1">
              <a:lnSpc>
                <a:spcPct val="90000"/>
              </a:lnSpc>
              <a:spcBef>
                <a:spcPts val="1500"/>
              </a:spcBef>
              <a:buFont typeface="Arial" panose="020B0604020202020204" pitchFamily="34" charset="0"/>
              <a:buNone/>
              <a:defRPr lang="en-US" sz="1200" b="1" kern="1200" dirty="0" smtClean="0">
                <a:solidFill>
                  <a:schemeClr val="accent1"/>
                </a:solidFill>
                <a:latin typeface="+mn-lt"/>
                <a:ea typeface="+mn-ea"/>
                <a:cs typeface="+mn-cs"/>
              </a:defRPr>
            </a:lvl2pPr>
            <a:lvl3pPr marL="0" indent="0" algn="l" defTabSz="1371600" rtl="0" eaLnBrk="1" latinLnBrk="0" hangingPunct="1">
              <a:lnSpc>
                <a:spcPct val="90000"/>
              </a:lnSpc>
              <a:spcBef>
                <a:spcPts val="1500"/>
              </a:spcBef>
              <a:buFont typeface="Arial" panose="020B0604020202020204" pitchFamily="34" charset="0"/>
              <a:buNone/>
              <a:defRPr lang="en-US" sz="1200" b="1" kern="1200" dirty="0" smtClean="0">
                <a:solidFill>
                  <a:schemeClr val="accent1"/>
                </a:solidFill>
                <a:latin typeface="+mn-lt"/>
                <a:ea typeface="+mn-ea"/>
                <a:cs typeface="+mn-cs"/>
              </a:defRPr>
            </a:lvl3pPr>
            <a:lvl4pPr marL="0" indent="0" algn="l" defTabSz="1371600" rtl="0" eaLnBrk="1" latinLnBrk="0" hangingPunct="1">
              <a:lnSpc>
                <a:spcPct val="90000"/>
              </a:lnSpc>
              <a:spcBef>
                <a:spcPts val="1500"/>
              </a:spcBef>
              <a:buFont typeface="Arial" panose="020B0604020202020204" pitchFamily="34" charset="0"/>
              <a:buNone/>
              <a:defRPr lang="en-US" sz="1200" b="1" kern="1200" dirty="0" smtClean="0">
                <a:solidFill>
                  <a:schemeClr val="accent1"/>
                </a:solidFill>
                <a:latin typeface="+mn-lt"/>
                <a:ea typeface="+mn-ea"/>
                <a:cs typeface="+mn-cs"/>
              </a:defRPr>
            </a:lvl4pPr>
            <a:lvl5pPr marL="0" indent="0" algn="l" defTabSz="1371600" rtl="0" eaLnBrk="1" latinLnBrk="0" hangingPunct="1">
              <a:lnSpc>
                <a:spcPct val="90000"/>
              </a:lnSpc>
              <a:spcBef>
                <a:spcPts val="1500"/>
              </a:spcBef>
              <a:buFont typeface="Arial" panose="020B0604020202020204" pitchFamily="34" charset="0"/>
              <a:buNone/>
              <a:defRPr lang="en-US" sz="1200" b="1" kern="1200" dirty="0">
                <a:solidFill>
                  <a:schemeClr val="accent1"/>
                </a:solidFill>
                <a:latin typeface="+mn-lt"/>
                <a:ea typeface="+mn-ea"/>
                <a:cs typeface="+mn-cs"/>
              </a:defRPr>
            </a:lvl5pPr>
          </a:lstStyle>
          <a:p>
            <a:pPr lvl="0"/>
            <a:r>
              <a:rPr lang="en-US" dirty="0"/>
              <a:t>0.0 Section name</a:t>
            </a:r>
          </a:p>
        </p:txBody>
      </p:sp>
      <p:sp>
        <p:nvSpPr>
          <p:cNvPr id="31" name="Rectangle 30">
            <a:extLst/>
          </p:cNvPr>
          <p:cNvSpPr/>
          <p:nvPr userDrawn="1"/>
        </p:nvSpPr>
        <p:spPr>
          <a:xfrm>
            <a:off x="11871327" y="6633417"/>
            <a:ext cx="304800" cy="1905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latin typeface="Arial" panose="020B0604020202020204" pitchFamily="34" charset="0"/>
              <a:cs typeface="Arial" panose="020B0604020202020204" pitchFamily="34" charset="0"/>
            </a:endParaRPr>
          </a:p>
        </p:txBody>
      </p:sp>
      <p:cxnSp>
        <p:nvCxnSpPr>
          <p:cNvPr id="32" name="Lige forbindelse 8">
            <a:extLst/>
          </p:cNvPr>
          <p:cNvCxnSpPr>
            <a:cxnSpLocks/>
          </p:cNvCxnSpPr>
          <p:nvPr userDrawn="1"/>
        </p:nvCxnSpPr>
        <p:spPr>
          <a:xfrm>
            <a:off x="10533004" y="6566163"/>
            <a:ext cx="1662197"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Footer Placeholder 4">
            <a:extLst/>
          </p:cNvPr>
          <p:cNvSpPr txBox="1">
            <a:spLocks/>
          </p:cNvSpPr>
          <p:nvPr userDrawn="1"/>
        </p:nvSpPr>
        <p:spPr>
          <a:xfrm>
            <a:off x="10533001" y="6634240"/>
            <a:ext cx="110832" cy="148963"/>
          </a:xfrm>
          <a:prstGeom prst="rect">
            <a:avLst/>
          </a:prstGeom>
          <a:noFill/>
        </p:spPr>
        <p:txBody>
          <a:bodyPr vert="horz" lIns="0" tIns="34290" rIns="0" bIns="3429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525" b="0" u="none" dirty="0">
                <a:solidFill>
                  <a:schemeClr val="accent2"/>
                </a:solidFill>
                <a:latin typeface="Arial" panose="020B0604020202020204" pitchFamily="34" charset="0"/>
                <a:cs typeface="Arial" panose="020B0604020202020204" pitchFamily="34" charset="0"/>
              </a:rPr>
              <a:t>©</a:t>
            </a:r>
          </a:p>
        </p:txBody>
      </p:sp>
      <p:sp>
        <p:nvSpPr>
          <p:cNvPr id="40" name="Freeform 5">
            <a:extLst/>
          </p:cNvPr>
          <p:cNvSpPr>
            <a:spLocks noEditPoints="1"/>
          </p:cNvSpPr>
          <p:nvPr userDrawn="1"/>
        </p:nvSpPr>
        <p:spPr bwMode="auto">
          <a:xfrm>
            <a:off x="10669370" y="6637415"/>
            <a:ext cx="376775" cy="145943"/>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68580" tIns="34290" rIns="68580" bIns="34290" numCol="1" anchor="t" anchorCtr="0" compatLnSpc="1">
            <a:prstTxWarp prst="textNoShape">
              <a:avLst/>
            </a:prstTxWarp>
          </a:bodyPr>
          <a:lstStyle/>
          <a:p>
            <a:endParaRPr lang="en-US" sz="1500" dirty="0"/>
          </a:p>
        </p:txBody>
      </p:sp>
      <p:sp>
        <p:nvSpPr>
          <p:cNvPr id="41" name="TextBox 40">
            <a:extLst/>
          </p:cNvPr>
          <p:cNvSpPr txBox="1"/>
          <p:nvPr userDrawn="1"/>
        </p:nvSpPr>
        <p:spPr>
          <a:xfrm>
            <a:off x="11019563" y="6578034"/>
            <a:ext cx="818116" cy="161583"/>
          </a:xfrm>
          <a:prstGeom prst="rect">
            <a:avLst/>
          </a:prstGeom>
          <a:noFill/>
        </p:spPr>
        <p:txBody>
          <a:bodyPr wrap="square" rtlCol="0">
            <a:spAutoFit/>
          </a:bodyPr>
          <a:lstStyle/>
          <a:p>
            <a:pPr algn="ctr"/>
            <a:r>
              <a:rPr lang="en-US" sz="450" dirty="0">
                <a:solidFill>
                  <a:schemeClr val="accent2"/>
                </a:solidFill>
                <a:latin typeface="Arial" panose="020B0604020202020204" pitchFamily="34" charset="0"/>
                <a:cs typeface="Arial" panose="020B0604020202020204" pitchFamily="34" charset="0"/>
              </a:rPr>
              <a:t>confidential</a:t>
            </a:r>
          </a:p>
        </p:txBody>
      </p:sp>
      <p:sp>
        <p:nvSpPr>
          <p:cNvPr id="42" name="Shape 257"/>
          <p:cNvSpPr txBox="1">
            <a:spLocks/>
          </p:cNvSpPr>
          <p:nvPr userDrawn="1"/>
        </p:nvSpPr>
        <p:spPr>
          <a:xfrm>
            <a:off x="11826625" y="6574323"/>
            <a:ext cx="346283" cy="259900"/>
          </a:xfrm>
          <a:prstGeom prst="rect">
            <a:avLst/>
          </a:prstGeom>
          <a:noFill/>
          <a:extLst>
            <a:ext uri="{C572A759-6A51-4108-AA02-DFA0A04FC94B}">
              <ma14:wrappingTextBoxFlag xmlns:ma14="http://schemas.microsoft.com/office/mac/drawingml/2011/main" xmlns="" val="1"/>
            </a:ext>
          </a:extLst>
        </p:spPr>
        <p:txBody>
          <a:bodyPr vert="horz" lIns="0" tIns="34290" rIns="0" bIns="3429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sz="450" noProof="0" smtClean="0">
                <a:latin typeface="Arial" panose="020B0604020202020204" pitchFamily="34" charset="0"/>
                <a:cs typeface="Arial" panose="020B0604020202020204" pitchFamily="34" charset="0"/>
                <a:sym typeface="Arial"/>
              </a:rPr>
              <a:pPr lvl="0"/>
              <a:t>‹#›</a:t>
            </a:fld>
            <a:endParaRPr lang="en-GB" sz="450" noProof="0" dirty="0">
              <a:latin typeface="Arial" panose="020B0604020202020204" pitchFamily="34" charset="0"/>
              <a:cs typeface="Arial" panose="020B0604020202020204" pitchFamily="34" charset="0"/>
              <a:sym typeface="Arial"/>
            </a:endParaRPr>
          </a:p>
        </p:txBody>
      </p:sp>
      <p:grpSp>
        <p:nvGrpSpPr>
          <p:cNvPr id="25" name="Group 24"/>
          <p:cNvGrpSpPr/>
          <p:nvPr userDrawn="1"/>
        </p:nvGrpSpPr>
        <p:grpSpPr>
          <a:xfrm>
            <a:off x="157656" y="6459486"/>
            <a:ext cx="671717" cy="126295"/>
            <a:chOff x="6014087" y="4646472"/>
            <a:chExt cx="503788" cy="94721"/>
          </a:xfrm>
        </p:grpSpPr>
        <p:sp>
          <p:nvSpPr>
            <p:cNvPr id="26" name="Oval 25">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sz="1500" dirty="0"/>
                <a:t> </a:t>
              </a:r>
            </a:p>
          </p:txBody>
        </p:sp>
        <p:sp>
          <p:nvSpPr>
            <p:cNvPr id="27" name="Oval 26">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sz="1500" dirty="0"/>
            </a:p>
          </p:txBody>
        </p:sp>
        <p:sp>
          <p:nvSpPr>
            <p:cNvPr id="28" name="Oval 27">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sz="1500" dirty="0"/>
            </a:p>
          </p:txBody>
        </p:sp>
        <p:sp>
          <p:nvSpPr>
            <p:cNvPr id="29" name="Oval 28">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sz="1500" dirty="0"/>
            </a:p>
          </p:txBody>
        </p:sp>
        <p:sp>
          <p:nvSpPr>
            <p:cNvPr id="30" name="Oval 29">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sz="1500" dirty="0"/>
            </a:p>
          </p:txBody>
        </p:sp>
      </p:grpSp>
    </p:spTree>
    <p:extLst>
      <p:ext uri="{BB962C8B-B14F-4D97-AF65-F5344CB8AC3E}">
        <p14:creationId xmlns:p14="http://schemas.microsoft.com/office/powerpoint/2010/main" val="1523471667"/>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224" userDrawn="1">
          <p15:clr>
            <a:srgbClr val="FBAE40"/>
          </p15:clr>
        </p15:guide>
        <p15:guide id="3" pos="7456" userDrawn="1">
          <p15:clr>
            <a:srgbClr val="FBAE40"/>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51393" y="495853"/>
            <a:ext cx="9990849" cy="535913"/>
          </a:xfrm>
          <a:prstGeom prst="rect">
            <a:avLst/>
          </a:prstGeom>
          <a:noFill/>
        </p:spPr>
        <p:txBody>
          <a:bodyPr wrap="square" rtlCol="0" anchor="t" anchorCtr="0">
            <a:noAutofit/>
          </a:bodyPr>
          <a:lstStyle>
            <a:lvl1pPr marL="0" indent="0" algn="l" rtl="0" fontAlgn="base" hangingPunct="0">
              <a:lnSpc>
                <a:spcPts val="1969"/>
              </a:lnSpc>
              <a:spcBef>
                <a:spcPct val="0"/>
              </a:spcBef>
              <a:spcAft>
                <a:spcPct val="0"/>
              </a:spcAft>
              <a:buNone/>
              <a:defRPr lang="en-US" sz="2025" kern="1200" dirty="0">
                <a:solidFill>
                  <a:srgbClr val="3F403E"/>
                </a:solidFill>
                <a:latin typeface="Avenir Next Medium" charset="0"/>
                <a:ea typeface="+mn-ea"/>
                <a:cs typeface="Times New Roman" panose="02020603050405020304" pitchFamily="18" charset="0"/>
                <a:sym typeface="Times New Roman" panose="02020603050405020304" pitchFamily="18" charset="0"/>
              </a:defRPr>
            </a:lvl1pPr>
            <a:lvl2pPr>
              <a:defRPr lang="en-US" sz="1013" dirty="0" smtClean="0"/>
            </a:lvl2pPr>
            <a:lvl3pPr>
              <a:defRPr lang="en-US" sz="1013" dirty="0" smtClean="0"/>
            </a:lvl3pPr>
            <a:lvl4pPr>
              <a:defRPr lang="en-US" sz="1013" dirty="0" smtClean="0"/>
            </a:lvl4pPr>
            <a:lvl5pPr>
              <a:defRPr lang="en-US" sz="1013" dirty="0"/>
            </a:lvl5pPr>
          </a:lstStyle>
          <a:p>
            <a:pPr marL="0" lvl="0" eaLnBrk="0" hangingPunct="0"/>
            <a:r>
              <a:rPr lang="en-US" dirty="0"/>
              <a:t>click to edit master text styles</a:t>
            </a:r>
          </a:p>
        </p:txBody>
      </p:sp>
      <p:sp>
        <p:nvSpPr>
          <p:cNvPr id="3" name="Content Placeholder 2"/>
          <p:cNvSpPr>
            <a:spLocks noGrp="1"/>
          </p:cNvSpPr>
          <p:nvPr>
            <p:ph sz="quarter" idx="15" hasCustomPrompt="1"/>
          </p:nvPr>
        </p:nvSpPr>
        <p:spPr>
          <a:xfrm>
            <a:off x="551393" y="1063648"/>
            <a:ext cx="9990849" cy="138499"/>
          </a:xfrm>
          <a:prstGeom prst="rect">
            <a:avLst/>
          </a:prstGeom>
        </p:spPr>
        <p:txBody>
          <a:bodyPr anchor="t" anchorCtr="0">
            <a:spAutoFit/>
          </a:bodyPr>
          <a:lstStyle>
            <a:lvl1pPr marL="0" indent="0" algn="l" rtl="0" fontAlgn="base" hangingPunct="0">
              <a:lnSpc>
                <a:spcPct val="100000"/>
              </a:lnSpc>
              <a:spcBef>
                <a:spcPts val="0"/>
              </a:spcBef>
              <a:spcAft>
                <a:spcPct val="0"/>
              </a:spcAft>
              <a:buNone/>
              <a:defRPr lang="en-GB" sz="900" kern="1200" spc="56" dirty="0">
                <a:solidFill>
                  <a:srgbClr val="3F403E"/>
                </a:solidFill>
                <a:latin typeface="Avenir Next Regular" charset="0"/>
                <a:ea typeface="+mn-ea"/>
                <a:cs typeface="Times New Roman" panose="02020603050405020304" pitchFamily="18" charset="0"/>
                <a:sym typeface="Times New Roman" panose="02020603050405020304" pitchFamily="18" charset="0"/>
              </a:defRPr>
            </a:lvl1pPr>
          </a:lstStyle>
          <a:p>
            <a:pPr lvl="0"/>
            <a:r>
              <a:rPr lang="en-US" dirty="0"/>
              <a:t>CLICK TO EDIT MASTER TEXT STYLES</a:t>
            </a:r>
            <a:endParaRPr lang="en-GB" dirty="0"/>
          </a:p>
        </p:txBody>
      </p:sp>
    </p:spTree>
    <p:extLst>
      <p:ext uri="{BB962C8B-B14F-4D97-AF65-F5344CB8AC3E}">
        <p14:creationId xmlns:p14="http://schemas.microsoft.com/office/powerpoint/2010/main" val="347498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and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5" name="Table Placeholder 4"/>
          <p:cNvSpPr>
            <a:spLocks noGrp="1"/>
          </p:cNvSpPr>
          <p:nvPr>
            <p:ph type="tbl" sz="quarter" idx="12"/>
          </p:nvPr>
        </p:nvSpPr>
        <p:spPr>
          <a:xfrm>
            <a:off x="873600" y="1342800"/>
            <a:ext cx="10668000" cy="4395600"/>
          </a:xfrm>
        </p:spPr>
        <p:txBody>
          <a:bodyPr/>
          <a:lstStyle/>
          <a:p>
            <a:endParaRPr lang="en-AU" dirty="0"/>
          </a:p>
        </p:txBody>
      </p:sp>
      <p:sp>
        <p:nvSpPr>
          <p:cNvPr id="8" name="Text Placeholder 4"/>
          <p:cNvSpPr>
            <a:spLocks noGrp="1"/>
          </p:cNvSpPr>
          <p:nvPr>
            <p:ph type="body" sz="quarter" idx="13"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6" name="Slide Number Placeholder 5"/>
          <p:cNvSpPr>
            <a:spLocks noGrp="1"/>
          </p:cNvSpPr>
          <p:nvPr>
            <p:ph type="sldNum" sz="quarter" idx="15"/>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9"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2268975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Content Placeholder 2"/>
          <p:cNvSpPr>
            <a:spLocks noGrp="1"/>
          </p:cNvSpPr>
          <p:nvPr>
            <p:ph idx="19" hasCustomPrompt="1"/>
          </p:nvPr>
        </p:nvSpPr>
        <p:spPr>
          <a:xfrm>
            <a:off x="6628800" y="1316870"/>
            <a:ext cx="4953600" cy="43956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2" name="Title 1"/>
          <p:cNvSpPr>
            <a:spLocks noGrp="1"/>
          </p:cNvSpPr>
          <p:nvPr>
            <p:ph type="title"/>
          </p:nvPr>
        </p:nvSpPr>
        <p:spPr/>
        <p:txBody>
          <a:bodyPr/>
          <a:lstStyle/>
          <a:p>
            <a:r>
              <a:rPr lang="en-US" noProof="0"/>
              <a:t>Click to edit Master title style</a:t>
            </a:r>
            <a:endParaRPr lang="en-AU" noProof="0" dirty="0"/>
          </a:p>
        </p:txBody>
      </p:sp>
      <p:sp>
        <p:nvSpPr>
          <p:cNvPr id="6" name="Content Placeholder 2"/>
          <p:cNvSpPr>
            <a:spLocks noGrp="1"/>
          </p:cNvSpPr>
          <p:nvPr>
            <p:ph idx="12" hasCustomPrompt="1"/>
          </p:nvPr>
        </p:nvSpPr>
        <p:spPr>
          <a:xfrm>
            <a:off x="873600" y="1342800"/>
            <a:ext cx="4953600" cy="43956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10" name="Slide Number Placeholder 9"/>
          <p:cNvSpPr>
            <a:spLocks noGrp="1"/>
          </p:cNvSpPr>
          <p:nvPr>
            <p:ph type="sldNum" sz="quarter" idx="16"/>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11"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287740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_White">
    <p:spTree>
      <p:nvGrpSpPr>
        <p:cNvPr id="1" name=""/>
        <p:cNvGrpSpPr/>
        <p:nvPr/>
      </p:nvGrpSpPr>
      <p:grpSpPr>
        <a:xfrm>
          <a:off x="0" y="0"/>
          <a:ext cx="0" cy="0"/>
          <a:chOff x="0" y="0"/>
          <a:chExt cx="0" cy="0"/>
        </a:xfrm>
      </p:grpSpPr>
      <p:sp>
        <p:nvSpPr>
          <p:cNvPr id="15" name="Rectangle 14"/>
          <p:cNvSpPr/>
          <p:nvPr userDrawn="1"/>
        </p:nvSpPr>
        <p:spPr>
          <a:xfrm>
            <a:off x="5" y="3889829"/>
            <a:ext cx="12191129" cy="2968170"/>
          </a:xfrm>
          <a:prstGeom prst="rect">
            <a:avLst/>
          </a:prstGeom>
          <a:solidFill>
            <a:srgbClr val="E9F5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sz="1800" dirty="0">
              <a:solidFill>
                <a:srgbClr val="FFFFFF"/>
              </a:solidFill>
            </a:endParaRPr>
          </a:p>
        </p:txBody>
      </p:sp>
      <p:sp>
        <p:nvSpPr>
          <p:cNvPr id="2" name="Title 1"/>
          <p:cNvSpPr>
            <a:spLocks noGrp="1"/>
          </p:cNvSpPr>
          <p:nvPr>
            <p:ph type="ctrTitle"/>
          </p:nvPr>
        </p:nvSpPr>
        <p:spPr>
          <a:xfrm>
            <a:off x="4655840" y="2707200"/>
            <a:ext cx="6253312" cy="766800"/>
          </a:xfrm>
        </p:spPr>
        <p:txBody>
          <a:bodyPr anchor="b"/>
          <a:lstStyle>
            <a:lvl1pPr algn="r">
              <a:lnSpc>
                <a:spcPct val="90000"/>
              </a:lnSpc>
              <a:defRPr sz="2500" b="1">
                <a:solidFill>
                  <a:schemeClr val="bg2"/>
                </a:solidFill>
                <a:latin typeface="+mj-lt"/>
              </a:defRPr>
            </a:lvl1pPr>
          </a:lstStyle>
          <a:p>
            <a:r>
              <a:rPr lang="en-US" noProof="0" dirty="0"/>
              <a:t>Click to edit Master title style</a:t>
            </a:r>
            <a:endParaRPr lang="en-AU" noProof="0" dirty="0"/>
          </a:p>
        </p:txBody>
      </p:sp>
      <p:sp>
        <p:nvSpPr>
          <p:cNvPr id="3" name="Subtitle 2"/>
          <p:cNvSpPr>
            <a:spLocks noGrp="1"/>
          </p:cNvSpPr>
          <p:nvPr>
            <p:ph type="subTitle" idx="1" hasCustomPrompt="1"/>
          </p:nvPr>
        </p:nvSpPr>
        <p:spPr>
          <a:xfrm>
            <a:off x="4655588" y="4258800"/>
            <a:ext cx="6252957" cy="995536"/>
          </a:xfrm>
        </p:spPr>
        <p:txBody>
          <a:bodyPr/>
          <a:lstStyle>
            <a:lvl1pPr marL="0" indent="0" algn="r">
              <a:buNone/>
              <a:defRPr sz="1200">
                <a:solidFill>
                  <a:schemeClr val="tx2"/>
                </a:solidFill>
              </a:defRPr>
            </a:lvl1pPr>
            <a:lvl2pPr marL="0" indent="0" algn="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a:p>
            <a:pPr lvl="1"/>
            <a:r>
              <a:rPr lang="en-AU" noProof="0" dirty="0"/>
              <a:t>level two</a:t>
            </a:r>
          </a:p>
        </p:txBody>
      </p:sp>
      <p:cxnSp>
        <p:nvCxnSpPr>
          <p:cNvPr id="12" name="Straight Connector 11"/>
          <p:cNvCxnSpPr/>
          <p:nvPr userDrawn="1"/>
        </p:nvCxnSpPr>
        <p:spPr>
          <a:xfrm>
            <a:off x="10371517" y="3893405"/>
            <a:ext cx="537027" cy="0"/>
          </a:xfrm>
          <a:prstGeom prst="line">
            <a:avLst/>
          </a:prstGeom>
          <a:ln w="6350" cmpd="sng">
            <a:solidFill>
              <a:schemeClr val="tx2"/>
            </a:solidFill>
          </a:ln>
        </p:spPr>
        <p:style>
          <a:lnRef idx="1">
            <a:schemeClr val="dk1"/>
          </a:lnRef>
          <a:fillRef idx="0">
            <a:schemeClr val="dk1"/>
          </a:fillRef>
          <a:effectRef idx="0">
            <a:schemeClr val="dk1"/>
          </a:effectRef>
          <a:fontRef idx="minor">
            <a:schemeClr val="tx1"/>
          </a:fontRef>
        </p:style>
      </p:cxnSp>
      <p:sp>
        <p:nvSpPr>
          <p:cNvPr id="8" name="Text Placeholder 4"/>
          <p:cNvSpPr>
            <a:spLocks noGrp="1"/>
          </p:cNvSpPr>
          <p:nvPr>
            <p:ph type="body" sz="quarter" idx="14"/>
          </p:nvPr>
        </p:nvSpPr>
        <p:spPr>
          <a:xfrm>
            <a:off x="4655584" y="2348887"/>
            <a:ext cx="6254400" cy="215677"/>
          </a:xfrm>
        </p:spPr>
        <p:txBody>
          <a:bodyPr/>
          <a:lstStyle>
            <a:lvl1pPr algn="r">
              <a:spcBef>
                <a:spcPts val="0"/>
              </a:spcBef>
              <a:defRPr sz="1100" b="1">
                <a:solidFill>
                  <a:schemeClr val="tx2"/>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endParaRPr lang="en-US" dirty="0"/>
          </a:p>
        </p:txBody>
      </p:sp>
      <p:sp>
        <p:nvSpPr>
          <p:cNvPr id="9" name="Date Placeholder 15"/>
          <p:cNvSpPr>
            <a:spLocks noGrp="1"/>
          </p:cNvSpPr>
          <p:nvPr>
            <p:ph type="dt" sz="half" idx="18"/>
          </p:nvPr>
        </p:nvSpPr>
        <p:spPr>
          <a:xfrm>
            <a:off x="873603" y="6429600"/>
            <a:ext cx="7978607" cy="162000"/>
          </a:xfrm>
          <a:prstGeom prst="rect">
            <a:avLst/>
          </a:prstGeom>
        </p:spPr>
        <p:txBody>
          <a:bodyPr/>
          <a:lstStyle>
            <a:lvl1pPr algn="l">
              <a:defRPr sz="1000" b="1">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29557184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ullet slide with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6629643" y="1342800"/>
            <a:ext cx="4953600" cy="4392000"/>
          </a:xfrm>
        </p:spPr>
        <p:txBody>
          <a:bodyPr anchor="ctr"/>
          <a:lstStyle>
            <a:lvl1pPr algn="ctr">
              <a:defRPr/>
            </a:lvl1pPr>
            <a:lvl5pPr>
              <a:defRPr baseline="0"/>
            </a:lvl5pPr>
          </a:lstStyle>
          <a:p>
            <a:pPr lvl="0"/>
            <a:r>
              <a:rPr lang="en-AU" noProof="0" dirty="0"/>
              <a:t>Click on icons to insert content</a:t>
            </a:r>
          </a:p>
        </p:txBody>
      </p:sp>
      <p:sp>
        <p:nvSpPr>
          <p:cNvPr id="6" name="Content Placeholder 2"/>
          <p:cNvSpPr>
            <a:spLocks noGrp="1"/>
          </p:cNvSpPr>
          <p:nvPr>
            <p:ph idx="12" hasCustomPrompt="1"/>
          </p:nvPr>
        </p:nvSpPr>
        <p:spPr>
          <a:xfrm>
            <a:off x="873600" y="1342800"/>
            <a:ext cx="4953600" cy="43956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8"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9" name="Slide Number Placeholder 8"/>
          <p:cNvSpPr>
            <a:spLocks noGrp="1"/>
          </p:cNvSpPr>
          <p:nvPr>
            <p:ph type="sldNum" sz="quarter" idx="16"/>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10"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5370272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ntent and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6629643" y="1341438"/>
            <a:ext cx="4953600" cy="4393362"/>
          </a:xfrm>
        </p:spPr>
        <p:txBody>
          <a:bodyPr anchor="ctr"/>
          <a:lstStyle>
            <a:lvl1pPr algn="ctr">
              <a:defRPr/>
            </a:lvl1pPr>
            <a:lvl5pPr>
              <a:defRPr baseline="0"/>
            </a:lvl5pPr>
          </a:lstStyle>
          <a:p>
            <a:pPr lvl="0"/>
            <a:r>
              <a:rPr lang="en-AU" noProof="0" dirty="0"/>
              <a:t>Click on icons to insert content</a:t>
            </a:r>
          </a:p>
        </p:txBody>
      </p:sp>
      <p:sp>
        <p:nvSpPr>
          <p:cNvPr id="8"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9" name="Content Placeholder 2"/>
          <p:cNvSpPr>
            <a:spLocks noGrp="1"/>
          </p:cNvSpPr>
          <p:nvPr>
            <p:ph idx="15" hasCustomPrompt="1"/>
          </p:nvPr>
        </p:nvSpPr>
        <p:spPr>
          <a:xfrm>
            <a:off x="873600" y="1341438"/>
            <a:ext cx="4953600" cy="4393362"/>
          </a:xfrm>
        </p:spPr>
        <p:txBody>
          <a:bodyPr anchor="ctr"/>
          <a:lstStyle>
            <a:lvl1pPr algn="ctr">
              <a:defRPr/>
            </a:lvl1pPr>
            <a:lvl5pPr>
              <a:defRPr baseline="0"/>
            </a:lvl5pPr>
          </a:lstStyle>
          <a:p>
            <a:pPr lvl="0"/>
            <a:r>
              <a:rPr lang="en-AU" noProof="0" dirty="0"/>
              <a:t>Click on icons to insert content</a:t>
            </a:r>
          </a:p>
        </p:txBody>
      </p:sp>
      <p:sp>
        <p:nvSpPr>
          <p:cNvPr id="5" name="Slide Number Placeholder 4"/>
          <p:cNvSpPr>
            <a:spLocks noGrp="1"/>
          </p:cNvSpPr>
          <p:nvPr>
            <p:ph type="sldNum" sz="quarter" idx="18"/>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11" name="Date Placeholder 15"/>
          <p:cNvSpPr>
            <a:spLocks noGrp="1"/>
          </p:cNvSpPr>
          <p:nvPr>
            <p:ph type="dt" sz="half" idx="19"/>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5708426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Content and notes">
    <p:spTree>
      <p:nvGrpSpPr>
        <p:cNvPr id="1" name=""/>
        <p:cNvGrpSpPr/>
        <p:nvPr/>
      </p:nvGrpSpPr>
      <p:grpSpPr>
        <a:xfrm>
          <a:off x="0" y="0"/>
          <a:ext cx="0" cy="0"/>
          <a:chOff x="0" y="0"/>
          <a:chExt cx="0" cy="0"/>
        </a:xfrm>
      </p:grpSpPr>
      <p:sp>
        <p:nvSpPr>
          <p:cNvPr id="12" name="Content Placeholder 2"/>
          <p:cNvSpPr>
            <a:spLocks noGrp="1"/>
          </p:cNvSpPr>
          <p:nvPr>
            <p:ph idx="19" hasCustomPrompt="1"/>
          </p:nvPr>
        </p:nvSpPr>
        <p:spPr>
          <a:xfrm>
            <a:off x="6615829" y="3621789"/>
            <a:ext cx="4953600" cy="2035589"/>
          </a:xfrm>
        </p:spPr>
        <p:txBody>
          <a:bodyPr anchor="ctr"/>
          <a:lstStyle>
            <a:lvl1pPr algn="ctr">
              <a:defRPr/>
            </a:lvl1pPr>
            <a:lvl5pPr>
              <a:defRPr baseline="0"/>
            </a:lvl5pPr>
          </a:lstStyle>
          <a:p>
            <a:pPr lvl="0"/>
            <a:r>
              <a:rPr lang="en-AU" noProof="0" dirty="0"/>
              <a:t>Click on icons to insert content</a:t>
            </a:r>
          </a:p>
        </p:txBody>
      </p:sp>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6629643" y="1341445"/>
            <a:ext cx="4953600" cy="2036951"/>
          </a:xfrm>
        </p:spPr>
        <p:txBody>
          <a:bodyPr anchor="ctr"/>
          <a:lstStyle>
            <a:lvl1pPr algn="ctr">
              <a:defRPr/>
            </a:lvl1pPr>
            <a:lvl5pPr>
              <a:defRPr baseline="0"/>
            </a:lvl5pPr>
          </a:lstStyle>
          <a:p>
            <a:pPr lvl="0"/>
            <a:r>
              <a:rPr lang="en-AU" noProof="0" dirty="0"/>
              <a:t>Click on icons to insert content</a:t>
            </a:r>
          </a:p>
        </p:txBody>
      </p:sp>
      <p:sp>
        <p:nvSpPr>
          <p:cNvPr id="8"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9" name="Content Placeholder 2"/>
          <p:cNvSpPr>
            <a:spLocks noGrp="1"/>
          </p:cNvSpPr>
          <p:nvPr>
            <p:ph idx="15" hasCustomPrompt="1"/>
          </p:nvPr>
        </p:nvSpPr>
        <p:spPr>
          <a:xfrm>
            <a:off x="873600" y="1341445"/>
            <a:ext cx="4953600" cy="2036951"/>
          </a:xfrm>
        </p:spPr>
        <p:txBody>
          <a:bodyPr anchor="ctr"/>
          <a:lstStyle>
            <a:lvl1pPr algn="ctr">
              <a:defRPr/>
            </a:lvl1pPr>
            <a:lvl5pPr>
              <a:defRPr baseline="0"/>
            </a:lvl5pPr>
          </a:lstStyle>
          <a:p>
            <a:pPr lvl="0"/>
            <a:r>
              <a:rPr lang="en-AU" noProof="0" dirty="0"/>
              <a:t>Click on icons to insert content</a:t>
            </a:r>
          </a:p>
        </p:txBody>
      </p:sp>
      <p:sp>
        <p:nvSpPr>
          <p:cNvPr id="5" name="Slide Number Placeholder 4"/>
          <p:cNvSpPr>
            <a:spLocks noGrp="1"/>
          </p:cNvSpPr>
          <p:nvPr>
            <p:ph type="sldNum" sz="quarter" idx="18"/>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15" name="Content Placeholder 2"/>
          <p:cNvSpPr>
            <a:spLocks noGrp="1"/>
          </p:cNvSpPr>
          <p:nvPr>
            <p:ph idx="21" hasCustomPrompt="1"/>
          </p:nvPr>
        </p:nvSpPr>
        <p:spPr>
          <a:xfrm>
            <a:off x="873600" y="3621789"/>
            <a:ext cx="4953600" cy="2035589"/>
          </a:xfrm>
        </p:spPr>
        <p:txBody>
          <a:bodyPr anchor="ctr"/>
          <a:lstStyle>
            <a:lvl1pPr algn="ctr">
              <a:defRPr/>
            </a:lvl1pPr>
            <a:lvl5pPr>
              <a:defRPr baseline="0"/>
            </a:lvl5pPr>
          </a:lstStyle>
          <a:p>
            <a:pPr lvl="0"/>
            <a:r>
              <a:rPr lang="en-AU" noProof="0" dirty="0"/>
              <a:t>Click on icons to insert content</a:t>
            </a:r>
          </a:p>
        </p:txBody>
      </p:sp>
      <p:sp>
        <p:nvSpPr>
          <p:cNvPr id="17" name="Date Placeholder 15"/>
          <p:cNvSpPr>
            <a:spLocks noGrp="1"/>
          </p:cNvSpPr>
          <p:nvPr>
            <p:ph type="dt" sz="half" idx="23"/>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22649787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5" name="Picture Placeholder 4"/>
          <p:cNvSpPr>
            <a:spLocks noGrp="1"/>
          </p:cNvSpPr>
          <p:nvPr>
            <p:ph type="pic" sz="quarter" idx="13" hasCustomPrompt="1"/>
          </p:nvPr>
        </p:nvSpPr>
        <p:spPr>
          <a:xfrm>
            <a:off x="6628800" y="1342800"/>
            <a:ext cx="4953600" cy="4395600"/>
          </a:xfrm>
        </p:spPr>
        <p:txBody>
          <a:bodyPr anchor="ctr"/>
          <a:lstStyle>
            <a:lvl1pPr algn="ctr">
              <a:defRPr/>
            </a:lvl1pPr>
          </a:lstStyle>
          <a:p>
            <a:r>
              <a:rPr lang="en-AU" dirty="0"/>
              <a:t>Click icon to insert picture</a:t>
            </a:r>
          </a:p>
        </p:txBody>
      </p:sp>
      <p:sp>
        <p:nvSpPr>
          <p:cNvPr id="9"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7" name="Picture Placeholder 4"/>
          <p:cNvSpPr>
            <a:spLocks noGrp="1"/>
          </p:cNvSpPr>
          <p:nvPr>
            <p:ph type="pic" sz="quarter" idx="15" hasCustomPrompt="1"/>
          </p:nvPr>
        </p:nvSpPr>
        <p:spPr>
          <a:xfrm>
            <a:off x="873600" y="1342800"/>
            <a:ext cx="4953600" cy="4395600"/>
          </a:xfrm>
        </p:spPr>
        <p:txBody>
          <a:bodyPr anchor="ctr"/>
          <a:lstStyle>
            <a:lvl1pPr algn="ctr">
              <a:defRPr/>
            </a:lvl1pPr>
          </a:lstStyle>
          <a:p>
            <a:r>
              <a:rPr lang="en-AU" dirty="0"/>
              <a:t>Click icon to insert picture</a:t>
            </a:r>
          </a:p>
        </p:txBody>
      </p:sp>
      <p:sp>
        <p:nvSpPr>
          <p:cNvPr id="4" name="Slide Number Placeholder 3"/>
          <p:cNvSpPr>
            <a:spLocks noGrp="1"/>
          </p:cNvSpPr>
          <p:nvPr>
            <p:ph type="sldNum" sz="quarter" idx="17"/>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10"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20048436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Picture with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9"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7" name="Picture Placeholder 4"/>
          <p:cNvSpPr>
            <a:spLocks noGrp="1"/>
          </p:cNvSpPr>
          <p:nvPr>
            <p:ph type="pic" sz="quarter" idx="15" hasCustomPrompt="1"/>
          </p:nvPr>
        </p:nvSpPr>
        <p:spPr>
          <a:xfrm>
            <a:off x="873603" y="1342800"/>
            <a:ext cx="10667300" cy="4395600"/>
          </a:xfrm>
        </p:spPr>
        <p:txBody>
          <a:bodyPr anchor="ctr"/>
          <a:lstStyle>
            <a:lvl1pPr algn="ctr">
              <a:defRPr/>
            </a:lvl1pPr>
          </a:lstStyle>
          <a:p>
            <a:r>
              <a:rPr lang="en-AU" dirty="0"/>
              <a:t>Click icon to insert picture</a:t>
            </a:r>
          </a:p>
        </p:txBody>
      </p:sp>
      <p:sp>
        <p:nvSpPr>
          <p:cNvPr id="4" name="Slide Number Placeholder 3"/>
          <p:cNvSpPr>
            <a:spLocks noGrp="1"/>
          </p:cNvSpPr>
          <p:nvPr>
            <p:ph type="sldNum" sz="quarter" idx="17"/>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12"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40121948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eature Diagram">
    <p:spTree>
      <p:nvGrpSpPr>
        <p:cNvPr id="1" name=""/>
        <p:cNvGrpSpPr/>
        <p:nvPr/>
      </p:nvGrpSpPr>
      <p:grpSpPr>
        <a:xfrm>
          <a:off x="0" y="0"/>
          <a:ext cx="0" cy="0"/>
          <a:chOff x="0" y="0"/>
          <a:chExt cx="0" cy="0"/>
        </a:xfrm>
      </p:grpSpPr>
      <p:sp>
        <p:nvSpPr>
          <p:cNvPr id="10" name="Rectangle 9"/>
          <p:cNvSpPr/>
          <p:nvPr userDrawn="1"/>
        </p:nvSpPr>
        <p:spPr bwMode="auto">
          <a:xfrm>
            <a:off x="440" y="4"/>
            <a:ext cx="12191129" cy="6857999"/>
          </a:xfrm>
          <a:prstGeom prst="rect">
            <a:avLst/>
          </a:prstGeom>
          <a:solidFill>
            <a:srgbClr val="C6DF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en-US" sz="1800" dirty="0">
              <a:solidFill>
                <a:srgbClr val="FFFFFF"/>
              </a:solidFill>
            </a:endParaRPr>
          </a:p>
        </p:txBody>
      </p:sp>
      <p:sp>
        <p:nvSpPr>
          <p:cNvPr id="2" name="Title 1"/>
          <p:cNvSpPr>
            <a:spLocks noGrp="1"/>
          </p:cNvSpPr>
          <p:nvPr>
            <p:ph type="title"/>
          </p:nvPr>
        </p:nvSpPr>
        <p:spPr/>
        <p:txBody>
          <a:bodyPr/>
          <a:lstStyle>
            <a:lvl1pPr>
              <a:defRPr>
                <a:solidFill>
                  <a:schemeClr val="bg1"/>
                </a:solidFill>
              </a:defRPr>
            </a:lvl1pPr>
          </a:lstStyle>
          <a:p>
            <a:r>
              <a:rPr lang="en-US" noProof="0" dirty="0"/>
              <a:t>Click to edit Master title style</a:t>
            </a:r>
            <a:endParaRPr lang="en-AU" noProof="0" dirty="0"/>
          </a:p>
        </p:txBody>
      </p:sp>
      <p:sp>
        <p:nvSpPr>
          <p:cNvPr id="9"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4" name="Slide Number Placeholder 3"/>
          <p:cNvSpPr>
            <a:spLocks noGrp="1"/>
          </p:cNvSpPr>
          <p:nvPr>
            <p:ph type="sldNum" sz="quarter" idx="17"/>
          </p:nvPr>
        </p:nvSpPr>
        <p:spPr/>
        <p:txBody>
          <a:bodyPr/>
          <a:lstStyle>
            <a:lvl1pPr algn="ctr">
              <a:defRPr/>
            </a:lvl1pPr>
          </a:lstStyle>
          <a:p>
            <a:fld id="{D185EA1E-79F1-42FE-BF0E-812787AB23E5}" type="slidenum">
              <a:rPr lang="en-AU" smtClean="0">
                <a:solidFill>
                  <a:srgbClr val="595A5B"/>
                </a:solidFill>
              </a:rPr>
              <a:pPr/>
              <a:t>‹#›</a:t>
            </a:fld>
            <a:endParaRPr lang="en-AU" dirty="0">
              <a:solidFill>
                <a:srgbClr val="595A5B"/>
              </a:solidFill>
            </a:endParaRPr>
          </a:p>
        </p:txBody>
      </p:sp>
      <p:sp>
        <p:nvSpPr>
          <p:cNvPr id="12"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35428939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_White">
    <p:spTree>
      <p:nvGrpSpPr>
        <p:cNvPr id="1" name=""/>
        <p:cNvGrpSpPr/>
        <p:nvPr/>
      </p:nvGrpSpPr>
      <p:grpSpPr>
        <a:xfrm>
          <a:off x="0" y="0"/>
          <a:ext cx="0" cy="0"/>
          <a:chOff x="0" y="0"/>
          <a:chExt cx="0" cy="0"/>
        </a:xfrm>
      </p:grpSpPr>
      <p:sp>
        <p:nvSpPr>
          <p:cNvPr id="14" name="Title 1"/>
          <p:cNvSpPr>
            <a:spLocks noGrp="1"/>
          </p:cNvSpPr>
          <p:nvPr userDrawn="1">
            <p:ph type="ctrTitle" hasCustomPrompt="1"/>
          </p:nvPr>
        </p:nvSpPr>
        <p:spPr>
          <a:xfrm>
            <a:off x="2441288" y="3600000"/>
            <a:ext cx="7309429" cy="766800"/>
          </a:xfrm>
        </p:spPr>
        <p:txBody>
          <a:bodyPr anchor="b"/>
          <a:lstStyle>
            <a:lvl1pPr algn="ctr">
              <a:lnSpc>
                <a:spcPct val="90000"/>
              </a:lnSpc>
              <a:defRPr sz="4000" b="1" baseline="0">
                <a:solidFill>
                  <a:schemeClr val="bg2"/>
                </a:solidFill>
                <a:latin typeface="+mj-lt"/>
              </a:defRPr>
            </a:lvl1pPr>
          </a:lstStyle>
          <a:p>
            <a:r>
              <a:rPr lang="en-US" noProof="0" dirty="0"/>
              <a:t>Thank you</a:t>
            </a:r>
            <a:endParaRPr lang="en-AU" noProof="0" dirty="0"/>
          </a:p>
        </p:txBody>
      </p:sp>
      <p:sp>
        <p:nvSpPr>
          <p:cNvPr id="15" name="Subtitle 2"/>
          <p:cNvSpPr>
            <a:spLocks noGrp="1"/>
          </p:cNvSpPr>
          <p:nvPr userDrawn="1">
            <p:ph type="subTitle" idx="1" hasCustomPrompt="1"/>
          </p:nvPr>
        </p:nvSpPr>
        <p:spPr>
          <a:xfrm>
            <a:off x="2440800" y="4478400"/>
            <a:ext cx="7310400" cy="995536"/>
          </a:xfrm>
        </p:spPr>
        <p:txBody>
          <a:bodyPr/>
          <a:lstStyle>
            <a:lvl1pPr marL="0" indent="0" algn="ctr">
              <a:buNone/>
              <a:defRPr sz="1200" baseline="0">
                <a:solidFill>
                  <a:schemeClr val="tx2"/>
                </a:solidFill>
              </a:defRPr>
            </a:lvl1pPr>
            <a:lvl2pPr marL="0" indent="0" algn="ct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here to enter name</a:t>
            </a:r>
          </a:p>
        </p:txBody>
      </p:sp>
      <p:cxnSp>
        <p:nvCxnSpPr>
          <p:cNvPr id="7" name="Straight Connector 6"/>
          <p:cNvCxnSpPr/>
          <p:nvPr userDrawn="1"/>
        </p:nvCxnSpPr>
        <p:spPr>
          <a:xfrm>
            <a:off x="5738034" y="3285778"/>
            <a:ext cx="715943" cy="0"/>
          </a:xfrm>
          <a:prstGeom prst="line">
            <a:avLst/>
          </a:prstGeom>
          <a:ln w="6350" cmpd="sng">
            <a:solidFill>
              <a:schemeClr val="bg1"/>
            </a:solidFill>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AA5E486D-6C25-48AF-88CD-E68483FB4CE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52825" y="5486634"/>
            <a:ext cx="4742085" cy="1396345"/>
          </a:xfrm>
          <a:prstGeom prst="rect">
            <a:avLst/>
          </a:prstGeom>
        </p:spPr>
      </p:pic>
    </p:spTree>
    <p:extLst>
      <p:ext uri="{BB962C8B-B14F-4D97-AF65-F5344CB8AC3E}">
        <p14:creationId xmlns:p14="http://schemas.microsoft.com/office/powerpoint/2010/main" val="24061017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ank you_Blu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369" y="-22288"/>
            <a:ext cx="12240000" cy="6885000"/>
          </a:xfrm>
          <a:prstGeom prst="rect">
            <a:avLst/>
          </a:prstGeom>
        </p:spPr>
      </p:pic>
      <p:sp>
        <p:nvSpPr>
          <p:cNvPr id="14" name="Title 1"/>
          <p:cNvSpPr>
            <a:spLocks noGrp="1"/>
          </p:cNvSpPr>
          <p:nvPr userDrawn="1">
            <p:ph type="ctrTitle" hasCustomPrompt="1"/>
          </p:nvPr>
        </p:nvSpPr>
        <p:spPr bwMode="gray">
          <a:xfrm>
            <a:off x="2441288" y="3600000"/>
            <a:ext cx="7309429" cy="766800"/>
          </a:xfrm>
        </p:spPr>
        <p:txBody>
          <a:bodyPr anchor="b"/>
          <a:lstStyle>
            <a:lvl1pPr algn="ctr">
              <a:lnSpc>
                <a:spcPct val="90000"/>
              </a:lnSpc>
              <a:defRPr sz="4000" b="1" baseline="0">
                <a:solidFill>
                  <a:schemeClr val="bg1"/>
                </a:solidFill>
                <a:latin typeface="+mj-lt"/>
              </a:defRPr>
            </a:lvl1pPr>
          </a:lstStyle>
          <a:p>
            <a:r>
              <a:rPr lang="en-US" noProof="0" dirty="0"/>
              <a:t>Thank you</a:t>
            </a:r>
            <a:endParaRPr lang="en-AU" noProof="0" dirty="0"/>
          </a:p>
        </p:txBody>
      </p:sp>
      <p:sp>
        <p:nvSpPr>
          <p:cNvPr id="15" name="Subtitle 2"/>
          <p:cNvSpPr>
            <a:spLocks noGrp="1"/>
          </p:cNvSpPr>
          <p:nvPr userDrawn="1">
            <p:ph type="subTitle" idx="1" hasCustomPrompt="1"/>
          </p:nvPr>
        </p:nvSpPr>
        <p:spPr bwMode="gray">
          <a:xfrm>
            <a:off x="2440800" y="4478400"/>
            <a:ext cx="7310400" cy="995536"/>
          </a:xfrm>
        </p:spPr>
        <p:txBody>
          <a:bodyPr/>
          <a:lstStyle>
            <a:lvl1pPr marL="0" indent="0" algn="ctr">
              <a:buNone/>
              <a:defRPr sz="1200" baseline="0">
                <a:solidFill>
                  <a:schemeClr val="bg1"/>
                </a:solidFill>
              </a:defRPr>
            </a:lvl1pPr>
            <a:lvl2pPr marL="0" indent="0" algn="ct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here to enter name</a:t>
            </a:r>
          </a:p>
        </p:txBody>
      </p:sp>
      <p:pic>
        <p:nvPicPr>
          <p:cNvPr id="6" name="Picture 5">
            <a:extLst>
              <a:ext uri="{FF2B5EF4-FFF2-40B4-BE49-F238E27FC236}">
                <a16:creationId xmlns:a16="http://schemas.microsoft.com/office/drawing/2014/main" id="{528CB800-F4A5-4782-8EA2-82AAA042720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67573" y="5471886"/>
            <a:ext cx="4742085" cy="1396345"/>
          </a:xfrm>
          <a:prstGeom prst="rect">
            <a:avLst/>
          </a:prstGeom>
        </p:spPr>
      </p:pic>
    </p:spTree>
    <p:extLst>
      <p:ext uri="{BB962C8B-B14F-4D97-AF65-F5344CB8AC3E}">
        <p14:creationId xmlns:p14="http://schemas.microsoft.com/office/powerpoint/2010/main" val="14630907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4" name="Slide Number Placeholder 3"/>
          <p:cNvSpPr>
            <a:spLocks noGrp="1"/>
          </p:cNvSpPr>
          <p:nvPr>
            <p:ph type="sldNum" sz="quarter" idx="13"/>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7"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4092624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0827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73603" y="288000"/>
            <a:ext cx="10667300" cy="307504"/>
          </a:xfrm>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873600" y="1341438"/>
            <a:ext cx="10665600" cy="43942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5" name="Slide Number Placeholder 4"/>
          <p:cNvSpPr>
            <a:spLocks noGrp="1"/>
          </p:cNvSpPr>
          <p:nvPr>
            <p:ph type="sldNum" sz="quarter" idx="13"/>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9" name="Date Placeholder 15"/>
          <p:cNvSpPr>
            <a:spLocks noGrp="1"/>
          </p:cNvSpPr>
          <p:nvPr>
            <p:ph type="dt" sz="half" idx="18"/>
          </p:nvPr>
        </p:nvSpPr>
        <p:spPr>
          <a:xfrm>
            <a:off x="873603" y="6429600"/>
            <a:ext cx="7978607" cy="162000"/>
          </a:xfrm>
          <a:prstGeom prst="rect">
            <a:avLst/>
          </a:prstGeom>
        </p:spPr>
        <p:txBody>
          <a:bodyPr/>
          <a:lstStyle>
            <a:lvl1pPr algn="l">
              <a:defRPr sz="1000" b="1">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32037980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873600" y="1341438"/>
            <a:ext cx="10665600" cy="43942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5" name="Slide Number Placeholder 4"/>
          <p:cNvSpPr>
            <a:spLocks noGrp="1"/>
          </p:cNvSpPr>
          <p:nvPr>
            <p:ph type="sldNum" sz="quarter" idx="13"/>
          </p:nvPr>
        </p:nvSpPr>
        <p:spPr/>
        <p:txBody>
          <a:bodyPr/>
          <a:lstStyle>
            <a:lvl1pPr algn="ctr">
              <a:defRPr/>
            </a:lvl1pPr>
          </a:lstStyle>
          <a:p>
            <a:fld id="{D185EA1E-79F1-42FE-BF0E-812787AB23E5}" type="slidenum">
              <a:rPr lang="en-AU" smtClean="0">
                <a:solidFill>
                  <a:srgbClr val="595A5B"/>
                </a:solidFill>
              </a:rPr>
              <a:pPr/>
              <a:t>‹#›</a:t>
            </a:fld>
            <a:endParaRPr lang="en-AU" dirty="0">
              <a:solidFill>
                <a:srgbClr val="595A5B"/>
              </a:solidFill>
            </a:endParaRPr>
          </a:p>
        </p:txBody>
      </p:sp>
      <p:sp>
        <p:nvSpPr>
          <p:cNvPr id="9"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
        <p:nvSpPr>
          <p:cNvPr id="6" name="Text Placeholder 4"/>
          <p:cNvSpPr>
            <a:spLocks noGrp="1"/>
          </p:cNvSpPr>
          <p:nvPr>
            <p:ph type="body" sz="quarter" idx="19"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Tree>
    <p:extLst>
      <p:ext uri="{BB962C8B-B14F-4D97-AF65-F5344CB8AC3E}">
        <p14:creationId xmlns:p14="http://schemas.microsoft.com/office/powerpoint/2010/main" val="4944159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_Blu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l="10574" t="-243" r="81"/>
          <a:stretch/>
        </p:blipFill>
        <p:spPr>
          <a:xfrm>
            <a:off x="3" y="-99753"/>
            <a:ext cx="12203084" cy="6957753"/>
          </a:xfrm>
          <a:prstGeom prst="rect">
            <a:avLst/>
          </a:prstGeom>
        </p:spPr>
      </p:pic>
      <p:cxnSp>
        <p:nvCxnSpPr>
          <p:cNvPr id="12" name="Straight Connector 11"/>
          <p:cNvCxnSpPr/>
          <p:nvPr userDrawn="1"/>
        </p:nvCxnSpPr>
        <p:spPr bwMode="gray">
          <a:xfrm>
            <a:off x="10371517" y="4092911"/>
            <a:ext cx="537027" cy="0"/>
          </a:xfrm>
          <a:prstGeom prst="line">
            <a:avLst/>
          </a:prstGeom>
          <a:ln w="6350" cmpd="sng">
            <a:solidFill>
              <a:schemeClr val="bg1"/>
            </a:solidFill>
          </a:ln>
        </p:spPr>
        <p:style>
          <a:lnRef idx="1">
            <a:schemeClr val="dk1"/>
          </a:lnRef>
          <a:fillRef idx="0">
            <a:schemeClr val="dk1"/>
          </a:fillRef>
          <a:effectRef idx="0">
            <a:schemeClr val="dk1"/>
          </a:effectRef>
          <a:fontRef idx="minor">
            <a:schemeClr val="tx1"/>
          </a:fontRef>
        </p:style>
      </p:cxnSp>
      <p:sp>
        <p:nvSpPr>
          <p:cNvPr id="21" name="Title 1"/>
          <p:cNvSpPr>
            <a:spLocks noGrp="1"/>
          </p:cNvSpPr>
          <p:nvPr userDrawn="1">
            <p:ph type="ctrTitle"/>
          </p:nvPr>
        </p:nvSpPr>
        <p:spPr bwMode="gray">
          <a:xfrm>
            <a:off x="4655840" y="2906706"/>
            <a:ext cx="6253312" cy="766800"/>
          </a:xfrm>
        </p:spPr>
        <p:txBody>
          <a:bodyPr anchor="b"/>
          <a:lstStyle>
            <a:lvl1pPr algn="r">
              <a:lnSpc>
                <a:spcPct val="90000"/>
              </a:lnSpc>
              <a:defRPr sz="2500" b="1">
                <a:solidFill>
                  <a:schemeClr val="bg2"/>
                </a:solidFill>
                <a:latin typeface="+mj-lt"/>
              </a:defRPr>
            </a:lvl1pPr>
          </a:lstStyle>
          <a:p>
            <a:r>
              <a:rPr lang="en-US" noProof="0" dirty="0"/>
              <a:t>Click to edit Master title style</a:t>
            </a:r>
            <a:endParaRPr lang="en-AU" noProof="0" dirty="0"/>
          </a:p>
        </p:txBody>
      </p:sp>
      <p:sp>
        <p:nvSpPr>
          <p:cNvPr id="22" name="Subtitle 2"/>
          <p:cNvSpPr>
            <a:spLocks noGrp="1"/>
          </p:cNvSpPr>
          <p:nvPr userDrawn="1">
            <p:ph type="subTitle" idx="1" hasCustomPrompt="1"/>
          </p:nvPr>
        </p:nvSpPr>
        <p:spPr bwMode="gray">
          <a:xfrm>
            <a:off x="4655588" y="4458306"/>
            <a:ext cx="6252957" cy="995536"/>
          </a:xfrm>
        </p:spPr>
        <p:txBody>
          <a:bodyPr/>
          <a:lstStyle>
            <a:lvl1pPr marL="0" indent="0" algn="r">
              <a:buNone/>
              <a:defRPr sz="1200">
                <a:solidFill>
                  <a:schemeClr val="bg2"/>
                </a:solidFill>
              </a:defRPr>
            </a:lvl1pPr>
            <a:lvl2pPr marL="0" indent="0" algn="r">
              <a:buNone/>
              <a:defRPr sz="1200">
                <a:solidFill>
                  <a:schemeClr val="bg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a:p>
            <a:pPr lvl="1"/>
            <a:r>
              <a:rPr lang="en-AU" noProof="0" dirty="0"/>
              <a:t>level two</a:t>
            </a:r>
          </a:p>
        </p:txBody>
      </p:sp>
      <p:sp>
        <p:nvSpPr>
          <p:cNvPr id="10" name="Footer Placeholder 4"/>
          <p:cNvSpPr>
            <a:spLocks noGrp="1"/>
          </p:cNvSpPr>
          <p:nvPr>
            <p:ph type="ftr" sz="quarter" idx="3"/>
          </p:nvPr>
        </p:nvSpPr>
        <p:spPr>
          <a:xfrm>
            <a:off x="874680" y="6428336"/>
            <a:ext cx="5472000" cy="163264"/>
          </a:xfrm>
          <a:prstGeom prst="rect">
            <a:avLst/>
          </a:prstGeom>
        </p:spPr>
        <p:txBody>
          <a:bodyPr vert="horz" lIns="0" tIns="0" rIns="0" bIns="0" rtlCol="0" anchor="ctr" anchorCtr="0"/>
          <a:lstStyle>
            <a:lvl1pPr algn="l">
              <a:defRPr lang="en-AU" sz="1000" b="1" dirty="0">
                <a:solidFill>
                  <a:schemeClr val="bg1"/>
                </a:solidFill>
                <a:latin typeface="+mn-lt"/>
                <a:cs typeface="Arial" pitchFamily="34" charset="0"/>
              </a:defRPr>
            </a:lvl1pPr>
          </a:lstStyle>
          <a:p>
            <a:endParaRPr dirty="0">
              <a:solidFill>
                <a:srgbClr val="FFFFFF"/>
              </a:solidFill>
            </a:endParaRPr>
          </a:p>
        </p:txBody>
      </p:sp>
      <p:sp>
        <p:nvSpPr>
          <p:cNvPr id="11" name="Text Placeholder 4"/>
          <p:cNvSpPr>
            <a:spLocks noGrp="1"/>
          </p:cNvSpPr>
          <p:nvPr>
            <p:ph type="body" sz="quarter" idx="14" hasCustomPrompt="1"/>
          </p:nvPr>
        </p:nvSpPr>
        <p:spPr>
          <a:xfrm>
            <a:off x="4655584" y="2548393"/>
            <a:ext cx="6254400" cy="215677"/>
          </a:xfrm>
        </p:spPr>
        <p:txBody>
          <a:bodyPr/>
          <a:lstStyle>
            <a:lvl1pPr algn="r">
              <a:spcBef>
                <a:spcPts val="0"/>
              </a:spcBef>
              <a:defRPr sz="1100" b="1">
                <a:solidFill>
                  <a:schemeClr val="bg2"/>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pic>
        <p:nvPicPr>
          <p:cNvPr id="9" name="Picture 8">
            <a:extLst>
              <a:ext uri="{FF2B5EF4-FFF2-40B4-BE49-F238E27FC236}">
                <a16:creationId xmlns:a16="http://schemas.microsoft.com/office/drawing/2014/main" id="{FD3A66A6-DB7C-4483-A951-7B6E2AF9191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52825" y="5471886"/>
            <a:ext cx="4742085" cy="1396345"/>
          </a:xfrm>
          <a:prstGeom prst="rect">
            <a:avLst/>
          </a:prstGeom>
        </p:spPr>
      </p:pic>
    </p:spTree>
    <p:extLst>
      <p:ext uri="{BB962C8B-B14F-4D97-AF65-F5344CB8AC3E}">
        <p14:creationId xmlns:p14="http://schemas.microsoft.com/office/powerpoint/2010/main" val="26094262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Title Slide_Blue">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cstate="screen">
            <a:extLst>
              <a:ext uri="{28A0092B-C50C-407E-A947-70E740481C1C}">
                <a14:useLocalDpi xmlns:a14="http://schemas.microsoft.com/office/drawing/2010/main"/>
              </a:ext>
            </a:extLst>
          </a:blip>
          <a:srcRect l="2258" t="-122" r="8445"/>
          <a:stretch/>
        </p:blipFill>
        <p:spPr>
          <a:xfrm>
            <a:off x="-33865" y="-8313"/>
            <a:ext cx="12248033" cy="6866313"/>
          </a:xfrm>
          <a:prstGeom prst="rect">
            <a:avLst/>
          </a:prstGeom>
        </p:spPr>
      </p:pic>
      <p:cxnSp>
        <p:nvCxnSpPr>
          <p:cNvPr id="12" name="Straight Connector 11"/>
          <p:cNvCxnSpPr/>
          <p:nvPr userDrawn="1"/>
        </p:nvCxnSpPr>
        <p:spPr bwMode="gray">
          <a:xfrm>
            <a:off x="10371517" y="3893405"/>
            <a:ext cx="537027" cy="0"/>
          </a:xfrm>
          <a:prstGeom prst="line">
            <a:avLst/>
          </a:prstGeom>
          <a:ln w="6350" cmpd="sng">
            <a:solidFill>
              <a:schemeClr val="bg1"/>
            </a:solidFill>
          </a:ln>
        </p:spPr>
        <p:style>
          <a:lnRef idx="1">
            <a:schemeClr val="dk1"/>
          </a:lnRef>
          <a:fillRef idx="0">
            <a:schemeClr val="dk1"/>
          </a:fillRef>
          <a:effectRef idx="0">
            <a:schemeClr val="dk1"/>
          </a:effectRef>
          <a:fontRef idx="minor">
            <a:schemeClr val="tx1"/>
          </a:fontRef>
        </p:style>
      </p:cxnSp>
      <p:sp>
        <p:nvSpPr>
          <p:cNvPr id="21" name="Title 1"/>
          <p:cNvSpPr>
            <a:spLocks noGrp="1"/>
          </p:cNvSpPr>
          <p:nvPr userDrawn="1">
            <p:ph type="ctrTitle"/>
          </p:nvPr>
        </p:nvSpPr>
        <p:spPr bwMode="gray">
          <a:xfrm>
            <a:off x="4655840" y="2707200"/>
            <a:ext cx="6253312" cy="766800"/>
          </a:xfrm>
        </p:spPr>
        <p:txBody>
          <a:bodyPr anchor="b"/>
          <a:lstStyle>
            <a:lvl1pPr algn="r">
              <a:lnSpc>
                <a:spcPct val="90000"/>
              </a:lnSpc>
              <a:defRPr sz="2500" b="1">
                <a:solidFill>
                  <a:schemeClr val="bg1"/>
                </a:solidFill>
                <a:latin typeface="+mj-lt"/>
              </a:defRPr>
            </a:lvl1pPr>
          </a:lstStyle>
          <a:p>
            <a:r>
              <a:rPr lang="en-US" noProof="0" dirty="0"/>
              <a:t>Click to edit Master title style</a:t>
            </a:r>
            <a:endParaRPr lang="en-AU" noProof="0" dirty="0"/>
          </a:p>
        </p:txBody>
      </p:sp>
      <p:sp>
        <p:nvSpPr>
          <p:cNvPr id="22" name="Subtitle 2"/>
          <p:cNvSpPr>
            <a:spLocks noGrp="1"/>
          </p:cNvSpPr>
          <p:nvPr userDrawn="1">
            <p:ph type="subTitle" idx="1" hasCustomPrompt="1"/>
          </p:nvPr>
        </p:nvSpPr>
        <p:spPr bwMode="gray">
          <a:xfrm>
            <a:off x="4655588" y="4258800"/>
            <a:ext cx="6252957" cy="995536"/>
          </a:xfrm>
        </p:spPr>
        <p:txBody>
          <a:bodyPr/>
          <a:lstStyle>
            <a:lvl1pPr marL="0" indent="0" algn="r">
              <a:buNone/>
              <a:defRPr sz="1200">
                <a:solidFill>
                  <a:schemeClr val="bg1"/>
                </a:solidFill>
              </a:defRPr>
            </a:lvl1pPr>
            <a:lvl2pPr marL="0" indent="0" algn="r">
              <a:buNone/>
              <a:defRPr sz="12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a:p>
            <a:pPr lvl="1"/>
            <a:r>
              <a:rPr lang="en-AU" noProof="0" dirty="0"/>
              <a:t>level two</a:t>
            </a:r>
          </a:p>
        </p:txBody>
      </p:sp>
      <p:sp>
        <p:nvSpPr>
          <p:cNvPr id="10" name="Footer Placeholder 4"/>
          <p:cNvSpPr>
            <a:spLocks noGrp="1"/>
          </p:cNvSpPr>
          <p:nvPr>
            <p:ph type="ftr" sz="quarter" idx="3"/>
          </p:nvPr>
        </p:nvSpPr>
        <p:spPr>
          <a:xfrm>
            <a:off x="874680" y="6428336"/>
            <a:ext cx="5472000" cy="163264"/>
          </a:xfrm>
          <a:prstGeom prst="rect">
            <a:avLst/>
          </a:prstGeom>
        </p:spPr>
        <p:txBody>
          <a:bodyPr vert="horz" lIns="0" tIns="0" rIns="0" bIns="0" rtlCol="0" anchor="ctr" anchorCtr="0"/>
          <a:lstStyle>
            <a:lvl1pPr algn="l">
              <a:defRPr lang="en-AU" sz="1000" b="1" dirty="0">
                <a:solidFill>
                  <a:schemeClr val="bg1"/>
                </a:solidFill>
                <a:latin typeface="+mn-lt"/>
                <a:cs typeface="Arial" pitchFamily="34" charset="0"/>
              </a:defRPr>
            </a:lvl1pPr>
          </a:lstStyle>
          <a:p>
            <a:endParaRPr dirty="0">
              <a:solidFill>
                <a:srgbClr val="FFFFFF"/>
              </a:solidFill>
            </a:endParaRPr>
          </a:p>
        </p:txBody>
      </p:sp>
      <p:sp>
        <p:nvSpPr>
          <p:cNvPr id="11" name="Text Placeholder 4"/>
          <p:cNvSpPr>
            <a:spLocks noGrp="1"/>
          </p:cNvSpPr>
          <p:nvPr>
            <p:ph type="body" sz="quarter" idx="14" hasCustomPrompt="1"/>
          </p:nvPr>
        </p:nvSpPr>
        <p:spPr>
          <a:xfrm>
            <a:off x="4655584" y="2348887"/>
            <a:ext cx="6254400" cy="215677"/>
          </a:xfrm>
        </p:spPr>
        <p:txBody>
          <a:bodyPr/>
          <a:lstStyle>
            <a:lvl1pPr algn="r">
              <a:spcBef>
                <a:spcPts val="0"/>
              </a:spcBef>
              <a:defRPr sz="1100" b="1">
                <a:solidFill>
                  <a:schemeClr val="bg1"/>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pic>
        <p:nvPicPr>
          <p:cNvPr id="9" name="Picture 8">
            <a:extLst>
              <a:ext uri="{FF2B5EF4-FFF2-40B4-BE49-F238E27FC236}">
                <a16:creationId xmlns:a16="http://schemas.microsoft.com/office/drawing/2014/main" id="{995148AC-507F-42A2-B1AD-BB25D5FC768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67573" y="5471886"/>
            <a:ext cx="4742085" cy="1396345"/>
          </a:xfrm>
          <a:prstGeom prst="rect">
            <a:avLst/>
          </a:prstGeom>
        </p:spPr>
      </p:pic>
    </p:spTree>
    <p:extLst>
      <p:ext uri="{BB962C8B-B14F-4D97-AF65-F5344CB8AC3E}">
        <p14:creationId xmlns:p14="http://schemas.microsoft.com/office/powerpoint/2010/main" val="25259017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lide_Blu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l="3728" r="7222"/>
          <a:stretch/>
        </p:blipFill>
        <p:spPr>
          <a:xfrm>
            <a:off x="5" y="0"/>
            <a:ext cx="12214167" cy="6858000"/>
          </a:xfrm>
          <a:prstGeom prst="rect">
            <a:avLst/>
          </a:prstGeom>
        </p:spPr>
      </p:pic>
      <p:cxnSp>
        <p:nvCxnSpPr>
          <p:cNvPr id="12" name="Straight Connector 11"/>
          <p:cNvCxnSpPr/>
          <p:nvPr userDrawn="1"/>
        </p:nvCxnSpPr>
        <p:spPr bwMode="gray">
          <a:xfrm>
            <a:off x="10371517" y="3893405"/>
            <a:ext cx="537027" cy="0"/>
          </a:xfrm>
          <a:prstGeom prst="line">
            <a:avLst/>
          </a:prstGeom>
          <a:ln w="6350" cmpd="sng">
            <a:solidFill>
              <a:schemeClr val="bg1"/>
            </a:solidFill>
          </a:ln>
        </p:spPr>
        <p:style>
          <a:lnRef idx="1">
            <a:schemeClr val="dk1"/>
          </a:lnRef>
          <a:fillRef idx="0">
            <a:schemeClr val="dk1"/>
          </a:fillRef>
          <a:effectRef idx="0">
            <a:schemeClr val="dk1"/>
          </a:effectRef>
          <a:fontRef idx="minor">
            <a:schemeClr val="tx1"/>
          </a:fontRef>
        </p:style>
      </p:cxnSp>
      <p:sp>
        <p:nvSpPr>
          <p:cNvPr id="21" name="Title 1"/>
          <p:cNvSpPr>
            <a:spLocks noGrp="1"/>
          </p:cNvSpPr>
          <p:nvPr userDrawn="1">
            <p:ph type="ctrTitle"/>
          </p:nvPr>
        </p:nvSpPr>
        <p:spPr bwMode="gray">
          <a:xfrm>
            <a:off x="4655840" y="2707200"/>
            <a:ext cx="6253312" cy="766800"/>
          </a:xfrm>
        </p:spPr>
        <p:txBody>
          <a:bodyPr anchor="b"/>
          <a:lstStyle>
            <a:lvl1pPr algn="r">
              <a:lnSpc>
                <a:spcPct val="90000"/>
              </a:lnSpc>
              <a:defRPr sz="2500" b="1">
                <a:solidFill>
                  <a:schemeClr val="bg2"/>
                </a:solidFill>
                <a:latin typeface="+mj-lt"/>
              </a:defRPr>
            </a:lvl1pPr>
          </a:lstStyle>
          <a:p>
            <a:r>
              <a:rPr lang="en-US" noProof="0" dirty="0"/>
              <a:t>Click to edit Master title style</a:t>
            </a:r>
            <a:endParaRPr lang="en-AU" noProof="0" dirty="0"/>
          </a:p>
        </p:txBody>
      </p:sp>
      <p:sp>
        <p:nvSpPr>
          <p:cNvPr id="22" name="Subtitle 2"/>
          <p:cNvSpPr>
            <a:spLocks noGrp="1"/>
          </p:cNvSpPr>
          <p:nvPr userDrawn="1">
            <p:ph type="subTitle" idx="1" hasCustomPrompt="1"/>
          </p:nvPr>
        </p:nvSpPr>
        <p:spPr bwMode="gray">
          <a:xfrm>
            <a:off x="4655588" y="4258800"/>
            <a:ext cx="6252957" cy="995536"/>
          </a:xfrm>
        </p:spPr>
        <p:txBody>
          <a:bodyPr/>
          <a:lstStyle>
            <a:lvl1pPr marL="0" indent="0" algn="r">
              <a:buNone/>
              <a:defRPr sz="1200">
                <a:solidFill>
                  <a:schemeClr val="bg2"/>
                </a:solidFill>
              </a:defRPr>
            </a:lvl1pPr>
            <a:lvl2pPr marL="0" indent="0" algn="r">
              <a:buNone/>
              <a:defRPr sz="1200">
                <a:solidFill>
                  <a:schemeClr val="bg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a:p>
            <a:pPr lvl="1"/>
            <a:r>
              <a:rPr lang="en-AU" noProof="0" dirty="0"/>
              <a:t>level two</a:t>
            </a:r>
          </a:p>
        </p:txBody>
      </p:sp>
      <p:sp>
        <p:nvSpPr>
          <p:cNvPr id="10" name="Footer Placeholder 4"/>
          <p:cNvSpPr>
            <a:spLocks noGrp="1"/>
          </p:cNvSpPr>
          <p:nvPr>
            <p:ph type="ftr" sz="quarter" idx="3"/>
          </p:nvPr>
        </p:nvSpPr>
        <p:spPr>
          <a:xfrm>
            <a:off x="874680" y="6428336"/>
            <a:ext cx="5472000" cy="163264"/>
          </a:xfrm>
          <a:prstGeom prst="rect">
            <a:avLst/>
          </a:prstGeom>
        </p:spPr>
        <p:txBody>
          <a:bodyPr vert="horz" lIns="0" tIns="0" rIns="0" bIns="0" rtlCol="0" anchor="ctr" anchorCtr="0"/>
          <a:lstStyle>
            <a:lvl1pPr algn="l">
              <a:defRPr lang="en-AU" sz="1000" b="1" dirty="0">
                <a:solidFill>
                  <a:schemeClr val="bg2"/>
                </a:solidFill>
                <a:latin typeface="+mn-lt"/>
                <a:cs typeface="Arial" pitchFamily="34" charset="0"/>
              </a:defRPr>
            </a:lvl1pPr>
          </a:lstStyle>
          <a:p>
            <a:endParaRPr lang="en-AU" dirty="0"/>
          </a:p>
        </p:txBody>
      </p:sp>
      <p:sp>
        <p:nvSpPr>
          <p:cNvPr id="11" name="Text Placeholder 4"/>
          <p:cNvSpPr>
            <a:spLocks noGrp="1"/>
          </p:cNvSpPr>
          <p:nvPr>
            <p:ph type="body" sz="quarter" idx="14" hasCustomPrompt="1"/>
          </p:nvPr>
        </p:nvSpPr>
        <p:spPr>
          <a:xfrm>
            <a:off x="4655584" y="2348887"/>
            <a:ext cx="6254400" cy="215677"/>
          </a:xfrm>
        </p:spPr>
        <p:txBody>
          <a:bodyPr/>
          <a:lstStyle>
            <a:lvl1pPr algn="r">
              <a:spcBef>
                <a:spcPts val="0"/>
              </a:spcBef>
              <a:defRPr sz="1100" b="1">
                <a:solidFill>
                  <a:schemeClr val="bg2"/>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pic>
        <p:nvPicPr>
          <p:cNvPr id="13" name="Picture 12">
            <a:extLst>
              <a:ext uri="{FF2B5EF4-FFF2-40B4-BE49-F238E27FC236}">
                <a16:creationId xmlns:a16="http://schemas.microsoft.com/office/drawing/2014/main" id="{5221CE51-2DAB-45FC-AB16-B26AC8DDA66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67573" y="5471886"/>
            <a:ext cx="4742085" cy="1396345"/>
          </a:xfrm>
          <a:prstGeom prst="rect">
            <a:avLst/>
          </a:prstGeom>
        </p:spPr>
      </p:pic>
    </p:spTree>
    <p:extLst>
      <p:ext uri="{BB962C8B-B14F-4D97-AF65-F5344CB8AC3E}">
        <p14:creationId xmlns:p14="http://schemas.microsoft.com/office/powerpoint/2010/main" val="35830937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Slide_Blu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l="6275" r="5073"/>
          <a:stretch/>
        </p:blipFill>
        <p:spPr>
          <a:xfrm>
            <a:off x="-11084" y="-24535"/>
            <a:ext cx="12203085" cy="6882535"/>
          </a:xfrm>
          <a:prstGeom prst="rect">
            <a:avLst/>
          </a:prstGeom>
        </p:spPr>
      </p:pic>
      <p:cxnSp>
        <p:nvCxnSpPr>
          <p:cNvPr id="12" name="Straight Connector 11"/>
          <p:cNvCxnSpPr/>
          <p:nvPr userDrawn="1"/>
        </p:nvCxnSpPr>
        <p:spPr bwMode="gray">
          <a:xfrm>
            <a:off x="10371517" y="3893405"/>
            <a:ext cx="537027" cy="0"/>
          </a:xfrm>
          <a:prstGeom prst="line">
            <a:avLst/>
          </a:prstGeom>
          <a:ln w="6350" cmpd="sng">
            <a:solidFill>
              <a:schemeClr val="bg1"/>
            </a:solidFill>
          </a:ln>
        </p:spPr>
        <p:style>
          <a:lnRef idx="1">
            <a:schemeClr val="dk1"/>
          </a:lnRef>
          <a:fillRef idx="0">
            <a:schemeClr val="dk1"/>
          </a:fillRef>
          <a:effectRef idx="0">
            <a:schemeClr val="dk1"/>
          </a:effectRef>
          <a:fontRef idx="minor">
            <a:schemeClr val="tx1"/>
          </a:fontRef>
        </p:style>
      </p:cxnSp>
      <p:sp>
        <p:nvSpPr>
          <p:cNvPr id="21" name="Title 1"/>
          <p:cNvSpPr>
            <a:spLocks noGrp="1"/>
          </p:cNvSpPr>
          <p:nvPr userDrawn="1">
            <p:ph type="ctrTitle"/>
          </p:nvPr>
        </p:nvSpPr>
        <p:spPr bwMode="gray">
          <a:xfrm>
            <a:off x="4655840" y="2707200"/>
            <a:ext cx="6253312" cy="766800"/>
          </a:xfrm>
        </p:spPr>
        <p:txBody>
          <a:bodyPr anchor="b"/>
          <a:lstStyle>
            <a:lvl1pPr algn="r">
              <a:lnSpc>
                <a:spcPct val="90000"/>
              </a:lnSpc>
              <a:defRPr sz="2500" b="1">
                <a:solidFill>
                  <a:schemeClr val="bg2"/>
                </a:solidFill>
                <a:latin typeface="+mj-lt"/>
              </a:defRPr>
            </a:lvl1pPr>
          </a:lstStyle>
          <a:p>
            <a:r>
              <a:rPr lang="en-US" noProof="0" dirty="0"/>
              <a:t>Click to edit Master title style</a:t>
            </a:r>
            <a:endParaRPr lang="en-AU" noProof="0" dirty="0"/>
          </a:p>
        </p:txBody>
      </p:sp>
      <p:sp>
        <p:nvSpPr>
          <p:cNvPr id="22" name="Subtitle 2"/>
          <p:cNvSpPr>
            <a:spLocks noGrp="1"/>
          </p:cNvSpPr>
          <p:nvPr userDrawn="1">
            <p:ph type="subTitle" idx="1" hasCustomPrompt="1"/>
          </p:nvPr>
        </p:nvSpPr>
        <p:spPr bwMode="gray">
          <a:xfrm>
            <a:off x="4655588" y="4258800"/>
            <a:ext cx="6252957" cy="995536"/>
          </a:xfrm>
        </p:spPr>
        <p:txBody>
          <a:bodyPr/>
          <a:lstStyle>
            <a:lvl1pPr marL="0" indent="0" algn="r">
              <a:buNone/>
              <a:defRPr sz="1200">
                <a:solidFill>
                  <a:schemeClr val="bg2"/>
                </a:solidFill>
              </a:defRPr>
            </a:lvl1pPr>
            <a:lvl2pPr marL="0" indent="0" algn="r">
              <a:buNone/>
              <a:defRPr sz="1200">
                <a:solidFill>
                  <a:schemeClr val="bg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a:p>
            <a:pPr lvl="1"/>
            <a:r>
              <a:rPr lang="en-AU" noProof="0" dirty="0"/>
              <a:t>level two</a:t>
            </a:r>
          </a:p>
        </p:txBody>
      </p:sp>
      <p:sp>
        <p:nvSpPr>
          <p:cNvPr id="10" name="Footer Placeholder 4"/>
          <p:cNvSpPr>
            <a:spLocks noGrp="1"/>
          </p:cNvSpPr>
          <p:nvPr>
            <p:ph type="ftr" sz="quarter" idx="3"/>
          </p:nvPr>
        </p:nvSpPr>
        <p:spPr>
          <a:xfrm>
            <a:off x="874680" y="6428336"/>
            <a:ext cx="5472000" cy="163264"/>
          </a:xfrm>
          <a:prstGeom prst="rect">
            <a:avLst/>
          </a:prstGeom>
        </p:spPr>
        <p:txBody>
          <a:bodyPr vert="horz" lIns="0" tIns="0" rIns="0" bIns="0" rtlCol="0" anchor="ctr" anchorCtr="0"/>
          <a:lstStyle>
            <a:lvl1pPr algn="l">
              <a:defRPr lang="en-AU" sz="1000" b="1" dirty="0">
                <a:solidFill>
                  <a:schemeClr val="bg2"/>
                </a:solidFill>
                <a:latin typeface="+mn-lt"/>
                <a:cs typeface="Arial" pitchFamily="34" charset="0"/>
              </a:defRPr>
            </a:lvl1pPr>
          </a:lstStyle>
          <a:p>
            <a:endParaRPr lang="en-AU" dirty="0"/>
          </a:p>
        </p:txBody>
      </p:sp>
      <p:sp>
        <p:nvSpPr>
          <p:cNvPr id="11" name="Text Placeholder 4"/>
          <p:cNvSpPr>
            <a:spLocks noGrp="1"/>
          </p:cNvSpPr>
          <p:nvPr>
            <p:ph type="body" sz="quarter" idx="14" hasCustomPrompt="1"/>
          </p:nvPr>
        </p:nvSpPr>
        <p:spPr>
          <a:xfrm>
            <a:off x="4655584" y="2348887"/>
            <a:ext cx="6254400" cy="215677"/>
          </a:xfrm>
        </p:spPr>
        <p:txBody>
          <a:bodyPr/>
          <a:lstStyle>
            <a:lvl1pPr algn="r">
              <a:spcBef>
                <a:spcPts val="0"/>
              </a:spcBef>
              <a:defRPr sz="1100" b="1">
                <a:solidFill>
                  <a:schemeClr val="bg2"/>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pic>
        <p:nvPicPr>
          <p:cNvPr id="13" name="Picture 12">
            <a:extLst>
              <a:ext uri="{FF2B5EF4-FFF2-40B4-BE49-F238E27FC236}">
                <a16:creationId xmlns:a16="http://schemas.microsoft.com/office/drawing/2014/main" id="{10790344-EF39-45CB-AE80-2A82E1FF4D2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52829" y="5471886"/>
            <a:ext cx="4742085" cy="1396345"/>
          </a:xfrm>
          <a:prstGeom prst="rect">
            <a:avLst/>
          </a:prstGeom>
        </p:spPr>
      </p:pic>
    </p:spTree>
    <p:extLst>
      <p:ext uri="{BB962C8B-B14F-4D97-AF65-F5344CB8AC3E}">
        <p14:creationId xmlns:p14="http://schemas.microsoft.com/office/powerpoint/2010/main" val="6012517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Cover with icon">
    <p:spTree>
      <p:nvGrpSpPr>
        <p:cNvPr id="1" name=""/>
        <p:cNvGrpSpPr/>
        <p:nvPr/>
      </p:nvGrpSpPr>
      <p:grpSpPr>
        <a:xfrm>
          <a:off x="0" y="0"/>
          <a:ext cx="0" cy="0"/>
          <a:chOff x="0" y="0"/>
          <a:chExt cx="0" cy="0"/>
        </a:xfrm>
      </p:grpSpPr>
      <p:sp>
        <p:nvSpPr>
          <p:cNvPr id="21" name="Rectangle 20"/>
          <p:cNvSpPr/>
          <p:nvPr userDrawn="1"/>
        </p:nvSpPr>
        <p:spPr>
          <a:xfrm>
            <a:off x="5" y="0"/>
            <a:ext cx="12191999" cy="6858000"/>
          </a:xfrm>
          <a:prstGeom prst="rect">
            <a:avLst/>
          </a:prstGeom>
          <a:solidFill>
            <a:srgbClr val="D5E2E9"/>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srgbClr val="FFFFFF"/>
              </a:solidFill>
            </a:endParaRPr>
          </a:p>
        </p:txBody>
      </p:sp>
      <p:sp>
        <p:nvSpPr>
          <p:cNvPr id="22" name="Freeform 21"/>
          <p:cNvSpPr/>
          <p:nvPr userDrawn="1"/>
        </p:nvSpPr>
        <p:spPr>
          <a:xfrm>
            <a:off x="872224" y="0"/>
            <a:ext cx="11319776" cy="5690648"/>
          </a:xfrm>
          <a:custGeom>
            <a:avLst/>
            <a:gdLst>
              <a:gd name="connsiteX0" fmla="*/ 18121 w 8489832"/>
              <a:gd name="connsiteY0" fmla="*/ 0 h 5690648"/>
              <a:gd name="connsiteX1" fmla="*/ 8489832 w 8489832"/>
              <a:gd name="connsiteY1" fmla="*/ 0 h 5690648"/>
              <a:gd name="connsiteX2" fmla="*/ 8489832 w 8489832"/>
              <a:gd name="connsiteY2" fmla="*/ 4592622 h 5690648"/>
              <a:gd name="connsiteX3" fmla="*/ 8425177 w 8489832"/>
              <a:gd name="connsiteY3" fmla="*/ 4643431 h 5690648"/>
              <a:gd name="connsiteX4" fmla="*/ 5271284 w 8489832"/>
              <a:gd name="connsiteY4" fmla="*/ 5690648 h 5690648"/>
              <a:gd name="connsiteX5" fmla="*/ 0 w 8489832"/>
              <a:gd name="connsiteY5" fmla="*/ 419364 h 5690648"/>
              <a:gd name="connsiteX6" fmla="*/ 6859 w 8489832"/>
              <a:gd name="connsiteY6" fmla="*/ 148105 h 5690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89832" h="5690648">
                <a:moveTo>
                  <a:pt x="18121" y="0"/>
                </a:moveTo>
                <a:lnTo>
                  <a:pt x="8489832" y="0"/>
                </a:lnTo>
                <a:lnTo>
                  <a:pt x="8489832" y="4592622"/>
                </a:lnTo>
                <a:lnTo>
                  <a:pt x="8425177" y="4643431"/>
                </a:lnTo>
                <a:cubicBezTo>
                  <a:pt x="7545703" y="5301150"/>
                  <a:pt x="6453980" y="5690648"/>
                  <a:pt x="5271284" y="5690648"/>
                </a:cubicBezTo>
                <a:cubicBezTo>
                  <a:pt x="2360034" y="5690648"/>
                  <a:pt x="0" y="3330614"/>
                  <a:pt x="0" y="419364"/>
                </a:cubicBezTo>
                <a:cubicBezTo>
                  <a:pt x="0" y="328388"/>
                  <a:pt x="2305" y="237949"/>
                  <a:pt x="6859" y="148105"/>
                </a:cubicBezTo>
                <a:close/>
              </a:path>
            </a:pathLst>
          </a:custGeom>
          <a:solidFill>
            <a:srgbClr val="B9C9D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srgbClr val="FFFFFF"/>
              </a:solidFill>
            </a:endParaRPr>
          </a:p>
        </p:txBody>
      </p:sp>
      <p:sp>
        <p:nvSpPr>
          <p:cNvPr id="14" name="Title 1"/>
          <p:cNvSpPr>
            <a:spLocks noGrp="1"/>
          </p:cNvSpPr>
          <p:nvPr userDrawn="1">
            <p:ph type="ctrTitle"/>
          </p:nvPr>
        </p:nvSpPr>
        <p:spPr>
          <a:xfrm>
            <a:off x="6096000" y="2952000"/>
            <a:ext cx="4813152" cy="766800"/>
          </a:xfrm>
        </p:spPr>
        <p:txBody>
          <a:bodyPr anchor="b"/>
          <a:lstStyle>
            <a:lvl1pPr algn="r">
              <a:lnSpc>
                <a:spcPct val="90000"/>
              </a:lnSpc>
              <a:defRPr sz="2500" b="1">
                <a:solidFill>
                  <a:schemeClr val="bg1"/>
                </a:solidFill>
                <a:latin typeface="+mj-lt"/>
              </a:defRPr>
            </a:lvl1pPr>
          </a:lstStyle>
          <a:p>
            <a:r>
              <a:rPr lang="en-US" noProof="0" dirty="0"/>
              <a:t>Click to edit Master title style</a:t>
            </a:r>
            <a:endParaRPr lang="en-AU" noProof="0" dirty="0"/>
          </a:p>
        </p:txBody>
      </p:sp>
      <p:sp>
        <p:nvSpPr>
          <p:cNvPr id="15" name="Subtitle 2"/>
          <p:cNvSpPr>
            <a:spLocks noGrp="1"/>
          </p:cNvSpPr>
          <p:nvPr userDrawn="1">
            <p:ph type="subTitle" idx="1" hasCustomPrompt="1"/>
          </p:nvPr>
        </p:nvSpPr>
        <p:spPr>
          <a:xfrm>
            <a:off x="6095669" y="4078800"/>
            <a:ext cx="4812879" cy="159199"/>
          </a:xfrm>
        </p:spPr>
        <p:txBody>
          <a:bodyPr/>
          <a:lstStyle>
            <a:lvl1pPr marL="0" indent="0" algn="r">
              <a:buNone/>
              <a:defRPr sz="1000">
                <a:solidFill>
                  <a:schemeClr val="bg1"/>
                </a:solidFill>
              </a:defRPr>
            </a:lvl1pPr>
            <a:lvl2pPr marL="0" indent="0" algn="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p:txBody>
      </p:sp>
      <p:sp>
        <p:nvSpPr>
          <p:cNvPr id="9" name="Footer Placeholder 4"/>
          <p:cNvSpPr>
            <a:spLocks noGrp="1"/>
          </p:cNvSpPr>
          <p:nvPr>
            <p:ph type="ftr" sz="quarter" idx="3"/>
          </p:nvPr>
        </p:nvSpPr>
        <p:spPr>
          <a:xfrm>
            <a:off x="873605" y="6426007"/>
            <a:ext cx="4812879" cy="164895"/>
          </a:xfrm>
          <a:prstGeom prst="rect">
            <a:avLst/>
          </a:prstGeom>
        </p:spPr>
        <p:txBody>
          <a:bodyPr vert="horz" lIns="0" tIns="0" rIns="0" bIns="0" rtlCol="0" anchor="ctr" anchorCtr="0"/>
          <a:lstStyle>
            <a:lvl1pPr algn="l">
              <a:defRPr lang="en-AU" sz="1000" b="0" dirty="0">
                <a:solidFill>
                  <a:schemeClr val="bg2"/>
                </a:solidFill>
                <a:latin typeface="+mn-lt"/>
                <a:cs typeface="Arial" pitchFamily="34" charset="0"/>
              </a:defRPr>
            </a:lvl1pPr>
          </a:lstStyle>
          <a:p>
            <a:endParaRPr dirty="0">
              <a:solidFill>
                <a:srgbClr val="004165"/>
              </a:solidFill>
            </a:endParaRPr>
          </a:p>
        </p:txBody>
      </p:sp>
      <p:sp>
        <p:nvSpPr>
          <p:cNvPr id="10" name="Text Placeholder 4"/>
          <p:cNvSpPr>
            <a:spLocks noGrp="1"/>
          </p:cNvSpPr>
          <p:nvPr>
            <p:ph type="body" sz="quarter" idx="14" hasCustomPrompt="1"/>
          </p:nvPr>
        </p:nvSpPr>
        <p:spPr>
          <a:xfrm>
            <a:off x="6095996" y="4294807"/>
            <a:ext cx="4813989" cy="215677"/>
          </a:xfrm>
        </p:spPr>
        <p:txBody>
          <a:bodyPr/>
          <a:lstStyle>
            <a:lvl1pPr algn="r">
              <a:spcBef>
                <a:spcPts val="0"/>
              </a:spcBef>
              <a:defRPr sz="1000" b="0">
                <a:solidFill>
                  <a:schemeClr val="bg1"/>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sp>
        <p:nvSpPr>
          <p:cNvPr id="6" name="Picture Placeholder 5"/>
          <p:cNvSpPr>
            <a:spLocks noGrp="1"/>
          </p:cNvSpPr>
          <p:nvPr>
            <p:ph type="pic" sz="quarter" idx="15"/>
          </p:nvPr>
        </p:nvSpPr>
        <p:spPr>
          <a:xfrm>
            <a:off x="623393" y="1520825"/>
            <a:ext cx="5088467" cy="3816350"/>
          </a:xfrm>
          <a:prstGeom prst="ellipse">
            <a:avLst/>
          </a:prstGeom>
          <a:solidFill>
            <a:schemeClr val="accent1"/>
          </a:solidFill>
        </p:spPr>
        <p:txBody>
          <a:bodyPr/>
          <a:lstStyle/>
          <a:p>
            <a:endParaRPr lang="en-US" dirty="0"/>
          </a:p>
        </p:txBody>
      </p:sp>
      <p:sp>
        <p:nvSpPr>
          <p:cNvPr id="8" name="Picture Placeholder 7"/>
          <p:cNvSpPr>
            <a:spLocks noGrp="1"/>
          </p:cNvSpPr>
          <p:nvPr>
            <p:ph type="pic" sz="quarter" idx="16"/>
          </p:nvPr>
        </p:nvSpPr>
        <p:spPr>
          <a:xfrm>
            <a:off x="2304025" y="2779716"/>
            <a:ext cx="1727200" cy="1298575"/>
          </a:xfrm>
        </p:spPr>
        <p:txBody>
          <a:bodyPr/>
          <a:lstStyle/>
          <a:p>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52821" y="5450920"/>
            <a:ext cx="6439179" cy="1407080"/>
          </a:xfrm>
          <a:prstGeom prst="rect">
            <a:avLst/>
          </a:prstGeom>
        </p:spPr>
      </p:pic>
    </p:spTree>
    <p:extLst>
      <p:ext uri="{BB962C8B-B14F-4D97-AF65-F5344CB8AC3E}">
        <p14:creationId xmlns:p14="http://schemas.microsoft.com/office/powerpoint/2010/main" val="17414053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over without icon">
    <p:spTree>
      <p:nvGrpSpPr>
        <p:cNvPr id="1" name=""/>
        <p:cNvGrpSpPr/>
        <p:nvPr/>
      </p:nvGrpSpPr>
      <p:grpSpPr>
        <a:xfrm>
          <a:off x="0" y="0"/>
          <a:ext cx="0" cy="0"/>
          <a:chOff x="0" y="0"/>
          <a:chExt cx="0" cy="0"/>
        </a:xfrm>
      </p:grpSpPr>
      <p:sp>
        <p:nvSpPr>
          <p:cNvPr id="25" name="Rectangle 24"/>
          <p:cNvSpPr/>
          <p:nvPr userDrawn="1"/>
        </p:nvSpPr>
        <p:spPr>
          <a:xfrm>
            <a:off x="5" y="0"/>
            <a:ext cx="12191999" cy="6858000"/>
          </a:xfrm>
          <a:prstGeom prst="rect">
            <a:avLst/>
          </a:prstGeom>
          <a:solidFill>
            <a:srgbClr val="D5E2E9"/>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srgbClr val="FFFFFF"/>
              </a:solidFill>
            </a:endParaRPr>
          </a:p>
        </p:txBody>
      </p:sp>
      <p:sp>
        <p:nvSpPr>
          <p:cNvPr id="26" name="Freeform 25"/>
          <p:cNvSpPr/>
          <p:nvPr userDrawn="1"/>
        </p:nvSpPr>
        <p:spPr>
          <a:xfrm>
            <a:off x="873600" y="0"/>
            <a:ext cx="11319776" cy="5690648"/>
          </a:xfrm>
          <a:custGeom>
            <a:avLst/>
            <a:gdLst>
              <a:gd name="connsiteX0" fmla="*/ 18121 w 8489832"/>
              <a:gd name="connsiteY0" fmla="*/ 0 h 5690648"/>
              <a:gd name="connsiteX1" fmla="*/ 8489832 w 8489832"/>
              <a:gd name="connsiteY1" fmla="*/ 0 h 5690648"/>
              <a:gd name="connsiteX2" fmla="*/ 8489832 w 8489832"/>
              <a:gd name="connsiteY2" fmla="*/ 4592622 h 5690648"/>
              <a:gd name="connsiteX3" fmla="*/ 8425177 w 8489832"/>
              <a:gd name="connsiteY3" fmla="*/ 4643431 h 5690648"/>
              <a:gd name="connsiteX4" fmla="*/ 5271284 w 8489832"/>
              <a:gd name="connsiteY4" fmla="*/ 5690648 h 5690648"/>
              <a:gd name="connsiteX5" fmla="*/ 0 w 8489832"/>
              <a:gd name="connsiteY5" fmla="*/ 419364 h 5690648"/>
              <a:gd name="connsiteX6" fmla="*/ 6859 w 8489832"/>
              <a:gd name="connsiteY6" fmla="*/ 148105 h 5690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89832" h="5690648">
                <a:moveTo>
                  <a:pt x="18121" y="0"/>
                </a:moveTo>
                <a:lnTo>
                  <a:pt x="8489832" y="0"/>
                </a:lnTo>
                <a:lnTo>
                  <a:pt x="8489832" y="4592622"/>
                </a:lnTo>
                <a:lnTo>
                  <a:pt x="8425177" y="4643431"/>
                </a:lnTo>
                <a:cubicBezTo>
                  <a:pt x="7545703" y="5301150"/>
                  <a:pt x="6453980" y="5690648"/>
                  <a:pt x="5271284" y="5690648"/>
                </a:cubicBezTo>
                <a:cubicBezTo>
                  <a:pt x="2360034" y="5690648"/>
                  <a:pt x="0" y="3330614"/>
                  <a:pt x="0" y="419364"/>
                </a:cubicBezTo>
                <a:cubicBezTo>
                  <a:pt x="0" y="328388"/>
                  <a:pt x="2305" y="237949"/>
                  <a:pt x="6859" y="148105"/>
                </a:cubicBezTo>
                <a:close/>
              </a:path>
            </a:pathLst>
          </a:custGeom>
          <a:solidFill>
            <a:srgbClr val="B9C9D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srgbClr val="FFFFFF"/>
              </a:solidFill>
            </a:endParaRPr>
          </a:p>
        </p:txBody>
      </p:sp>
      <p:sp>
        <p:nvSpPr>
          <p:cNvPr id="24" name="Picture Placeholder 23"/>
          <p:cNvSpPr>
            <a:spLocks noGrp="1"/>
          </p:cNvSpPr>
          <p:nvPr>
            <p:ph type="pic" sz="quarter" idx="16"/>
          </p:nvPr>
        </p:nvSpPr>
        <p:spPr>
          <a:xfrm>
            <a:off x="873600" y="0"/>
            <a:ext cx="11319776" cy="5690648"/>
          </a:xfrm>
          <a:custGeom>
            <a:avLst/>
            <a:gdLst>
              <a:gd name="connsiteX0" fmla="*/ 18121 w 8489832"/>
              <a:gd name="connsiteY0" fmla="*/ 0 h 5690648"/>
              <a:gd name="connsiteX1" fmla="*/ 8489832 w 8489832"/>
              <a:gd name="connsiteY1" fmla="*/ 0 h 5690648"/>
              <a:gd name="connsiteX2" fmla="*/ 8489832 w 8489832"/>
              <a:gd name="connsiteY2" fmla="*/ 4592622 h 5690648"/>
              <a:gd name="connsiteX3" fmla="*/ 8425177 w 8489832"/>
              <a:gd name="connsiteY3" fmla="*/ 4643431 h 5690648"/>
              <a:gd name="connsiteX4" fmla="*/ 5271284 w 8489832"/>
              <a:gd name="connsiteY4" fmla="*/ 5690648 h 5690648"/>
              <a:gd name="connsiteX5" fmla="*/ 0 w 8489832"/>
              <a:gd name="connsiteY5" fmla="*/ 419364 h 5690648"/>
              <a:gd name="connsiteX6" fmla="*/ 6859 w 8489832"/>
              <a:gd name="connsiteY6" fmla="*/ 148105 h 5690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89832" h="5690648">
                <a:moveTo>
                  <a:pt x="18121" y="0"/>
                </a:moveTo>
                <a:lnTo>
                  <a:pt x="8489832" y="0"/>
                </a:lnTo>
                <a:lnTo>
                  <a:pt x="8489832" y="4592622"/>
                </a:lnTo>
                <a:lnTo>
                  <a:pt x="8425177" y="4643431"/>
                </a:lnTo>
                <a:cubicBezTo>
                  <a:pt x="7545703" y="5301150"/>
                  <a:pt x="6453980" y="5690648"/>
                  <a:pt x="5271284" y="5690648"/>
                </a:cubicBezTo>
                <a:cubicBezTo>
                  <a:pt x="2360034" y="5690648"/>
                  <a:pt x="0" y="3330614"/>
                  <a:pt x="0" y="419364"/>
                </a:cubicBezTo>
                <a:cubicBezTo>
                  <a:pt x="0" y="328388"/>
                  <a:pt x="2305" y="237949"/>
                  <a:pt x="6859" y="148105"/>
                </a:cubicBezTo>
                <a:close/>
              </a:path>
            </a:pathLst>
          </a:custGeom>
        </p:spPr>
        <p:txBody>
          <a:bodyPr wrap="square">
            <a:noAutofit/>
          </a:bodyPr>
          <a:lstStyle/>
          <a:p>
            <a:endParaRPr lang="en-US" dirty="0"/>
          </a:p>
        </p:txBody>
      </p:sp>
      <p:sp>
        <p:nvSpPr>
          <p:cNvPr id="14" name="Title 1"/>
          <p:cNvSpPr>
            <a:spLocks noGrp="1"/>
          </p:cNvSpPr>
          <p:nvPr userDrawn="1">
            <p:ph type="ctrTitle"/>
          </p:nvPr>
        </p:nvSpPr>
        <p:spPr>
          <a:xfrm>
            <a:off x="5615948" y="2952000"/>
            <a:ext cx="5293205" cy="766800"/>
          </a:xfrm>
        </p:spPr>
        <p:txBody>
          <a:bodyPr anchor="b"/>
          <a:lstStyle>
            <a:lvl1pPr algn="r">
              <a:lnSpc>
                <a:spcPct val="90000"/>
              </a:lnSpc>
              <a:defRPr sz="2500" b="1">
                <a:solidFill>
                  <a:schemeClr val="bg1"/>
                </a:solidFill>
                <a:latin typeface="+mj-lt"/>
              </a:defRPr>
            </a:lvl1pPr>
          </a:lstStyle>
          <a:p>
            <a:r>
              <a:rPr lang="en-US" noProof="0" dirty="0"/>
              <a:t>Click to edit Master title style</a:t>
            </a:r>
            <a:endParaRPr lang="en-AU" noProof="0" dirty="0"/>
          </a:p>
        </p:txBody>
      </p:sp>
      <p:sp>
        <p:nvSpPr>
          <p:cNvPr id="15" name="Subtitle 2"/>
          <p:cNvSpPr>
            <a:spLocks noGrp="1"/>
          </p:cNvSpPr>
          <p:nvPr userDrawn="1">
            <p:ph type="subTitle" idx="1" hasCustomPrompt="1"/>
          </p:nvPr>
        </p:nvSpPr>
        <p:spPr>
          <a:xfrm>
            <a:off x="5615642" y="4078800"/>
            <a:ext cx="5292905" cy="159199"/>
          </a:xfrm>
        </p:spPr>
        <p:txBody>
          <a:bodyPr/>
          <a:lstStyle>
            <a:lvl1pPr marL="0" indent="0" algn="r">
              <a:buNone/>
              <a:defRPr sz="1000">
                <a:solidFill>
                  <a:schemeClr val="bg1"/>
                </a:solidFill>
              </a:defRPr>
            </a:lvl1pPr>
            <a:lvl2pPr marL="0" indent="0" algn="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p:txBody>
      </p:sp>
      <p:sp>
        <p:nvSpPr>
          <p:cNvPr id="10" name="Text Placeholder 4"/>
          <p:cNvSpPr>
            <a:spLocks noGrp="1"/>
          </p:cNvSpPr>
          <p:nvPr>
            <p:ph type="body" sz="quarter" idx="14" hasCustomPrompt="1"/>
          </p:nvPr>
        </p:nvSpPr>
        <p:spPr>
          <a:xfrm>
            <a:off x="5615862" y="4294807"/>
            <a:ext cx="5294127" cy="215677"/>
          </a:xfrm>
        </p:spPr>
        <p:txBody>
          <a:bodyPr/>
          <a:lstStyle>
            <a:lvl1pPr algn="r">
              <a:spcBef>
                <a:spcPts val="0"/>
              </a:spcBef>
              <a:defRPr sz="1000" b="0">
                <a:solidFill>
                  <a:schemeClr val="bg1"/>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52821" y="5450920"/>
            <a:ext cx="6439179" cy="1407080"/>
          </a:xfrm>
          <a:prstGeom prst="rect">
            <a:avLst/>
          </a:prstGeom>
        </p:spPr>
      </p:pic>
      <p:sp>
        <p:nvSpPr>
          <p:cNvPr id="11" name="Footer Placeholder 4"/>
          <p:cNvSpPr>
            <a:spLocks noGrp="1"/>
          </p:cNvSpPr>
          <p:nvPr>
            <p:ph type="ftr" sz="quarter" idx="3"/>
          </p:nvPr>
        </p:nvSpPr>
        <p:spPr>
          <a:xfrm>
            <a:off x="874684" y="6426712"/>
            <a:ext cx="4812879" cy="164895"/>
          </a:xfrm>
          <a:prstGeom prst="rect">
            <a:avLst/>
          </a:prstGeom>
        </p:spPr>
        <p:txBody>
          <a:bodyPr vert="horz" lIns="0" tIns="0" rIns="0" bIns="0" rtlCol="0" anchor="ctr" anchorCtr="0"/>
          <a:lstStyle>
            <a:lvl1pPr algn="l">
              <a:defRPr lang="en-AU" sz="1000" b="0" dirty="0">
                <a:solidFill>
                  <a:schemeClr val="bg2"/>
                </a:solidFill>
                <a:latin typeface="+mn-lt"/>
                <a:cs typeface="Arial" pitchFamily="34" charset="0"/>
              </a:defRPr>
            </a:lvl1pPr>
          </a:lstStyle>
          <a:p>
            <a:endParaRPr dirty="0">
              <a:solidFill>
                <a:srgbClr val="004165"/>
              </a:solidFill>
            </a:endParaRPr>
          </a:p>
        </p:txBody>
      </p:sp>
    </p:spTree>
    <p:extLst>
      <p:ext uri="{BB962C8B-B14F-4D97-AF65-F5344CB8AC3E}">
        <p14:creationId xmlns:p14="http://schemas.microsoft.com/office/powerpoint/2010/main" val="25460181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over Printer Friendly">
    <p:spTree>
      <p:nvGrpSpPr>
        <p:cNvPr id="1" name=""/>
        <p:cNvGrpSpPr/>
        <p:nvPr/>
      </p:nvGrpSpPr>
      <p:grpSpPr>
        <a:xfrm>
          <a:off x="0" y="0"/>
          <a:ext cx="0" cy="0"/>
          <a:chOff x="0" y="0"/>
          <a:chExt cx="0" cy="0"/>
        </a:xfrm>
      </p:grpSpPr>
      <p:sp>
        <p:nvSpPr>
          <p:cNvPr id="14" name="Title 1"/>
          <p:cNvSpPr>
            <a:spLocks noGrp="1"/>
          </p:cNvSpPr>
          <p:nvPr userDrawn="1">
            <p:ph type="ctrTitle"/>
          </p:nvPr>
        </p:nvSpPr>
        <p:spPr>
          <a:xfrm>
            <a:off x="5615948" y="2952000"/>
            <a:ext cx="5293205" cy="766800"/>
          </a:xfrm>
        </p:spPr>
        <p:txBody>
          <a:bodyPr anchor="b"/>
          <a:lstStyle>
            <a:lvl1pPr algn="r">
              <a:lnSpc>
                <a:spcPct val="90000"/>
              </a:lnSpc>
              <a:defRPr sz="2500" b="1" i="0">
                <a:solidFill>
                  <a:schemeClr val="accent4"/>
                </a:solidFill>
                <a:latin typeface="+mj-lt"/>
                <a:ea typeface="Proxima Nova Semibold" charset="0"/>
                <a:cs typeface="Proxima Nova Semibold" charset="0"/>
              </a:defRPr>
            </a:lvl1pPr>
          </a:lstStyle>
          <a:p>
            <a:r>
              <a:rPr lang="en-US" noProof="0" dirty="0"/>
              <a:t>Click to edit Master title style</a:t>
            </a:r>
            <a:endParaRPr lang="en-AU" noProof="0" dirty="0"/>
          </a:p>
        </p:txBody>
      </p:sp>
      <p:sp>
        <p:nvSpPr>
          <p:cNvPr id="15" name="Subtitle 2"/>
          <p:cNvSpPr>
            <a:spLocks noGrp="1"/>
          </p:cNvSpPr>
          <p:nvPr userDrawn="1">
            <p:ph type="subTitle" idx="1" hasCustomPrompt="1"/>
          </p:nvPr>
        </p:nvSpPr>
        <p:spPr>
          <a:xfrm>
            <a:off x="5616005" y="4078800"/>
            <a:ext cx="5292905" cy="159199"/>
          </a:xfrm>
        </p:spPr>
        <p:txBody>
          <a:bodyPr/>
          <a:lstStyle>
            <a:lvl1pPr marL="0" indent="0" algn="r">
              <a:buNone/>
              <a:defRPr sz="1000">
                <a:solidFill>
                  <a:schemeClr val="bg2"/>
                </a:solidFill>
              </a:defRPr>
            </a:lvl1pPr>
            <a:lvl2pPr marL="0" indent="0" algn="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p:txBody>
      </p:sp>
      <p:sp>
        <p:nvSpPr>
          <p:cNvPr id="10" name="Text Placeholder 4"/>
          <p:cNvSpPr>
            <a:spLocks noGrp="1"/>
          </p:cNvSpPr>
          <p:nvPr>
            <p:ph type="body" sz="quarter" idx="14" hasCustomPrompt="1"/>
          </p:nvPr>
        </p:nvSpPr>
        <p:spPr>
          <a:xfrm>
            <a:off x="5615862" y="4294807"/>
            <a:ext cx="5294127" cy="215677"/>
          </a:xfrm>
        </p:spPr>
        <p:txBody>
          <a:bodyPr/>
          <a:lstStyle>
            <a:lvl1pPr algn="r">
              <a:spcBef>
                <a:spcPts val="0"/>
              </a:spcBef>
              <a:defRPr sz="1000" b="0">
                <a:solidFill>
                  <a:schemeClr val="bg2"/>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sp>
        <p:nvSpPr>
          <p:cNvPr id="11" name="Footer Placeholder 4"/>
          <p:cNvSpPr>
            <a:spLocks noGrp="1"/>
          </p:cNvSpPr>
          <p:nvPr>
            <p:ph type="ftr" sz="quarter" idx="3"/>
          </p:nvPr>
        </p:nvSpPr>
        <p:spPr>
          <a:xfrm>
            <a:off x="874684" y="6426712"/>
            <a:ext cx="4812879" cy="164895"/>
          </a:xfrm>
          <a:prstGeom prst="rect">
            <a:avLst/>
          </a:prstGeom>
        </p:spPr>
        <p:txBody>
          <a:bodyPr vert="horz" lIns="0" tIns="0" rIns="0" bIns="0" rtlCol="0" anchor="ctr" anchorCtr="0"/>
          <a:lstStyle>
            <a:lvl1pPr algn="l">
              <a:defRPr lang="en-AU" sz="1000" b="0" dirty="0">
                <a:solidFill>
                  <a:schemeClr val="bg2"/>
                </a:solidFill>
                <a:latin typeface="+mn-lt"/>
                <a:cs typeface="Arial" pitchFamily="34" charset="0"/>
              </a:defRPr>
            </a:lvl1pPr>
          </a:lstStyle>
          <a:p>
            <a:endParaRPr dirty="0">
              <a:solidFill>
                <a:srgbClr val="004165"/>
              </a:solidFill>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52821" y="5450927"/>
            <a:ext cx="6439179" cy="1407079"/>
          </a:xfrm>
          <a:prstGeom prst="rect">
            <a:avLst/>
          </a:prstGeom>
        </p:spPr>
      </p:pic>
    </p:spTree>
    <p:extLst>
      <p:ext uri="{BB962C8B-B14F-4D97-AF65-F5344CB8AC3E}">
        <p14:creationId xmlns:p14="http://schemas.microsoft.com/office/powerpoint/2010/main" val="40002884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over Printer Friendly Circle">
    <p:spTree>
      <p:nvGrpSpPr>
        <p:cNvPr id="1" name=""/>
        <p:cNvGrpSpPr/>
        <p:nvPr/>
      </p:nvGrpSpPr>
      <p:grpSpPr>
        <a:xfrm>
          <a:off x="0" y="0"/>
          <a:ext cx="0" cy="0"/>
          <a:chOff x="0" y="0"/>
          <a:chExt cx="0" cy="0"/>
        </a:xfrm>
      </p:grpSpPr>
      <p:sp>
        <p:nvSpPr>
          <p:cNvPr id="26" name="Freeform 25"/>
          <p:cNvSpPr/>
          <p:nvPr userDrawn="1"/>
        </p:nvSpPr>
        <p:spPr>
          <a:xfrm>
            <a:off x="873600" y="0"/>
            <a:ext cx="11319776" cy="5690648"/>
          </a:xfrm>
          <a:custGeom>
            <a:avLst/>
            <a:gdLst>
              <a:gd name="connsiteX0" fmla="*/ 18121 w 8489832"/>
              <a:gd name="connsiteY0" fmla="*/ 0 h 5690648"/>
              <a:gd name="connsiteX1" fmla="*/ 8489832 w 8489832"/>
              <a:gd name="connsiteY1" fmla="*/ 0 h 5690648"/>
              <a:gd name="connsiteX2" fmla="*/ 8489832 w 8489832"/>
              <a:gd name="connsiteY2" fmla="*/ 4592622 h 5690648"/>
              <a:gd name="connsiteX3" fmla="*/ 8425177 w 8489832"/>
              <a:gd name="connsiteY3" fmla="*/ 4643431 h 5690648"/>
              <a:gd name="connsiteX4" fmla="*/ 5271284 w 8489832"/>
              <a:gd name="connsiteY4" fmla="*/ 5690648 h 5690648"/>
              <a:gd name="connsiteX5" fmla="*/ 0 w 8489832"/>
              <a:gd name="connsiteY5" fmla="*/ 419364 h 5690648"/>
              <a:gd name="connsiteX6" fmla="*/ 6859 w 8489832"/>
              <a:gd name="connsiteY6" fmla="*/ 148105 h 5690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89832" h="5690648">
                <a:moveTo>
                  <a:pt x="18121" y="0"/>
                </a:moveTo>
                <a:lnTo>
                  <a:pt x="8489832" y="0"/>
                </a:lnTo>
                <a:lnTo>
                  <a:pt x="8489832" y="4592622"/>
                </a:lnTo>
                <a:lnTo>
                  <a:pt x="8425177" y="4643431"/>
                </a:lnTo>
                <a:cubicBezTo>
                  <a:pt x="7545703" y="5301150"/>
                  <a:pt x="6453980" y="5690648"/>
                  <a:pt x="5271284" y="5690648"/>
                </a:cubicBezTo>
                <a:cubicBezTo>
                  <a:pt x="2360034" y="5690648"/>
                  <a:pt x="0" y="3330614"/>
                  <a:pt x="0" y="419364"/>
                </a:cubicBezTo>
                <a:cubicBezTo>
                  <a:pt x="0" y="328388"/>
                  <a:pt x="2305" y="237949"/>
                  <a:pt x="6859" y="148105"/>
                </a:cubicBezTo>
                <a:close/>
              </a:path>
            </a:pathLst>
          </a:custGeom>
          <a:solidFill>
            <a:srgbClr val="E8EFF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srgbClr val="FFFFFF"/>
              </a:solidFill>
            </a:endParaRPr>
          </a:p>
        </p:txBody>
      </p:sp>
      <p:sp>
        <p:nvSpPr>
          <p:cNvPr id="24" name="Picture Placeholder 23"/>
          <p:cNvSpPr>
            <a:spLocks noGrp="1"/>
          </p:cNvSpPr>
          <p:nvPr>
            <p:ph type="pic" sz="quarter" idx="16"/>
          </p:nvPr>
        </p:nvSpPr>
        <p:spPr>
          <a:xfrm>
            <a:off x="873600" y="0"/>
            <a:ext cx="11319776" cy="5690648"/>
          </a:xfrm>
          <a:custGeom>
            <a:avLst/>
            <a:gdLst>
              <a:gd name="connsiteX0" fmla="*/ 18121 w 8489832"/>
              <a:gd name="connsiteY0" fmla="*/ 0 h 5690648"/>
              <a:gd name="connsiteX1" fmla="*/ 8489832 w 8489832"/>
              <a:gd name="connsiteY1" fmla="*/ 0 h 5690648"/>
              <a:gd name="connsiteX2" fmla="*/ 8489832 w 8489832"/>
              <a:gd name="connsiteY2" fmla="*/ 4592622 h 5690648"/>
              <a:gd name="connsiteX3" fmla="*/ 8425177 w 8489832"/>
              <a:gd name="connsiteY3" fmla="*/ 4643431 h 5690648"/>
              <a:gd name="connsiteX4" fmla="*/ 5271284 w 8489832"/>
              <a:gd name="connsiteY4" fmla="*/ 5690648 h 5690648"/>
              <a:gd name="connsiteX5" fmla="*/ 0 w 8489832"/>
              <a:gd name="connsiteY5" fmla="*/ 419364 h 5690648"/>
              <a:gd name="connsiteX6" fmla="*/ 6859 w 8489832"/>
              <a:gd name="connsiteY6" fmla="*/ 148105 h 5690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89832" h="5690648">
                <a:moveTo>
                  <a:pt x="18121" y="0"/>
                </a:moveTo>
                <a:lnTo>
                  <a:pt x="8489832" y="0"/>
                </a:lnTo>
                <a:lnTo>
                  <a:pt x="8489832" y="4592622"/>
                </a:lnTo>
                <a:lnTo>
                  <a:pt x="8425177" y="4643431"/>
                </a:lnTo>
                <a:cubicBezTo>
                  <a:pt x="7545703" y="5301150"/>
                  <a:pt x="6453980" y="5690648"/>
                  <a:pt x="5271284" y="5690648"/>
                </a:cubicBezTo>
                <a:cubicBezTo>
                  <a:pt x="2360034" y="5690648"/>
                  <a:pt x="0" y="3330614"/>
                  <a:pt x="0" y="419364"/>
                </a:cubicBezTo>
                <a:cubicBezTo>
                  <a:pt x="0" y="328388"/>
                  <a:pt x="2305" y="237949"/>
                  <a:pt x="6859" y="148105"/>
                </a:cubicBezTo>
                <a:close/>
              </a:path>
            </a:pathLst>
          </a:custGeom>
        </p:spPr>
        <p:txBody>
          <a:bodyPr wrap="square">
            <a:noAutofit/>
          </a:bodyPr>
          <a:lstStyle/>
          <a:p>
            <a:endParaRPr lang="en-US" dirty="0"/>
          </a:p>
        </p:txBody>
      </p:sp>
      <p:sp>
        <p:nvSpPr>
          <p:cNvPr id="14" name="Title 1"/>
          <p:cNvSpPr>
            <a:spLocks noGrp="1"/>
          </p:cNvSpPr>
          <p:nvPr userDrawn="1">
            <p:ph type="ctrTitle"/>
          </p:nvPr>
        </p:nvSpPr>
        <p:spPr>
          <a:xfrm>
            <a:off x="5615948" y="2952000"/>
            <a:ext cx="5293205" cy="766800"/>
          </a:xfrm>
        </p:spPr>
        <p:txBody>
          <a:bodyPr anchor="b"/>
          <a:lstStyle>
            <a:lvl1pPr algn="r">
              <a:lnSpc>
                <a:spcPct val="90000"/>
              </a:lnSpc>
              <a:defRPr sz="2500" b="1" i="0">
                <a:solidFill>
                  <a:schemeClr val="accent4"/>
                </a:solidFill>
                <a:latin typeface="+mj-lt"/>
                <a:ea typeface="Proxima Nova Semibold" charset="0"/>
                <a:cs typeface="Proxima Nova Semibold" charset="0"/>
              </a:defRPr>
            </a:lvl1pPr>
          </a:lstStyle>
          <a:p>
            <a:r>
              <a:rPr lang="en-US" noProof="0" dirty="0"/>
              <a:t>Click to edit Master title style</a:t>
            </a:r>
            <a:endParaRPr lang="en-AU" noProof="0" dirty="0"/>
          </a:p>
        </p:txBody>
      </p:sp>
      <p:sp>
        <p:nvSpPr>
          <p:cNvPr id="15" name="Subtitle 2"/>
          <p:cNvSpPr>
            <a:spLocks noGrp="1"/>
          </p:cNvSpPr>
          <p:nvPr userDrawn="1">
            <p:ph type="subTitle" idx="1" hasCustomPrompt="1"/>
          </p:nvPr>
        </p:nvSpPr>
        <p:spPr>
          <a:xfrm>
            <a:off x="5615642" y="4078800"/>
            <a:ext cx="5292905" cy="159199"/>
          </a:xfrm>
        </p:spPr>
        <p:txBody>
          <a:bodyPr/>
          <a:lstStyle>
            <a:lvl1pPr marL="0" indent="0" algn="r">
              <a:buNone/>
              <a:defRPr sz="1000">
                <a:solidFill>
                  <a:schemeClr val="bg2"/>
                </a:solidFill>
              </a:defRPr>
            </a:lvl1pPr>
            <a:lvl2pPr marL="0" indent="0" algn="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p:txBody>
      </p:sp>
      <p:sp>
        <p:nvSpPr>
          <p:cNvPr id="10" name="Text Placeholder 4"/>
          <p:cNvSpPr>
            <a:spLocks noGrp="1"/>
          </p:cNvSpPr>
          <p:nvPr>
            <p:ph type="body" sz="quarter" idx="14" hasCustomPrompt="1"/>
          </p:nvPr>
        </p:nvSpPr>
        <p:spPr>
          <a:xfrm>
            <a:off x="5615862" y="4294807"/>
            <a:ext cx="5294127" cy="215677"/>
          </a:xfrm>
        </p:spPr>
        <p:txBody>
          <a:bodyPr/>
          <a:lstStyle>
            <a:lvl1pPr algn="r">
              <a:spcBef>
                <a:spcPts val="0"/>
              </a:spcBef>
              <a:defRPr sz="1000" b="0">
                <a:solidFill>
                  <a:schemeClr val="bg2"/>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sp>
        <p:nvSpPr>
          <p:cNvPr id="11" name="Footer Placeholder 4"/>
          <p:cNvSpPr>
            <a:spLocks noGrp="1"/>
          </p:cNvSpPr>
          <p:nvPr>
            <p:ph type="ftr" sz="quarter" idx="3"/>
          </p:nvPr>
        </p:nvSpPr>
        <p:spPr>
          <a:xfrm>
            <a:off x="873605" y="6426007"/>
            <a:ext cx="4812879" cy="164895"/>
          </a:xfrm>
          <a:prstGeom prst="rect">
            <a:avLst/>
          </a:prstGeom>
        </p:spPr>
        <p:txBody>
          <a:bodyPr vert="horz" lIns="0" tIns="0" rIns="0" bIns="0" rtlCol="0" anchor="ctr" anchorCtr="0"/>
          <a:lstStyle>
            <a:lvl1pPr algn="l">
              <a:defRPr lang="en-AU" sz="1000" b="0" dirty="0">
                <a:solidFill>
                  <a:schemeClr val="bg2"/>
                </a:solidFill>
                <a:latin typeface="+mn-lt"/>
                <a:cs typeface="Arial" pitchFamily="34" charset="0"/>
              </a:defRPr>
            </a:lvl1pPr>
          </a:lstStyle>
          <a:p>
            <a:endParaRPr dirty="0">
              <a:solidFill>
                <a:srgbClr val="004165"/>
              </a:solidFill>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52821" y="5450927"/>
            <a:ext cx="6439179" cy="1407079"/>
          </a:xfrm>
          <a:prstGeom prst="rect">
            <a:avLst/>
          </a:prstGeom>
        </p:spPr>
      </p:pic>
    </p:spTree>
    <p:extLst>
      <p:ext uri="{BB962C8B-B14F-4D97-AF65-F5344CB8AC3E}">
        <p14:creationId xmlns:p14="http://schemas.microsoft.com/office/powerpoint/2010/main" val="2361854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25" name="Rectangle 24"/>
          <p:cNvSpPr/>
          <p:nvPr userDrawn="1"/>
        </p:nvSpPr>
        <p:spPr>
          <a:xfrm>
            <a:off x="5" y="0"/>
            <a:ext cx="12191999" cy="6858000"/>
          </a:xfrm>
          <a:prstGeom prst="rect">
            <a:avLst/>
          </a:prstGeom>
          <a:solidFill>
            <a:srgbClr val="D5E2E9"/>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srgbClr val="FFFFFF"/>
              </a:solidFill>
            </a:endParaRPr>
          </a:p>
        </p:txBody>
      </p:sp>
      <p:sp>
        <p:nvSpPr>
          <p:cNvPr id="26" name="Freeform 25"/>
          <p:cNvSpPr/>
          <p:nvPr userDrawn="1"/>
        </p:nvSpPr>
        <p:spPr>
          <a:xfrm>
            <a:off x="873600" y="0"/>
            <a:ext cx="11319776" cy="5690648"/>
          </a:xfrm>
          <a:custGeom>
            <a:avLst/>
            <a:gdLst>
              <a:gd name="connsiteX0" fmla="*/ 18121 w 8489832"/>
              <a:gd name="connsiteY0" fmla="*/ 0 h 5690648"/>
              <a:gd name="connsiteX1" fmla="*/ 8489832 w 8489832"/>
              <a:gd name="connsiteY1" fmla="*/ 0 h 5690648"/>
              <a:gd name="connsiteX2" fmla="*/ 8489832 w 8489832"/>
              <a:gd name="connsiteY2" fmla="*/ 4592622 h 5690648"/>
              <a:gd name="connsiteX3" fmla="*/ 8425177 w 8489832"/>
              <a:gd name="connsiteY3" fmla="*/ 4643431 h 5690648"/>
              <a:gd name="connsiteX4" fmla="*/ 5271284 w 8489832"/>
              <a:gd name="connsiteY4" fmla="*/ 5690648 h 5690648"/>
              <a:gd name="connsiteX5" fmla="*/ 0 w 8489832"/>
              <a:gd name="connsiteY5" fmla="*/ 419364 h 5690648"/>
              <a:gd name="connsiteX6" fmla="*/ 6859 w 8489832"/>
              <a:gd name="connsiteY6" fmla="*/ 148105 h 5690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89832" h="5690648">
                <a:moveTo>
                  <a:pt x="18121" y="0"/>
                </a:moveTo>
                <a:lnTo>
                  <a:pt x="8489832" y="0"/>
                </a:lnTo>
                <a:lnTo>
                  <a:pt x="8489832" y="4592622"/>
                </a:lnTo>
                <a:lnTo>
                  <a:pt x="8425177" y="4643431"/>
                </a:lnTo>
                <a:cubicBezTo>
                  <a:pt x="7545703" y="5301150"/>
                  <a:pt x="6453980" y="5690648"/>
                  <a:pt x="5271284" y="5690648"/>
                </a:cubicBezTo>
                <a:cubicBezTo>
                  <a:pt x="2360034" y="5690648"/>
                  <a:pt x="0" y="3330614"/>
                  <a:pt x="0" y="419364"/>
                </a:cubicBezTo>
                <a:cubicBezTo>
                  <a:pt x="0" y="328388"/>
                  <a:pt x="2305" y="237949"/>
                  <a:pt x="6859" y="148105"/>
                </a:cubicBezTo>
                <a:close/>
              </a:path>
            </a:pathLst>
          </a:custGeom>
          <a:solidFill>
            <a:srgbClr val="B9C9D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srgbClr val="FFFFFF"/>
              </a:solidFill>
            </a:endParaRPr>
          </a:p>
        </p:txBody>
      </p:sp>
      <p:sp>
        <p:nvSpPr>
          <p:cNvPr id="24" name="Picture Placeholder 23"/>
          <p:cNvSpPr>
            <a:spLocks noGrp="1"/>
          </p:cNvSpPr>
          <p:nvPr>
            <p:ph type="pic" sz="quarter" idx="16"/>
          </p:nvPr>
        </p:nvSpPr>
        <p:spPr>
          <a:xfrm>
            <a:off x="873600" y="0"/>
            <a:ext cx="11319776" cy="5690648"/>
          </a:xfrm>
          <a:custGeom>
            <a:avLst/>
            <a:gdLst>
              <a:gd name="connsiteX0" fmla="*/ 18121 w 8489832"/>
              <a:gd name="connsiteY0" fmla="*/ 0 h 5690648"/>
              <a:gd name="connsiteX1" fmla="*/ 8489832 w 8489832"/>
              <a:gd name="connsiteY1" fmla="*/ 0 h 5690648"/>
              <a:gd name="connsiteX2" fmla="*/ 8489832 w 8489832"/>
              <a:gd name="connsiteY2" fmla="*/ 4592622 h 5690648"/>
              <a:gd name="connsiteX3" fmla="*/ 8425177 w 8489832"/>
              <a:gd name="connsiteY3" fmla="*/ 4643431 h 5690648"/>
              <a:gd name="connsiteX4" fmla="*/ 5271284 w 8489832"/>
              <a:gd name="connsiteY4" fmla="*/ 5690648 h 5690648"/>
              <a:gd name="connsiteX5" fmla="*/ 0 w 8489832"/>
              <a:gd name="connsiteY5" fmla="*/ 419364 h 5690648"/>
              <a:gd name="connsiteX6" fmla="*/ 6859 w 8489832"/>
              <a:gd name="connsiteY6" fmla="*/ 148105 h 5690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89832" h="5690648">
                <a:moveTo>
                  <a:pt x="18121" y="0"/>
                </a:moveTo>
                <a:lnTo>
                  <a:pt x="8489832" y="0"/>
                </a:lnTo>
                <a:lnTo>
                  <a:pt x="8489832" y="4592622"/>
                </a:lnTo>
                <a:lnTo>
                  <a:pt x="8425177" y="4643431"/>
                </a:lnTo>
                <a:cubicBezTo>
                  <a:pt x="7545703" y="5301150"/>
                  <a:pt x="6453980" y="5690648"/>
                  <a:pt x="5271284" y="5690648"/>
                </a:cubicBezTo>
                <a:cubicBezTo>
                  <a:pt x="2360034" y="5690648"/>
                  <a:pt x="0" y="3330614"/>
                  <a:pt x="0" y="419364"/>
                </a:cubicBezTo>
                <a:cubicBezTo>
                  <a:pt x="0" y="328388"/>
                  <a:pt x="2305" y="237949"/>
                  <a:pt x="6859" y="148105"/>
                </a:cubicBezTo>
                <a:close/>
              </a:path>
            </a:pathLst>
          </a:custGeom>
        </p:spPr>
        <p:txBody>
          <a:bodyPr wrap="square">
            <a:noAutofit/>
          </a:bodyPr>
          <a:lstStyle/>
          <a:p>
            <a:endParaRPr lang="en-US" dirty="0"/>
          </a:p>
        </p:txBody>
      </p:sp>
      <p:cxnSp>
        <p:nvCxnSpPr>
          <p:cNvPr id="12" name="Straight Connector 11"/>
          <p:cNvCxnSpPr/>
          <p:nvPr userDrawn="1"/>
        </p:nvCxnSpPr>
        <p:spPr>
          <a:xfrm>
            <a:off x="10371517" y="3893405"/>
            <a:ext cx="537027" cy="0"/>
          </a:xfrm>
          <a:prstGeom prst="line">
            <a:avLst/>
          </a:prstGeom>
          <a:ln w="6350" cmpd="sng">
            <a:solidFill>
              <a:schemeClr val="bg1"/>
            </a:solidFill>
          </a:ln>
        </p:spPr>
        <p:style>
          <a:lnRef idx="1">
            <a:schemeClr val="dk1"/>
          </a:lnRef>
          <a:fillRef idx="0">
            <a:schemeClr val="dk1"/>
          </a:fillRef>
          <a:effectRef idx="0">
            <a:schemeClr val="dk1"/>
          </a:effectRef>
          <a:fontRef idx="minor">
            <a:schemeClr val="tx1"/>
          </a:fontRef>
        </p:style>
      </p:cxnSp>
      <p:sp>
        <p:nvSpPr>
          <p:cNvPr id="14" name="Title 1"/>
          <p:cNvSpPr>
            <a:spLocks noGrp="1"/>
          </p:cNvSpPr>
          <p:nvPr userDrawn="1">
            <p:ph type="ctrTitle"/>
          </p:nvPr>
        </p:nvSpPr>
        <p:spPr>
          <a:xfrm>
            <a:off x="5615948" y="2707200"/>
            <a:ext cx="5293205" cy="766800"/>
          </a:xfrm>
        </p:spPr>
        <p:txBody>
          <a:bodyPr anchor="b"/>
          <a:lstStyle>
            <a:lvl1pPr algn="r">
              <a:lnSpc>
                <a:spcPct val="90000"/>
              </a:lnSpc>
              <a:defRPr sz="2500" b="1">
                <a:solidFill>
                  <a:schemeClr val="bg1"/>
                </a:solidFill>
                <a:latin typeface="+mj-lt"/>
              </a:defRPr>
            </a:lvl1pPr>
          </a:lstStyle>
          <a:p>
            <a:r>
              <a:rPr lang="en-US" noProof="0" dirty="0"/>
              <a:t>Click to edit Master title style</a:t>
            </a:r>
            <a:endParaRPr lang="en-AU" noProof="0" dirty="0"/>
          </a:p>
        </p:txBody>
      </p:sp>
      <p:sp>
        <p:nvSpPr>
          <p:cNvPr id="15" name="Subtitle 2"/>
          <p:cNvSpPr>
            <a:spLocks noGrp="1"/>
          </p:cNvSpPr>
          <p:nvPr userDrawn="1">
            <p:ph type="subTitle" idx="1" hasCustomPrompt="1"/>
          </p:nvPr>
        </p:nvSpPr>
        <p:spPr>
          <a:xfrm>
            <a:off x="5615642" y="4258807"/>
            <a:ext cx="5292905" cy="159199"/>
          </a:xfrm>
        </p:spPr>
        <p:txBody>
          <a:bodyPr/>
          <a:lstStyle>
            <a:lvl1pPr marL="0" indent="0" algn="r">
              <a:buNone/>
              <a:defRPr sz="1000">
                <a:solidFill>
                  <a:schemeClr val="bg1"/>
                </a:solidFill>
              </a:defRPr>
            </a:lvl1pPr>
            <a:lvl2pPr marL="0" indent="0" algn="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p:txBody>
      </p:sp>
      <p:sp>
        <p:nvSpPr>
          <p:cNvPr id="10" name="Text Placeholder 4"/>
          <p:cNvSpPr>
            <a:spLocks noGrp="1"/>
          </p:cNvSpPr>
          <p:nvPr>
            <p:ph type="body" sz="quarter" idx="14" hasCustomPrompt="1"/>
          </p:nvPr>
        </p:nvSpPr>
        <p:spPr>
          <a:xfrm>
            <a:off x="5615862" y="4473201"/>
            <a:ext cx="5294127" cy="215677"/>
          </a:xfrm>
        </p:spPr>
        <p:txBody>
          <a:bodyPr/>
          <a:lstStyle>
            <a:lvl1pPr algn="r">
              <a:spcBef>
                <a:spcPts val="0"/>
              </a:spcBef>
              <a:defRPr sz="1000" b="0">
                <a:solidFill>
                  <a:schemeClr val="bg1"/>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sp>
        <p:nvSpPr>
          <p:cNvPr id="13" name="Teardrop 12"/>
          <p:cNvSpPr/>
          <p:nvPr userDrawn="1"/>
        </p:nvSpPr>
        <p:spPr>
          <a:xfrm rot="5400000">
            <a:off x="9743156" y="1363917"/>
            <a:ext cx="972000" cy="1296000"/>
          </a:xfrm>
          <a:prstGeom prst="teardrop">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vert270" lIns="144000" tIns="36000" rIns="36000" bIns="36000" rtlCol="0" anchor="ctr"/>
          <a:lstStyle/>
          <a:p>
            <a:pPr algn="ctr" fontAlgn="auto">
              <a:spcBef>
                <a:spcPts val="0"/>
              </a:spcBef>
              <a:spcAft>
                <a:spcPts val="0"/>
              </a:spcAft>
            </a:pPr>
            <a:endParaRPr lang="en-US" sz="2700" b="1" dirty="0">
              <a:solidFill>
                <a:srgbClr val="FFFFFF"/>
              </a:solidFill>
            </a:endParaRPr>
          </a:p>
        </p:txBody>
      </p:sp>
      <p:sp>
        <p:nvSpPr>
          <p:cNvPr id="11"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329553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607489" y="1182021"/>
            <a:ext cx="10977033" cy="396548"/>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dirty="0"/>
              <a:t>Click to edit Master text styles</a:t>
            </a:r>
          </a:p>
        </p:txBody>
      </p:sp>
      <p:sp>
        <p:nvSpPr>
          <p:cNvPr id="8" name="Content Placeholder 7"/>
          <p:cNvSpPr>
            <a:spLocks noGrp="1"/>
          </p:cNvSpPr>
          <p:nvPr>
            <p:ph sz="quarter" idx="11"/>
          </p:nvPr>
        </p:nvSpPr>
        <p:spPr>
          <a:xfrm>
            <a:off x="607489" y="1578569"/>
            <a:ext cx="10977033" cy="491430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
        <p:nvSpPr>
          <p:cNvPr id="6" name="Slide Number Placeholder 5"/>
          <p:cNvSpPr>
            <a:spLocks noGrp="1"/>
          </p:cNvSpPr>
          <p:nvPr>
            <p:ph type="sldNum" sz="quarter" idx="13"/>
          </p:nvPr>
        </p:nvSpPr>
        <p:spPr>
          <a:xfrm>
            <a:off x="10853811" y="6575425"/>
            <a:ext cx="730711" cy="128588"/>
          </a:xfrm>
          <a:prstGeom prst="rect">
            <a:avLst/>
          </a:prstGeom>
        </p:spPr>
        <p:txBody>
          <a:bodyPr/>
          <a:lstStyle/>
          <a:p>
            <a:pPr>
              <a:defRPr/>
            </a:pPr>
            <a:fld id="{90CBDC3A-D49F-4631-A8C7-55D59B33E5FA}" type="slidenum">
              <a:rPr lang="en-US" smtClean="0"/>
              <a:pPr>
                <a:defRPr/>
              </a:pPr>
              <a:t>‹#›</a:t>
            </a:fld>
            <a:endParaRPr lang="en-US" dirty="0"/>
          </a:p>
        </p:txBody>
      </p:sp>
      <p:sp>
        <p:nvSpPr>
          <p:cNvPr id="7" name="Text Placeholder 3"/>
          <p:cNvSpPr>
            <a:spLocks noGrp="1"/>
          </p:cNvSpPr>
          <p:nvPr>
            <p:ph type="body" sz="quarter" idx="14" hasCustomPrompt="1"/>
          </p:nvPr>
        </p:nvSpPr>
        <p:spPr>
          <a:xfrm>
            <a:off x="7747000" y="6541294"/>
            <a:ext cx="1905000" cy="196850"/>
          </a:xfrm>
        </p:spPr>
        <p:txBody>
          <a:bodyPr/>
          <a:lstStyle>
            <a:lvl1pPr marL="0" indent="0" algn="ctr">
              <a:buNone/>
              <a:defRPr lang="en-AU" sz="900" kern="1200" dirty="0">
                <a:solidFill>
                  <a:schemeClr val="tx2"/>
                </a:solidFill>
                <a:latin typeface="+mn-lt"/>
                <a:ea typeface="+mn-ea"/>
                <a:cs typeface="Arial" charset="0"/>
              </a:defRPr>
            </a:lvl1pPr>
          </a:lstStyle>
          <a:p>
            <a:pPr lvl="0"/>
            <a:r>
              <a:rPr lang="en-US" dirty="0"/>
              <a:t>28th April 2015</a:t>
            </a:r>
            <a:endParaRPr lang="en-AU" dirty="0"/>
          </a:p>
        </p:txBody>
      </p:sp>
    </p:spTree>
    <p:extLst>
      <p:ext uri="{BB962C8B-B14F-4D97-AF65-F5344CB8AC3E}">
        <p14:creationId xmlns:p14="http://schemas.microsoft.com/office/powerpoint/2010/main" val="2168579001"/>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873600" y="1341438"/>
            <a:ext cx="10665600" cy="43942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5" name="Slide Number Placeholder 4"/>
          <p:cNvSpPr>
            <a:spLocks noGrp="1"/>
          </p:cNvSpPr>
          <p:nvPr>
            <p:ph type="sldNum" sz="quarter" idx="13"/>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6" name="Text Box 10"/>
          <p:cNvSpPr txBox="1">
            <a:spLocks noChangeArrowheads="1"/>
          </p:cNvSpPr>
          <p:nvPr userDrawn="1">
            <p:custDataLst>
              <p:tags r:id="rId1"/>
            </p:custDataLst>
          </p:nvPr>
        </p:nvSpPr>
        <p:spPr bwMode="gray">
          <a:xfrm>
            <a:off x="175849" y="6627813"/>
            <a:ext cx="3937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lr>
                <a:schemeClr val="tx2"/>
              </a:buClr>
              <a:defRPr sz="1200">
                <a:solidFill>
                  <a:schemeClr val="tx1"/>
                </a:solidFill>
                <a:latin typeface="Verdana" pitchFamily="34" charset="0"/>
                <a:cs typeface="Arial" charset="0"/>
              </a:defRPr>
            </a:lvl1pPr>
            <a:lvl2pPr marL="742950" indent="-285750" eaLnBrk="0" hangingPunct="0">
              <a:spcBef>
                <a:spcPct val="20000"/>
              </a:spcBef>
              <a:buClr>
                <a:schemeClr val="tx2"/>
              </a:buClr>
              <a:buChar char="•"/>
              <a:defRPr sz="1200">
                <a:solidFill>
                  <a:schemeClr val="tx1"/>
                </a:solidFill>
                <a:latin typeface="Verdana" pitchFamily="34" charset="0"/>
                <a:cs typeface="Arial" charset="0"/>
              </a:defRPr>
            </a:lvl2pPr>
            <a:lvl3pPr marL="1143000" indent="-228600" eaLnBrk="0" hangingPunct="0">
              <a:spcBef>
                <a:spcPct val="20000"/>
              </a:spcBef>
              <a:buClr>
                <a:schemeClr val="tx2"/>
              </a:buClr>
              <a:buFont typeface="Verdana" pitchFamily="34" charset="0"/>
              <a:buChar char="–"/>
              <a:defRPr sz="1200">
                <a:solidFill>
                  <a:schemeClr val="tx1"/>
                </a:solidFill>
                <a:latin typeface="Verdana" pitchFamily="34" charset="0"/>
                <a:cs typeface="Arial" charset="0"/>
              </a:defRPr>
            </a:lvl3pPr>
            <a:lvl4pPr marL="1600200" indent="-228600" eaLnBrk="0" hangingPunct="0">
              <a:spcBef>
                <a:spcPct val="20000"/>
              </a:spcBef>
              <a:buClr>
                <a:schemeClr val="tx2"/>
              </a:buClr>
              <a:buFont typeface="Verdana" pitchFamily="34" charset="0"/>
              <a:buChar char="-"/>
              <a:defRPr sz="1200">
                <a:solidFill>
                  <a:schemeClr val="tx1"/>
                </a:solidFill>
                <a:latin typeface="Verdana" pitchFamily="34" charset="0"/>
                <a:cs typeface="Arial" charset="0"/>
              </a:defRPr>
            </a:lvl4pPr>
            <a:lvl5pPr marL="2057400" indent="-228600" eaLnBrk="0" hangingPunct="0">
              <a:spcBef>
                <a:spcPct val="20000"/>
              </a:spcBef>
              <a:buClr>
                <a:schemeClr val="tx2"/>
              </a:buClr>
              <a:buFont typeface="Verdana" pitchFamily="34" charset="0"/>
              <a:buChar char="▪"/>
              <a:defRPr sz="1200">
                <a:solidFill>
                  <a:schemeClr val="tx1"/>
                </a:solidFill>
                <a:latin typeface="Verdana" pitchFamily="34" charset="0"/>
                <a:cs typeface="Arial" charset="0"/>
              </a:defRPr>
            </a:lvl5pPr>
            <a:lvl6pPr marL="2514600" indent="-228600" eaLnBrk="0" fontAlgn="base" hangingPunct="0">
              <a:spcBef>
                <a:spcPct val="20000"/>
              </a:spcBef>
              <a:spcAft>
                <a:spcPct val="0"/>
              </a:spcAft>
              <a:buClr>
                <a:schemeClr val="tx2"/>
              </a:buClr>
              <a:buFont typeface="Verdana" pitchFamily="34" charset="0"/>
              <a:buChar char="▪"/>
              <a:defRPr sz="1200">
                <a:solidFill>
                  <a:schemeClr val="tx1"/>
                </a:solidFill>
                <a:latin typeface="Verdana" pitchFamily="34" charset="0"/>
                <a:cs typeface="Arial" charset="0"/>
              </a:defRPr>
            </a:lvl6pPr>
            <a:lvl7pPr marL="2971800" indent="-228600" eaLnBrk="0" fontAlgn="base" hangingPunct="0">
              <a:spcBef>
                <a:spcPct val="20000"/>
              </a:spcBef>
              <a:spcAft>
                <a:spcPct val="0"/>
              </a:spcAft>
              <a:buClr>
                <a:schemeClr val="tx2"/>
              </a:buClr>
              <a:buFont typeface="Verdana" pitchFamily="34" charset="0"/>
              <a:buChar char="▪"/>
              <a:defRPr sz="1200">
                <a:solidFill>
                  <a:schemeClr val="tx1"/>
                </a:solidFill>
                <a:latin typeface="Verdana" pitchFamily="34" charset="0"/>
                <a:cs typeface="Arial" charset="0"/>
              </a:defRPr>
            </a:lvl7pPr>
            <a:lvl8pPr marL="3429000" indent="-228600" eaLnBrk="0" fontAlgn="base" hangingPunct="0">
              <a:spcBef>
                <a:spcPct val="20000"/>
              </a:spcBef>
              <a:spcAft>
                <a:spcPct val="0"/>
              </a:spcAft>
              <a:buClr>
                <a:schemeClr val="tx2"/>
              </a:buClr>
              <a:buFont typeface="Verdana" pitchFamily="34" charset="0"/>
              <a:buChar char="▪"/>
              <a:defRPr sz="1200">
                <a:solidFill>
                  <a:schemeClr val="tx1"/>
                </a:solidFill>
                <a:latin typeface="Verdana" pitchFamily="34" charset="0"/>
                <a:cs typeface="Arial" charset="0"/>
              </a:defRPr>
            </a:lvl8pPr>
            <a:lvl9pPr marL="3886200" indent="-228600" eaLnBrk="0" fontAlgn="base" hangingPunct="0">
              <a:spcBef>
                <a:spcPct val="20000"/>
              </a:spcBef>
              <a:spcAft>
                <a:spcPct val="0"/>
              </a:spcAft>
              <a:buClr>
                <a:schemeClr val="tx2"/>
              </a:buClr>
              <a:buFont typeface="Verdana" pitchFamily="34" charset="0"/>
              <a:buChar char="▪"/>
              <a:defRPr sz="1200">
                <a:solidFill>
                  <a:schemeClr val="tx1"/>
                </a:solidFill>
                <a:latin typeface="Verdana" pitchFamily="34" charset="0"/>
                <a:cs typeface="Arial" charset="0"/>
              </a:defRPr>
            </a:lvl9pPr>
          </a:lstStyle>
          <a:p>
            <a:pPr eaLnBrk="1" hangingPunct="1">
              <a:spcBef>
                <a:spcPct val="0"/>
              </a:spcBef>
              <a:spcAft>
                <a:spcPct val="30000"/>
              </a:spcAft>
              <a:buClrTx/>
            </a:pPr>
            <a:r>
              <a:rPr lang="en-AU" altLang="en-US" sz="1000" b="1" dirty="0">
                <a:solidFill>
                  <a:srgbClr val="FF3300"/>
                </a:solidFill>
              </a:rPr>
              <a:t>Confidential</a:t>
            </a:r>
          </a:p>
        </p:txBody>
      </p:sp>
    </p:spTree>
    <p:extLst>
      <p:ext uri="{BB962C8B-B14F-4D97-AF65-F5344CB8AC3E}">
        <p14:creationId xmlns:p14="http://schemas.microsoft.com/office/powerpoint/2010/main" val="42814989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Executive summary with intr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873600" y="2492896"/>
            <a:ext cx="10665600" cy="3242742"/>
          </a:xfrm>
        </p:spPr>
        <p:txBody>
          <a:bodyPr/>
          <a:lstStyle>
            <a:lvl2pPr>
              <a:defRPr>
                <a:solidFill>
                  <a:schemeClr val="tx1"/>
                </a:solidFill>
              </a:defRPr>
            </a:lvl2pPr>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p:txBody>
      </p:sp>
      <p:sp>
        <p:nvSpPr>
          <p:cNvPr id="5" name="Text Placeholder 4"/>
          <p:cNvSpPr>
            <a:spLocks noGrp="1"/>
          </p:cNvSpPr>
          <p:nvPr>
            <p:ph type="body" sz="quarter" idx="12"/>
          </p:nvPr>
        </p:nvSpPr>
        <p:spPr>
          <a:xfrm>
            <a:off x="873603" y="1342800"/>
            <a:ext cx="10665884" cy="962732"/>
          </a:xfrm>
        </p:spPr>
        <p:txBody>
          <a:bodyPr/>
          <a:lstStyle>
            <a:lvl1pPr>
              <a:defRPr sz="1800">
                <a:solidFill>
                  <a:schemeClr val="tx2"/>
                </a:solidFill>
              </a:defRPr>
            </a:lvl1pPr>
            <a:lvl2pPr>
              <a:defRPr sz="1800">
                <a:solidFill>
                  <a:schemeClr val="tx2"/>
                </a:solidFill>
              </a:defRPr>
            </a:lvl2pPr>
            <a:lvl3pPr>
              <a:defRPr sz="1800">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endParaRPr lang="en-AU" dirty="0"/>
          </a:p>
        </p:txBody>
      </p:sp>
      <p:sp>
        <p:nvSpPr>
          <p:cNvPr id="9" name="Text Placeholder 4"/>
          <p:cNvSpPr>
            <a:spLocks noGrp="1"/>
          </p:cNvSpPr>
          <p:nvPr>
            <p:ph type="body" sz="quarter" idx="13"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7" name="Slide Number Placeholder 6"/>
          <p:cNvSpPr>
            <a:spLocks noGrp="1"/>
          </p:cNvSpPr>
          <p:nvPr>
            <p:ph type="sldNum" sz="quarter" idx="15"/>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10"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385647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Content with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873600" y="1341438"/>
            <a:ext cx="10665600" cy="4394200"/>
          </a:xfrm>
        </p:spPr>
        <p:txBody>
          <a:bodyPr numCol="2" spcCol="360000"/>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5" name="Slide Number Placeholder 4"/>
          <p:cNvSpPr>
            <a:spLocks noGrp="1"/>
          </p:cNvSpPr>
          <p:nvPr>
            <p:ph type="sldNum" sz="quarter" idx="13"/>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7"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37454770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Table and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873600" y="1342800"/>
            <a:ext cx="10665600" cy="15318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5" name="Table Placeholder 4"/>
          <p:cNvSpPr>
            <a:spLocks noGrp="1"/>
          </p:cNvSpPr>
          <p:nvPr>
            <p:ph type="tbl" sz="quarter" idx="12"/>
          </p:nvPr>
        </p:nvSpPr>
        <p:spPr>
          <a:xfrm>
            <a:off x="873600" y="3068960"/>
            <a:ext cx="10668000" cy="2666678"/>
          </a:xfrm>
        </p:spPr>
        <p:txBody>
          <a:bodyPr/>
          <a:lstStyle/>
          <a:p>
            <a:endParaRPr lang="en-AU" dirty="0"/>
          </a:p>
        </p:txBody>
      </p:sp>
      <p:sp>
        <p:nvSpPr>
          <p:cNvPr id="8" name="Text Placeholder 4"/>
          <p:cNvSpPr>
            <a:spLocks noGrp="1"/>
          </p:cNvSpPr>
          <p:nvPr>
            <p:ph type="body" sz="quarter" idx="13"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9" name="Slide Number Placeholder 8"/>
          <p:cNvSpPr>
            <a:spLocks noGrp="1"/>
          </p:cNvSpPr>
          <p:nvPr>
            <p:ph type="sldNum" sz="quarter" idx="15"/>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10"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2462040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able and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5" name="Table Placeholder 4"/>
          <p:cNvSpPr>
            <a:spLocks noGrp="1"/>
          </p:cNvSpPr>
          <p:nvPr>
            <p:ph type="tbl" sz="quarter" idx="12"/>
          </p:nvPr>
        </p:nvSpPr>
        <p:spPr>
          <a:xfrm>
            <a:off x="873600" y="1342800"/>
            <a:ext cx="10668000" cy="4395600"/>
          </a:xfrm>
        </p:spPr>
        <p:txBody>
          <a:bodyPr/>
          <a:lstStyle/>
          <a:p>
            <a:endParaRPr lang="en-AU" dirty="0"/>
          </a:p>
        </p:txBody>
      </p:sp>
      <p:sp>
        <p:nvSpPr>
          <p:cNvPr id="8" name="Text Placeholder 4"/>
          <p:cNvSpPr>
            <a:spLocks noGrp="1"/>
          </p:cNvSpPr>
          <p:nvPr>
            <p:ph type="body" sz="quarter" idx="13"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6" name="Slide Number Placeholder 5"/>
          <p:cNvSpPr>
            <a:spLocks noGrp="1"/>
          </p:cNvSpPr>
          <p:nvPr>
            <p:ph type="sldNum" sz="quarter" idx="15"/>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9"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22317101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Content Placeholder 2"/>
          <p:cNvSpPr>
            <a:spLocks noGrp="1"/>
          </p:cNvSpPr>
          <p:nvPr>
            <p:ph idx="19" hasCustomPrompt="1"/>
          </p:nvPr>
        </p:nvSpPr>
        <p:spPr>
          <a:xfrm>
            <a:off x="6628800" y="1316870"/>
            <a:ext cx="4953600" cy="43956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2" name="Title 1"/>
          <p:cNvSpPr>
            <a:spLocks noGrp="1"/>
          </p:cNvSpPr>
          <p:nvPr>
            <p:ph type="title"/>
          </p:nvPr>
        </p:nvSpPr>
        <p:spPr/>
        <p:txBody>
          <a:bodyPr/>
          <a:lstStyle/>
          <a:p>
            <a:r>
              <a:rPr lang="en-US" noProof="0"/>
              <a:t>Click to edit Master title style</a:t>
            </a:r>
            <a:endParaRPr lang="en-AU" noProof="0" dirty="0"/>
          </a:p>
        </p:txBody>
      </p:sp>
      <p:sp>
        <p:nvSpPr>
          <p:cNvPr id="6" name="Content Placeholder 2"/>
          <p:cNvSpPr>
            <a:spLocks noGrp="1"/>
          </p:cNvSpPr>
          <p:nvPr>
            <p:ph idx="12" hasCustomPrompt="1"/>
          </p:nvPr>
        </p:nvSpPr>
        <p:spPr>
          <a:xfrm>
            <a:off x="873600" y="1342800"/>
            <a:ext cx="4953600" cy="43956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10" name="Slide Number Placeholder 9"/>
          <p:cNvSpPr>
            <a:spLocks noGrp="1"/>
          </p:cNvSpPr>
          <p:nvPr>
            <p:ph type="sldNum" sz="quarter" idx="16"/>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11"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18787711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ullet slide with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6629643" y="1342800"/>
            <a:ext cx="4953600" cy="4392000"/>
          </a:xfrm>
        </p:spPr>
        <p:txBody>
          <a:bodyPr anchor="ctr"/>
          <a:lstStyle>
            <a:lvl1pPr algn="ctr">
              <a:defRPr/>
            </a:lvl1pPr>
            <a:lvl5pPr>
              <a:defRPr baseline="0"/>
            </a:lvl5pPr>
          </a:lstStyle>
          <a:p>
            <a:pPr lvl="0"/>
            <a:r>
              <a:rPr lang="en-AU" noProof="0" dirty="0"/>
              <a:t>Click on icons to insert content</a:t>
            </a:r>
          </a:p>
        </p:txBody>
      </p:sp>
      <p:sp>
        <p:nvSpPr>
          <p:cNvPr id="6" name="Content Placeholder 2"/>
          <p:cNvSpPr>
            <a:spLocks noGrp="1"/>
          </p:cNvSpPr>
          <p:nvPr>
            <p:ph idx="12" hasCustomPrompt="1"/>
          </p:nvPr>
        </p:nvSpPr>
        <p:spPr>
          <a:xfrm>
            <a:off x="873600" y="1342800"/>
            <a:ext cx="4953600" cy="43956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8"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9" name="Slide Number Placeholder 8"/>
          <p:cNvSpPr>
            <a:spLocks noGrp="1"/>
          </p:cNvSpPr>
          <p:nvPr>
            <p:ph type="sldNum" sz="quarter" idx="16"/>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10"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40320294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 Content and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6629643" y="1341438"/>
            <a:ext cx="4953600" cy="4393362"/>
          </a:xfrm>
        </p:spPr>
        <p:txBody>
          <a:bodyPr anchor="ctr"/>
          <a:lstStyle>
            <a:lvl1pPr algn="ctr">
              <a:defRPr/>
            </a:lvl1pPr>
            <a:lvl5pPr>
              <a:defRPr baseline="0"/>
            </a:lvl5pPr>
          </a:lstStyle>
          <a:p>
            <a:pPr lvl="0"/>
            <a:r>
              <a:rPr lang="en-AU" noProof="0" dirty="0"/>
              <a:t>Click on icons to insert content</a:t>
            </a:r>
          </a:p>
        </p:txBody>
      </p:sp>
      <p:sp>
        <p:nvSpPr>
          <p:cNvPr id="8"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9" name="Content Placeholder 2"/>
          <p:cNvSpPr>
            <a:spLocks noGrp="1"/>
          </p:cNvSpPr>
          <p:nvPr>
            <p:ph idx="15" hasCustomPrompt="1"/>
          </p:nvPr>
        </p:nvSpPr>
        <p:spPr>
          <a:xfrm>
            <a:off x="873600" y="1341438"/>
            <a:ext cx="4953600" cy="4393362"/>
          </a:xfrm>
        </p:spPr>
        <p:txBody>
          <a:bodyPr anchor="ctr"/>
          <a:lstStyle>
            <a:lvl1pPr algn="ctr">
              <a:defRPr/>
            </a:lvl1pPr>
            <a:lvl5pPr>
              <a:defRPr baseline="0"/>
            </a:lvl5pPr>
          </a:lstStyle>
          <a:p>
            <a:pPr lvl="0"/>
            <a:r>
              <a:rPr lang="en-AU" noProof="0" dirty="0"/>
              <a:t>Click on icons to insert content</a:t>
            </a:r>
          </a:p>
        </p:txBody>
      </p:sp>
      <p:sp>
        <p:nvSpPr>
          <p:cNvPr id="5" name="Slide Number Placeholder 4"/>
          <p:cNvSpPr>
            <a:spLocks noGrp="1"/>
          </p:cNvSpPr>
          <p:nvPr>
            <p:ph type="sldNum" sz="quarter" idx="18"/>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11" name="Date Placeholder 15"/>
          <p:cNvSpPr>
            <a:spLocks noGrp="1"/>
          </p:cNvSpPr>
          <p:nvPr>
            <p:ph type="dt" sz="half" idx="19"/>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36012437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 Content and notes">
    <p:spTree>
      <p:nvGrpSpPr>
        <p:cNvPr id="1" name=""/>
        <p:cNvGrpSpPr/>
        <p:nvPr/>
      </p:nvGrpSpPr>
      <p:grpSpPr>
        <a:xfrm>
          <a:off x="0" y="0"/>
          <a:ext cx="0" cy="0"/>
          <a:chOff x="0" y="0"/>
          <a:chExt cx="0" cy="0"/>
        </a:xfrm>
      </p:grpSpPr>
      <p:sp>
        <p:nvSpPr>
          <p:cNvPr id="12" name="Content Placeholder 2"/>
          <p:cNvSpPr>
            <a:spLocks noGrp="1"/>
          </p:cNvSpPr>
          <p:nvPr>
            <p:ph idx="19" hasCustomPrompt="1"/>
          </p:nvPr>
        </p:nvSpPr>
        <p:spPr>
          <a:xfrm>
            <a:off x="6615829" y="3621789"/>
            <a:ext cx="4953600" cy="2035589"/>
          </a:xfrm>
        </p:spPr>
        <p:txBody>
          <a:bodyPr anchor="ctr"/>
          <a:lstStyle>
            <a:lvl1pPr algn="ctr">
              <a:defRPr/>
            </a:lvl1pPr>
            <a:lvl5pPr>
              <a:defRPr baseline="0"/>
            </a:lvl5pPr>
          </a:lstStyle>
          <a:p>
            <a:pPr lvl="0"/>
            <a:r>
              <a:rPr lang="en-AU" noProof="0" dirty="0"/>
              <a:t>Click on icons to insert content</a:t>
            </a:r>
          </a:p>
        </p:txBody>
      </p:sp>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6629643" y="1341445"/>
            <a:ext cx="4953600" cy="2036951"/>
          </a:xfrm>
        </p:spPr>
        <p:txBody>
          <a:bodyPr anchor="ctr"/>
          <a:lstStyle>
            <a:lvl1pPr algn="ctr">
              <a:defRPr/>
            </a:lvl1pPr>
            <a:lvl5pPr>
              <a:defRPr baseline="0"/>
            </a:lvl5pPr>
          </a:lstStyle>
          <a:p>
            <a:pPr lvl="0"/>
            <a:r>
              <a:rPr lang="en-AU" noProof="0" dirty="0"/>
              <a:t>Click on icons to insert content</a:t>
            </a:r>
          </a:p>
        </p:txBody>
      </p:sp>
      <p:sp>
        <p:nvSpPr>
          <p:cNvPr id="8"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9" name="Content Placeholder 2"/>
          <p:cNvSpPr>
            <a:spLocks noGrp="1"/>
          </p:cNvSpPr>
          <p:nvPr>
            <p:ph idx="15" hasCustomPrompt="1"/>
          </p:nvPr>
        </p:nvSpPr>
        <p:spPr>
          <a:xfrm>
            <a:off x="873600" y="1341445"/>
            <a:ext cx="4953600" cy="2036951"/>
          </a:xfrm>
        </p:spPr>
        <p:txBody>
          <a:bodyPr anchor="ctr"/>
          <a:lstStyle>
            <a:lvl1pPr algn="ctr">
              <a:defRPr/>
            </a:lvl1pPr>
            <a:lvl5pPr>
              <a:defRPr baseline="0"/>
            </a:lvl5pPr>
          </a:lstStyle>
          <a:p>
            <a:pPr lvl="0"/>
            <a:r>
              <a:rPr lang="en-AU" noProof="0" dirty="0"/>
              <a:t>Click on icons to insert content</a:t>
            </a:r>
          </a:p>
        </p:txBody>
      </p:sp>
      <p:sp>
        <p:nvSpPr>
          <p:cNvPr id="5" name="Slide Number Placeholder 4"/>
          <p:cNvSpPr>
            <a:spLocks noGrp="1"/>
          </p:cNvSpPr>
          <p:nvPr>
            <p:ph type="sldNum" sz="quarter" idx="18"/>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15" name="Content Placeholder 2"/>
          <p:cNvSpPr>
            <a:spLocks noGrp="1"/>
          </p:cNvSpPr>
          <p:nvPr>
            <p:ph idx="21" hasCustomPrompt="1"/>
          </p:nvPr>
        </p:nvSpPr>
        <p:spPr>
          <a:xfrm>
            <a:off x="873600" y="3621789"/>
            <a:ext cx="4953600" cy="2035589"/>
          </a:xfrm>
        </p:spPr>
        <p:txBody>
          <a:bodyPr anchor="ctr"/>
          <a:lstStyle>
            <a:lvl1pPr algn="ctr">
              <a:defRPr/>
            </a:lvl1pPr>
            <a:lvl5pPr>
              <a:defRPr baseline="0"/>
            </a:lvl5pPr>
          </a:lstStyle>
          <a:p>
            <a:pPr lvl="0"/>
            <a:r>
              <a:rPr lang="en-AU" noProof="0" dirty="0"/>
              <a:t>Click on icons to insert content</a:t>
            </a:r>
          </a:p>
        </p:txBody>
      </p:sp>
      <p:sp>
        <p:nvSpPr>
          <p:cNvPr id="17" name="Date Placeholder 15"/>
          <p:cNvSpPr>
            <a:spLocks noGrp="1"/>
          </p:cNvSpPr>
          <p:nvPr>
            <p:ph type="dt" sz="half" idx="23"/>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9165054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5" name="Picture Placeholder 4"/>
          <p:cNvSpPr>
            <a:spLocks noGrp="1"/>
          </p:cNvSpPr>
          <p:nvPr>
            <p:ph type="pic" sz="quarter" idx="13" hasCustomPrompt="1"/>
          </p:nvPr>
        </p:nvSpPr>
        <p:spPr>
          <a:xfrm>
            <a:off x="6628800" y="1342800"/>
            <a:ext cx="4953600" cy="4395600"/>
          </a:xfrm>
        </p:spPr>
        <p:txBody>
          <a:bodyPr anchor="ctr"/>
          <a:lstStyle>
            <a:lvl1pPr algn="ctr">
              <a:defRPr/>
            </a:lvl1pPr>
          </a:lstStyle>
          <a:p>
            <a:r>
              <a:rPr lang="en-AU" dirty="0"/>
              <a:t>Click icon to insert picture</a:t>
            </a:r>
          </a:p>
        </p:txBody>
      </p:sp>
      <p:sp>
        <p:nvSpPr>
          <p:cNvPr id="9"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7" name="Picture Placeholder 4"/>
          <p:cNvSpPr>
            <a:spLocks noGrp="1"/>
          </p:cNvSpPr>
          <p:nvPr>
            <p:ph type="pic" sz="quarter" idx="15" hasCustomPrompt="1"/>
          </p:nvPr>
        </p:nvSpPr>
        <p:spPr>
          <a:xfrm>
            <a:off x="873600" y="1342800"/>
            <a:ext cx="4953600" cy="4395600"/>
          </a:xfrm>
        </p:spPr>
        <p:txBody>
          <a:bodyPr anchor="ctr"/>
          <a:lstStyle>
            <a:lvl1pPr algn="ctr">
              <a:defRPr/>
            </a:lvl1pPr>
          </a:lstStyle>
          <a:p>
            <a:r>
              <a:rPr lang="en-AU" dirty="0"/>
              <a:t>Click icon to insert picture</a:t>
            </a:r>
          </a:p>
        </p:txBody>
      </p:sp>
      <p:sp>
        <p:nvSpPr>
          <p:cNvPr id="4" name="Slide Number Placeholder 3"/>
          <p:cNvSpPr>
            <a:spLocks noGrp="1"/>
          </p:cNvSpPr>
          <p:nvPr>
            <p:ph type="sldNum" sz="quarter" idx="17"/>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10"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2878263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607489" y="1182021"/>
            <a:ext cx="10977033" cy="396548"/>
          </a:xfrm>
          <a:prstGeom prst="rect">
            <a:avLst/>
          </a:prstGeom>
        </p:spPr>
        <p:txBody>
          <a:bodyPr lIns="0"/>
          <a:lstStyle>
            <a:lvl1pPr marL="0" indent="0">
              <a:buNone/>
              <a:defRPr sz="2000">
                <a:solidFill>
                  <a:schemeClr val="accent2"/>
                </a:solidFill>
                <a:latin typeface="+mj-lt"/>
              </a:defRPr>
            </a:lvl1pPr>
            <a:lvl2pPr>
              <a:defRPr sz="2600"/>
            </a:lvl2pPr>
            <a:lvl3pPr>
              <a:defRPr sz="2400"/>
            </a:lvl3pPr>
            <a:lvl4pPr>
              <a:defRPr sz="2200"/>
            </a:lvl4pPr>
            <a:lvl5pPr>
              <a:defRPr sz="2000"/>
            </a:lvl5pPr>
          </a:lstStyle>
          <a:p>
            <a:pPr lvl="0"/>
            <a:r>
              <a:rPr lang="en-US" dirty="0"/>
              <a:t>Click to edit Master text styles</a:t>
            </a:r>
          </a:p>
        </p:txBody>
      </p:sp>
      <p:sp>
        <p:nvSpPr>
          <p:cNvPr id="8" name="Content Placeholder 7"/>
          <p:cNvSpPr>
            <a:spLocks noGrp="1"/>
          </p:cNvSpPr>
          <p:nvPr>
            <p:ph sz="quarter" idx="11"/>
          </p:nvPr>
        </p:nvSpPr>
        <p:spPr>
          <a:xfrm>
            <a:off x="607489" y="1578569"/>
            <a:ext cx="10977033" cy="491430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p:txBody>
          <a:bodyPr/>
          <a:lstStyle/>
          <a:p>
            <a:r>
              <a:rPr lang="en-US" dirty="0"/>
              <a:t>Click to edit Master title style</a:t>
            </a:r>
            <a:endParaRPr lang="en-AU" dirty="0"/>
          </a:p>
        </p:txBody>
      </p:sp>
    </p:spTree>
    <p:extLst>
      <p:ext uri="{BB962C8B-B14F-4D97-AF65-F5344CB8AC3E}">
        <p14:creationId xmlns:p14="http://schemas.microsoft.com/office/powerpoint/2010/main" val="766339709"/>
      </p:ext>
    </p:extLst>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ull Picture with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9"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7" name="Picture Placeholder 4"/>
          <p:cNvSpPr>
            <a:spLocks noGrp="1"/>
          </p:cNvSpPr>
          <p:nvPr>
            <p:ph type="pic" sz="quarter" idx="15" hasCustomPrompt="1"/>
          </p:nvPr>
        </p:nvSpPr>
        <p:spPr>
          <a:xfrm>
            <a:off x="873603" y="1342800"/>
            <a:ext cx="10667300" cy="4395600"/>
          </a:xfrm>
        </p:spPr>
        <p:txBody>
          <a:bodyPr anchor="ctr"/>
          <a:lstStyle>
            <a:lvl1pPr algn="ctr">
              <a:defRPr/>
            </a:lvl1pPr>
          </a:lstStyle>
          <a:p>
            <a:r>
              <a:rPr lang="en-AU" dirty="0"/>
              <a:t>Click icon to insert picture</a:t>
            </a:r>
          </a:p>
        </p:txBody>
      </p:sp>
      <p:sp>
        <p:nvSpPr>
          <p:cNvPr id="4" name="Slide Number Placeholder 3"/>
          <p:cNvSpPr>
            <a:spLocks noGrp="1"/>
          </p:cNvSpPr>
          <p:nvPr>
            <p:ph type="sldNum" sz="quarter" idx="17"/>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12"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325238486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eature Diagram">
    <p:spTree>
      <p:nvGrpSpPr>
        <p:cNvPr id="1" name=""/>
        <p:cNvGrpSpPr/>
        <p:nvPr/>
      </p:nvGrpSpPr>
      <p:grpSpPr>
        <a:xfrm>
          <a:off x="0" y="0"/>
          <a:ext cx="0" cy="0"/>
          <a:chOff x="0" y="0"/>
          <a:chExt cx="0" cy="0"/>
        </a:xfrm>
      </p:grpSpPr>
      <p:sp>
        <p:nvSpPr>
          <p:cNvPr id="10" name="Rectangle 9"/>
          <p:cNvSpPr/>
          <p:nvPr userDrawn="1"/>
        </p:nvSpPr>
        <p:spPr bwMode="auto">
          <a:xfrm>
            <a:off x="440" y="4"/>
            <a:ext cx="12191129" cy="6857999"/>
          </a:xfrm>
          <a:prstGeom prst="rect">
            <a:avLst/>
          </a:prstGeom>
          <a:solidFill>
            <a:srgbClr val="C6DF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en-US" sz="1800" dirty="0">
              <a:solidFill>
                <a:srgbClr val="FFFFFF"/>
              </a:solidFill>
            </a:endParaRPr>
          </a:p>
        </p:txBody>
      </p:sp>
      <p:sp>
        <p:nvSpPr>
          <p:cNvPr id="2" name="Title 1"/>
          <p:cNvSpPr>
            <a:spLocks noGrp="1"/>
          </p:cNvSpPr>
          <p:nvPr>
            <p:ph type="title"/>
          </p:nvPr>
        </p:nvSpPr>
        <p:spPr/>
        <p:txBody>
          <a:bodyPr/>
          <a:lstStyle>
            <a:lvl1pPr>
              <a:defRPr>
                <a:solidFill>
                  <a:schemeClr val="bg1"/>
                </a:solidFill>
              </a:defRPr>
            </a:lvl1pPr>
          </a:lstStyle>
          <a:p>
            <a:r>
              <a:rPr lang="en-US" noProof="0" dirty="0"/>
              <a:t>Click to edit Master title style</a:t>
            </a:r>
            <a:endParaRPr lang="en-AU" noProof="0" dirty="0"/>
          </a:p>
        </p:txBody>
      </p:sp>
      <p:sp>
        <p:nvSpPr>
          <p:cNvPr id="9"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4" name="Slide Number Placeholder 3"/>
          <p:cNvSpPr>
            <a:spLocks noGrp="1"/>
          </p:cNvSpPr>
          <p:nvPr>
            <p:ph type="sldNum" sz="quarter" idx="17"/>
          </p:nvPr>
        </p:nvSpPr>
        <p:spPr/>
        <p:txBody>
          <a:bodyPr/>
          <a:lstStyle>
            <a:lvl1pPr algn="ctr">
              <a:defRPr/>
            </a:lvl1pPr>
          </a:lstStyle>
          <a:p>
            <a:fld id="{D185EA1E-79F1-42FE-BF0E-812787AB23E5}" type="slidenum">
              <a:rPr lang="en-AU" smtClean="0">
                <a:solidFill>
                  <a:srgbClr val="595A5B"/>
                </a:solidFill>
              </a:rPr>
              <a:pPr/>
              <a:t>‹#›</a:t>
            </a:fld>
            <a:endParaRPr lang="en-AU" dirty="0">
              <a:solidFill>
                <a:srgbClr val="595A5B"/>
              </a:solidFill>
            </a:endParaRPr>
          </a:p>
        </p:txBody>
      </p:sp>
      <p:sp>
        <p:nvSpPr>
          <p:cNvPr id="12"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9707847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hank you_White">
    <p:spTree>
      <p:nvGrpSpPr>
        <p:cNvPr id="1" name=""/>
        <p:cNvGrpSpPr/>
        <p:nvPr/>
      </p:nvGrpSpPr>
      <p:grpSpPr>
        <a:xfrm>
          <a:off x="0" y="0"/>
          <a:ext cx="0" cy="0"/>
          <a:chOff x="0" y="0"/>
          <a:chExt cx="0" cy="0"/>
        </a:xfrm>
      </p:grpSpPr>
      <p:sp>
        <p:nvSpPr>
          <p:cNvPr id="14" name="Title 1"/>
          <p:cNvSpPr>
            <a:spLocks noGrp="1"/>
          </p:cNvSpPr>
          <p:nvPr userDrawn="1">
            <p:ph type="ctrTitle" hasCustomPrompt="1"/>
          </p:nvPr>
        </p:nvSpPr>
        <p:spPr>
          <a:xfrm>
            <a:off x="2441288" y="3600000"/>
            <a:ext cx="7309429" cy="766800"/>
          </a:xfrm>
        </p:spPr>
        <p:txBody>
          <a:bodyPr anchor="b"/>
          <a:lstStyle>
            <a:lvl1pPr algn="ctr">
              <a:lnSpc>
                <a:spcPct val="90000"/>
              </a:lnSpc>
              <a:defRPr sz="4000" b="1" baseline="0">
                <a:solidFill>
                  <a:schemeClr val="bg2"/>
                </a:solidFill>
                <a:latin typeface="+mj-lt"/>
              </a:defRPr>
            </a:lvl1pPr>
          </a:lstStyle>
          <a:p>
            <a:r>
              <a:rPr lang="en-US" noProof="0" dirty="0"/>
              <a:t>Thank you</a:t>
            </a:r>
            <a:endParaRPr lang="en-AU" noProof="0" dirty="0"/>
          </a:p>
        </p:txBody>
      </p:sp>
      <p:sp>
        <p:nvSpPr>
          <p:cNvPr id="15" name="Subtitle 2"/>
          <p:cNvSpPr>
            <a:spLocks noGrp="1"/>
          </p:cNvSpPr>
          <p:nvPr userDrawn="1">
            <p:ph type="subTitle" idx="1" hasCustomPrompt="1"/>
          </p:nvPr>
        </p:nvSpPr>
        <p:spPr>
          <a:xfrm>
            <a:off x="2440800" y="4478400"/>
            <a:ext cx="7310400" cy="995536"/>
          </a:xfrm>
        </p:spPr>
        <p:txBody>
          <a:bodyPr/>
          <a:lstStyle>
            <a:lvl1pPr marL="0" indent="0" algn="ctr">
              <a:buNone/>
              <a:defRPr sz="1200" baseline="0">
                <a:solidFill>
                  <a:schemeClr val="tx2"/>
                </a:solidFill>
              </a:defRPr>
            </a:lvl1pPr>
            <a:lvl2pPr marL="0" indent="0" algn="ct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here to enter name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86218" y="5471886"/>
            <a:ext cx="6322780" cy="1396346"/>
          </a:xfrm>
          <a:prstGeom prst="rect">
            <a:avLst/>
          </a:prstGeom>
        </p:spPr>
      </p:pic>
      <p:cxnSp>
        <p:nvCxnSpPr>
          <p:cNvPr id="7" name="Straight Connector 6"/>
          <p:cNvCxnSpPr/>
          <p:nvPr userDrawn="1"/>
        </p:nvCxnSpPr>
        <p:spPr>
          <a:xfrm>
            <a:off x="5738034" y="3285778"/>
            <a:ext cx="715943" cy="0"/>
          </a:xfrm>
          <a:prstGeom prst="line">
            <a:avLst/>
          </a:prstGeom>
          <a:ln w="6350" cmpd="sng">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191269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hank you_Blu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69" y="-22288"/>
            <a:ext cx="12240000" cy="6885000"/>
          </a:xfrm>
          <a:prstGeom prst="rect">
            <a:avLst/>
          </a:prstGeom>
        </p:spPr>
      </p:pic>
      <p:sp>
        <p:nvSpPr>
          <p:cNvPr id="14" name="Title 1"/>
          <p:cNvSpPr>
            <a:spLocks noGrp="1"/>
          </p:cNvSpPr>
          <p:nvPr userDrawn="1">
            <p:ph type="ctrTitle" hasCustomPrompt="1"/>
          </p:nvPr>
        </p:nvSpPr>
        <p:spPr bwMode="gray">
          <a:xfrm>
            <a:off x="2441288" y="3600000"/>
            <a:ext cx="7309429" cy="766800"/>
          </a:xfrm>
        </p:spPr>
        <p:txBody>
          <a:bodyPr anchor="b"/>
          <a:lstStyle>
            <a:lvl1pPr algn="ctr">
              <a:lnSpc>
                <a:spcPct val="90000"/>
              </a:lnSpc>
              <a:defRPr sz="4000" b="1" baseline="0">
                <a:solidFill>
                  <a:schemeClr val="bg1"/>
                </a:solidFill>
                <a:latin typeface="+mj-lt"/>
              </a:defRPr>
            </a:lvl1pPr>
          </a:lstStyle>
          <a:p>
            <a:r>
              <a:rPr lang="en-US" noProof="0" dirty="0"/>
              <a:t>Thank you</a:t>
            </a:r>
            <a:endParaRPr lang="en-AU" noProof="0" dirty="0"/>
          </a:p>
        </p:txBody>
      </p:sp>
      <p:sp>
        <p:nvSpPr>
          <p:cNvPr id="15" name="Subtitle 2"/>
          <p:cNvSpPr>
            <a:spLocks noGrp="1"/>
          </p:cNvSpPr>
          <p:nvPr userDrawn="1">
            <p:ph type="subTitle" idx="1" hasCustomPrompt="1"/>
          </p:nvPr>
        </p:nvSpPr>
        <p:spPr bwMode="gray">
          <a:xfrm>
            <a:off x="2440800" y="4478400"/>
            <a:ext cx="7310400" cy="995536"/>
          </a:xfrm>
        </p:spPr>
        <p:txBody>
          <a:bodyPr/>
          <a:lstStyle>
            <a:lvl1pPr marL="0" indent="0" algn="ctr">
              <a:buNone/>
              <a:defRPr sz="1200" baseline="0">
                <a:solidFill>
                  <a:schemeClr val="bg1"/>
                </a:solidFill>
              </a:defRPr>
            </a:lvl1pPr>
            <a:lvl2pPr marL="0" indent="0" algn="ct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here to enter name</a:t>
            </a:r>
          </a:p>
        </p:txBody>
      </p:sp>
      <p:pic>
        <p:nvPicPr>
          <p:cNvPr id="6" name="Picture 5">
            <a:extLst>
              <a:ext uri="{FF2B5EF4-FFF2-40B4-BE49-F238E27FC236}">
                <a16:creationId xmlns:a16="http://schemas.microsoft.com/office/drawing/2014/main" id="{BE5B4122-CB72-4A95-9258-D49296D775F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67573" y="5471886"/>
            <a:ext cx="4742085" cy="1396345"/>
          </a:xfrm>
          <a:prstGeom prst="rect">
            <a:avLst/>
          </a:prstGeom>
        </p:spPr>
      </p:pic>
    </p:spTree>
    <p:extLst>
      <p:ext uri="{BB962C8B-B14F-4D97-AF65-F5344CB8AC3E}">
        <p14:creationId xmlns:p14="http://schemas.microsoft.com/office/powerpoint/2010/main" val="427267244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4" name="Slide Number Placeholder 3"/>
          <p:cNvSpPr>
            <a:spLocks noGrp="1"/>
          </p:cNvSpPr>
          <p:nvPr>
            <p:ph type="sldNum" sz="quarter" idx="13"/>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7"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16246037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938252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Content slide">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350761" y="345080"/>
            <a:ext cx="6993467" cy="1212791"/>
          </a:xfrm>
          <a:prstGeom prst="rect">
            <a:avLst/>
          </a:prstGeom>
          <a:noFill/>
        </p:spPr>
        <p:txBody>
          <a:bodyPr wrap="square" lIns="0" rtlCol="0" anchor="t" anchorCtr="0">
            <a:noAutofit/>
          </a:bodyPr>
          <a:lstStyle>
            <a:lvl1pPr marL="0" algn="l">
              <a:lnSpc>
                <a:spcPct val="98000"/>
              </a:lnSpc>
              <a:tabLst>
                <a:tab pos="457200" algn="l"/>
              </a:tabLst>
              <a:defRPr lang="en-US" sz="2600" u="sng" dirty="0">
                <a:solidFill>
                  <a:schemeClr val="tx2"/>
                </a:solidFill>
                <a:latin typeface="Arial" panose="020B0604020202020204" pitchFamily="34" charset="0"/>
                <a:ea typeface="+mn-ea"/>
                <a:cs typeface="Arial" panose="020B0604020202020204" pitchFamily="34" charset="0"/>
              </a:defRPr>
            </a:lvl1pPr>
          </a:lstStyle>
          <a:p>
            <a:pPr marL="0" lvl="0" algn="l"/>
            <a:r>
              <a:rPr lang="en-US" dirty="0"/>
              <a:t>Click to add title</a:t>
            </a:r>
            <a:br>
              <a:rPr lang="en-US" dirty="0"/>
            </a:br>
            <a:r>
              <a:rPr lang="en-US" dirty="0"/>
              <a:t>in two lines</a:t>
            </a:r>
          </a:p>
        </p:txBody>
      </p:sp>
      <p:sp>
        <p:nvSpPr>
          <p:cNvPr id="3" name="Text Placeholder 2"/>
          <p:cNvSpPr>
            <a:spLocks noGrp="1"/>
          </p:cNvSpPr>
          <p:nvPr>
            <p:ph type="body" sz="quarter" idx="10" hasCustomPrompt="1"/>
          </p:nvPr>
        </p:nvSpPr>
        <p:spPr>
          <a:xfrm>
            <a:off x="367697" y="1727199"/>
            <a:ext cx="11468707" cy="338668"/>
          </a:xfrm>
        </p:spPr>
        <p:txBody>
          <a:bodyPr/>
          <a:lstStyle>
            <a:lvl1pPr marL="0" indent="0" algn="l" defTabSz="1828800" rtl="0" eaLnBrk="1" latinLnBrk="0" hangingPunct="1">
              <a:lnSpc>
                <a:spcPct val="90000"/>
              </a:lnSpc>
              <a:spcBef>
                <a:spcPts val="2000"/>
              </a:spcBef>
              <a:buFont typeface="Arial" panose="020B0604020202020204" pitchFamily="34" charset="0"/>
              <a:buNone/>
              <a:defRPr lang="en-US" sz="1400" b="1"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Heading</a:t>
            </a:r>
          </a:p>
        </p:txBody>
      </p:sp>
      <p:sp>
        <p:nvSpPr>
          <p:cNvPr id="15" name="Text Placeholder 2"/>
          <p:cNvSpPr>
            <a:spLocks noGrp="1"/>
          </p:cNvSpPr>
          <p:nvPr>
            <p:ph type="body" sz="quarter" idx="11" hasCustomPrompt="1"/>
          </p:nvPr>
        </p:nvSpPr>
        <p:spPr>
          <a:xfrm>
            <a:off x="367697" y="2232779"/>
            <a:ext cx="11468707" cy="4113468"/>
          </a:xfrm>
        </p:spPr>
        <p:txBody>
          <a:bodyPr/>
          <a:lstStyle>
            <a:lvl1pPr marL="171450" indent="-171450" algn="l" defTabSz="1828800" rtl="0" eaLnBrk="1" latinLnBrk="0" hangingPunct="1">
              <a:lnSpc>
                <a:spcPct val="100000"/>
              </a:lnSpc>
              <a:spcBef>
                <a:spcPts val="600"/>
              </a:spcBef>
              <a:buFont typeface="Arial" panose="020B0604020202020204" pitchFamily="34" charset="0"/>
              <a:buChar char="•"/>
              <a:defRPr lang="en-US" sz="10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a:t>Description text in Dark Grey and 24pt size. </a:t>
            </a:r>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r>
              <a:rPr lang="en-US" dirty="0" err="1"/>
              <a:t>Aenean</a:t>
            </a:r>
            <a:r>
              <a:rPr lang="en-US" dirty="0"/>
              <a:t> </a:t>
            </a:r>
            <a:r>
              <a:rPr lang="en-US" dirty="0" err="1"/>
              <a:t>lacus</a:t>
            </a:r>
            <a:r>
              <a:rPr lang="en-US" dirty="0"/>
              <a:t> </a:t>
            </a:r>
            <a:r>
              <a:rPr lang="en-US" dirty="0" err="1"/>
              <a:t>arcu</a:t>
            </a:r>
            <a:r>
              <a:rPr lang="en-US" dirty="0"/>
              <a:t>, tempus </a:t>
            </a:r>
            <a:r>
              <a:rPr lang="en-US" dirty="0" err="1"/>
              <a:t>eu</a:t>
            </a:r>
            <a:r>
              <a:rPr lang="en-US" dirty="0"/>
              <a:t> </a:t>
            </a:r>
            <a:r>
              <a:rPr lang="en-US" dirty="0" err="1"/>
              <a:t>orci</a:t>
            </a:r>
            <a:r>
              <a:rPr lang="en-US" dirty="0"/>
              <a:t> in, </a:t>
            </a:r>
            <a:r>
              <a:rPr lang="en-US" dirty="0" err="1"/>
              <a:t>consectetur</a:t>
            </a:r>
            <a:r>
              <a:rPr lang="en-US" dirty="0"/>
              <a:t> </a:t>
            </a:r>
            <a:r>
              <a:rPr lang="en-US" dirty="0" err="1"/>
              <a:t>congue</a:t>
            </a:r>
            <a:r>
              <a:rPr lang="en-US" dirty="0"/>
              <a:t> </a:t>
            </a:r>
            <a:r>
              <a:rPr lang="en-US" dirty="0" err="1"/>
              <a:t>felis</a:t>
            </a:r>
            <a:r>
              <a:rPr lang="en-US" dirty="0"/>
              <a:t>. </a:t>
            </a:r>
            <a:r>
              <a:rPr lang="en-US" dirty="0" err="1"/>
              <a:t>Donec</a:t>
            </a:r>
            <a:r>
              <a:rPr lang="en-US" dirty="0"/>
              <a:t> </a:t>
            </a:r>
            <a:r>
              <a:rPr lang="en-US" dirty="0" err="1"/>
              <a:t>ut</a:t>
            </a:r>
            <a:r>
              <a:rPr lang="en-US" dirty="0"/>
              <a:t> </a:t>
            </a:r>
            <a:r>
              <a:rPr lang="en-US" dirty="0" err="1"/>
              <a:t>augue</a:t>
            </a:r>
            <a:r>
              <a:rPr lang="en-US" dirty="0"/>
              <a:t> et </a:t>
            </a:r>
            <a:r>
              <a:rPr lang="en-US" dirty="0" err="1"/>
              <a:t>sapien</a:t>
            </a:r>
            <a:r>
              <a:rPr lang="en-US" dirty="0"/>
              <a:t> </a:t>
            </a:r>
            <a:r>
              <a:rPr lang="en-US" dirty="0" err="1"/>
              <a:t>mattis</a:t>
            </a:r>
            <a:r>
              <a:rPr lang="en-US" dirty="0"/>
              <a:t> </a:t>
            </a:r>
            <a:r>
              <a:rPr lang="en-US" dirty="0" err="1"/>
              <a:t>scelerisque</a:t>
            </a:r>
            <a:r>
              <a:rPr lang="en-US" dirty="0"/>
              <a:t>. </a:t>
            </a:r>
            <a:r>
              <a:rPr lang="en-US" dirty="0" err="1"/>
              <a:t>Curabitur</a:t>
            </a:r>
            <a:r>
              <a:rPr lang="en-US" dirty="0"/>
              <a:t> </a:t>
            </a:r>
            <a:r>
              <a:rPr lang="en-US" dirty="0" err="1"/>
              <a:t>eget</a:t>
            </a:r>
            <a:r>
              <a:rPr lang="en-US" dirty="0"/>
              <a:t> </a:t>
            </a:r>
            <a:r>
              <a:rPr lang="en-US" dirty="0" err="1"/>
              <a:t>nunc</a:t>
            </a:r>
            <a:r>
              <a:rPr lang="en-US" dirty="0"/>
              <a:t> vitae </a:t>
            </a:r>
            <a:r>
              <a:rPr lang="en-US" dirty="0" err="1"/>
              <a:t>orci</a:t>
            </a:r>
            <a:r>
              <a:rPr lang="en-US" dirty="0"/>
              <a:t> </a:t>
            </a:r>
            <a:r>
              <a:rPr lang="en-US" dirty="0" err="1"/>
              <a:t>commodo</a:t>
            </a:r>
            <a:r>
              <a:rPr lang="en-US" dirty="0"/>
              <a:t> </a:t>
            </a:r>
            <a:r>
              <a:rPr lang="en-US" dirty="0" err="1"/>
              <a:t>accumsan</a:t>
            </a:r>
            <a:r>
              <a:rPr lang="en-US" dirty="0"/>
              <a:t>. </a:t>
            </a:r>
          </a:p>
          <a:p>
            <a:pPr lvl="0"/>
            <a:r>
              <a:rPr lang="en-US" dirty="0" err="1"/>
              <a:t>Pellentesque</a:t>
            </a:r>
            <a:r>
              <a:rPr lang="en-US" dirty="0"/>
              <a:t> </a:t>
            </a:r>
            <a:r>
              <a:rPr lang="en-US" dirty="0" err="1"/>
              <a:t>sodales</a:t>
            </a:r>
            <a:r>
              <a:rPr lang="en-US" dirty="0"/>
              <a:t> </a:t>
            </a:r>
            <a:r>
              <a:rPr lang="en-US" dirty="0" err="1"/>
              <a:t>purus</a:t>
            </a:r>
            <a:r>
              <a:rPr lang="en-US" dirty="0"/>
              <a:t> et dui convallis, </a:t>
            </a:r>
            <a:r>
              <a:rPr lang="en-US" dirty="0" err="1"/>
              <a:t>sed</a:t>
            </a:r>
            <a:r>
              <a:rPr lang="en-US" dirty="0"/>
              <a:t> </a:t>
            </a:r>
            <a:r>
              <a:rPr lang="en-US" dirty="0" err="1"/>
              <a:t>facilisis</a:t>
            </a:r>
            <a:r>
              <a:rPr lang="en-US" dirty="0"/>
              <a:t> lorem </a:t>
            </a:r>
            <a:r>
              <a:rPr lang="en-US" dirty="0" err="1"/>
              <a:t>volutpat</a:t>
            </a:r>
            <a:r>
              <a:rPr lang="en-US" dirty="0"/>
              <a:t>. Integer non </a:t>
            </a:r>
            <a:r>
              <a:rPr lang="en-US" dirty="0" err="1"/>
              <a:t>elit</a:t>
            </a:r>
            <a:r>
              <a:rPr lang="en-US" dirty="0"/>
              <a:t> </a:t>
            </a:r>
            <a:r>
              <a:rPr lang="en-US" dirty="0" err="1"/>
              <a:t>lacinia</a:t>
            </a:r>
            <a:r>
              <a:rPr lang="en-US" dirty="0"/>
              <a:t> </a:t>
            </a:r>
            <a:r>
              <a:rPr lang="en-US" dirty="0" err="1"/>
              <a:t>diam</a:t>
            </a:r>
            <a:r>
              <a:rPr lang="en-US" dirty="0"/>
              <a:t> </a:t>
            </a:r>
            <a:r>
              <a:rPr lang="en-US" dirty="0" err="1"/>
              <a:t>venenatis</a:t>
            </a:r>
            <a:r>
              <a:rPr lang="en-US" dirty="0"/>
              <a:t> </a:t>
            </a:r>
            <a:r>
              <a:rPr lang="en-US" dirty="0" err="1"/>
              <a:t>consequat</a:t>
            </a:r>
            <a:r>
              <a:rPr lang="en-US" dirty="0"/>
              <a:t>. </a:t>
            </a:r>
          </a:p>
          <a:p>
            <a:pPr lvl="0"/>
            <a:r>
              <a:rPr lang="en-US" dirty="0" err="1"/>
              <a:t>Donec</a:t>
            </a:r>
            <a:r>
              <a:rPr lang="en-US" dirty="0"/>
              <a:t> maximus pharetra </a:t>
            </a:r>
            <a:r>
              <a:rPr lang="en-US" dirty="0" err="1"/>
              <a:t>sapien</a:t>
            </a:r>
            <a:r>
              <a:rPr lang="en-US" dirty="0"/>
              <a:t> sit </a:t>
            </a:r>
            <a:r>
              <a:rPr lang="en-US" dirty="0" err="1"/>
              <a:t>amet</a:t>
            </a:r>
            <a:r>
              <a:rPr lang="en-US" dirty="0"/>
              <a:t> </a:t>
            </a:r>
            <a:r>
              <a:rPr lang="en-US" dirty="0" err="1"/>
              <a:t>rhoncus</a:t>
            </a:r>
            <a:r>
              <a:rPr lang="en-US" dirty="0"/>
              <a:t>. </a:t>
            </a:r>
            <a:r>
              <a:rPr lang="en-US" dirty="0" err="1"/>
              <a:t>Vestibulum</a:t>
            </a:r>
            <a:r>
              <a:rPr lang="en-US" dirty="0"/>
              <a:t> </a:t>
            </a:r>
            <a:r>
              <a:rPr lang="en-US" dirty="0" err="1"/>
              <a:t>consequat</a:t>
            </a:r>
            <a:r>
              <a:rPr lang="en-US" dirty="0"/>
              <a:t> ligula </a:t>
            </a:r>
            <a:r>
              <a:rPr lang="en-US" dirty="0" err="1"/>
              <a:t>nunc</a:t>
            </a:r>
            <a:r>
              <a:rPr lang="en-US" dirty="0"/>
              <a:t>, ac </a:t>
            </a:r>
            <a:r>
              <a:rPr lang="en-US" dirty="0" err="1"/>
              <a:t>auctor</a:t>
            </a:r>
            <a:r>
              <a:rPr lang="en-US" dirty="0"/>
              <a:t> </a:t>
            </a:r>
            <a:r>
              <a:rPr lang="en-US" dirty="0" err="1"/>
              <a:t>massa</a:t>
            </a:r>
            <a:r>
              <a:rPr lang="en-US" dirty="0"/>
              <a:t> </a:t>
            </a:r>
            <a:r>
              <a:rPr lang="en-US" dirty="0" err="1"/>
              <a:t>luctus</a:t>
            </a:r>
            <a:r>
              <a:rPr lang="en-US" dirty="0"/>
              <a:t> a. </a:t>
            </a:r>
            <a:r>
              <a:rPr lang="en-US" dirty="0" err="1"/>
              <a:t>Suspendisse</a:t>
            </a:r>
            <a:r>
              <a:rPr lang="en-US" dirty="0"/>
              <a:t> ex mi, </a:t>
            </a:r>
            <a:r>
              <a:rPr lang="en-US" dirty="0" err="1"/>
              <a:t>imperdiet</a:t>
            </a:r>
            <a:r>
              <a:rPr lang="en-US" dirty="0"/>
              <a:t> et </a:t>
            </a:r>
            <a:r>
              <a:rPr lang="en-US" dirty="0" err="1"/>
              <a:t>risus</a:t>
            </a:r>
            <a:r>
              <a:rPr lang="en-US" dirty="0"/>
              <a:t> </a:t>
            </a:r>
            <a:r>
              <a:rPr lang="en-US" dirty="0" err="1"/>
              <a:t>tincidunt</a:t>
            </a:r>
            <a:r>
              <a:rPr lang="en-US" dirty="0"/>
              <a:t>, </a:t>
            </a:r>
            <a:r>
              <a:rPr lang="en-US" dirty="0" err="1"/>
              <a:t>varius</a:t>
            </a:r>
            <a:r>
              <a:rPr lang="en-US" dirty="0"/>
              <a:t> </a:t>
            </a:r>
            <a:r>
              <a:rPr lang="en-US" dirty="0" err="1"/>
              <a:t>viverra</a:t>
            </a:r>
            <a:r>
              <a:rPr lang="en-US" dirty="0"/>
              <a:t> lorem.</a:t>
            </a:r>
          </a:p>
          <a:p>
            <a:pPr lvl="0"/>
            <a:endParaRPr lang="en-US" dirty="0"/>
          </a:p>
        </p:txBody>
      </p:sp>
      <p:sp>
        <p:nvSpPr>
          <p:cNvPr id="16" name="Text Placeholder 2"/>
          <p:cNvSpPr>
            <a:spLocks noGrp="1"/>
          </p:cNvSpPr>
          <p:nvPr>
            <p:ph type="body" sz="quarter" idx="12" hasCustomPrompt="1"/>
          </p:nvPr>
        </p:nvSpPr>
        <p:spPr>
          <a:xfrm>
            <a:off x="367700" y="84674"/>
            <a:ext cx="1335617" cy="165059"/>
          </a:xfrm>
        </p:spPr>
        <p:txBody>
          <a:bodyPr wrap="none" tIns="0" bIns="0" anchor="ctr" anchorCtr="0"/>
          <a:lstStyle>
            <a:lvl1pPr marL="0" indent="0" algn="l" defTabSz="1828800" rtl="0" eaLnBrk="1" latinLnBrk="0" hangingPunct="1">
              <a:lnSpc>
                <a:spcPct val="90000"/>
              </a:lnSpc>
              <a:spcBef>
                <a:spcPts val="2000"/>
              </a:spcBef>
              <a:buFont typeface="Arial" panose="020B0604020202020204" pitchFamily="34" charset="0"/>
              <a:buNone/>
              <a:defRPr lang="en-US" sz="800" b="0" kern="1200" dirty="0" smtClean="0">
                <a:solidFill>
                  <a:schemeClr val="accent2"/>
                </a:solidFill>
                <a:latin typeface="Arial" panose="020B0604020202020204" pitchFamily="34" charset="0"/>
                <a:ea typeface="+mn-ea"/>
                <a:cs typeface="Arial" panose="020B0604020202020204" pitchFamily="34" charset="0"/>
              </a:defRPr>
            </a:lvl1pPr>
            <a:lvl2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2pPr>
            <a:lvl3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3pPr>
            <a:lvl4pPr marL="0" indent="0" algn="l" defTabSz="1828800" rtl="0" eaLnBrk="1" latinLnBrk="0" hangingPunct="1">
              <a:lnSpc>
                <a:spcPct val="90000"/>
              </a:lnSpc>
              <a:spcBef>
                <a:spcPts val="2000"/>
              </a:spcBef>
              <a:buFont typeface="Arial" panose="020B0604020202020204" pitchFamily="34" charset="0"/>
              <a:buNone/>
              <a:defRPr lang="en-US" sz="1600" b="1" kern="1200" dirty="0" smtClean="0">
                <a:solidFill>
                  <a:schemeClr val="accent1"/>
                </a:solidFill>
                <a:latin typeface="+mn-lt"/>
                <a:ea typeface="+mn-ea"/>
                <a:cs typeface="+mn-cs"/>
              </a:defRPr>
            </a:lvl4pPr>
            <a:lvl5pPr marL="0" indent="0" algn="l" defTabSz="1828800" rtl="0" eaLnBrk="1" latinLnBrk="0" hangingPunct="1">
              <a:lnSpc>
                <a:spcPct val="90000"/>
              </a:lnSpc>
              <a:spcBef>
                <a:spcPts val="2000"/>
              </a:spcBef>
              <a:buFont typeface="Arial" panose="020B0604020202020204" pitchFamily="34" charset="0"/>
              <a:buNone/>
              <a:defRPr lang="en-US" sz="1600" b="1" kern="1200" dirty="0">
                <a:solidFill>
                  <a:schemeClr val="accent1"/>
                </a:solidFill>
                <a:latin typeface="+mn-lt"/>
                <a:ea typeface="+mn-ea"/>
                <a:cs typeface="+mn-cs"/>
              </a:defRPr>
            </a:lvl5pPr>
          </a:lstStyle>
          <a:p>
            <a:pPr lvl="0"/>
            <a:r>
              <a:rPr lang="en-US" dirty="0"/>
              <a:t>0.0 Section name</a:t>
            </a:r>
          </a:p>
        </p:txBody>
      </p:sp>
      <p:sp>
        <p:nvSpPr>
          <p:cNvPr id="31" name="Rectangle 30">
            <a:extLst/>
          </p:cNvPr>
          <p:cNvSpPr/>
          <p:nvPr userDrawn="1"/>
        </p:nvSpPr>
        <p:spPr>
          <a:xfrm>
            <a:off x="11871327" y="6633417"/>
            <a:ext cx="304800" cy="1905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Arial" panose="020B0604020202020204" pitchFamily="34" charset="0"/>
              <a:cs typeface="Arial" panose="020B0604020202020204" pitchFamily="34" charset="0"/>
            </a:endParaRPr>
          </a:p>
        </p:txBody>
      </p:sp>
      <p:cxnSp>
        <p:nvCxnSpPr>
          <p:cNvPr id="32" name="Lige forbindelse 8">
            <a:extLst/>
          </p:cNvPr>
          <p:cNvCxnSpPr>
            <a:cxnSpLocks/>
          </p:cNvCxnSpPr>
          <p:nvPr userDrawn="1"/>
        </p:nvCxnSpPr>
        <p:spPr>
          <a:xfrm>
            <a:off x="10533004" y="6566163"/>
            <a:ext cx="1662197"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Footer Placeholder 4">
            <a:extLst/>
          </p:cNvPr>
          <p:cNvSpPr txBox="1">
            <a:spLocks/>
          </p:cNvSpPr>
          <p:nvPr userDrawn="1"/>
        </p:nvSpPr>
        <p:spPr>
          <a:xfrm>
            <a:off x="10533001" y="6634238"/>
            <a:ext cx="110832" cy="148963"/>
          </a:xfrm>
          <a:prstGeom prst="rect">
            <a:avLst/>
          </a:prstGeom>
          <a:noFill/>
        </p:spPr>
        <p:txBody>
          <a:bodyPr vert="horz" lIns="0" tIns="45720" rIns="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700" b="0" u="none" dirty="0">
                <a:solidFill>
                  <a:schemeClr val="accent2"/>
                </a:solidFill>
                <a:latin typeface="Arial" panose="020B0604020202020204" pitchFamily="34" charset="0"/>
                <a:cs typeface="Arial" panose="020B0604020202020204" pitchFamily="34" charset="0"/>
              </a:rPr>
              <a:t>©</a:t>
            </a:r>
          </a:p>
        </p:txBody>
      </p:sp>
      <p:sp>
        <p:nvSpPr>
          <p:cNvPr id="40" name="Freeform 5">
            <a:extLst/>
          </p:cNvPr>
          <p:cNvSpPr>
            <a:spLocks noEditPoints="1"/>
          </p:cNvSpPr>
          <p:nvPr userDrawn="1"/>
        </p:nvSpPr>
        <p:spPr bwMode="auto">
          <a:xfrm>
            <a:off x="10669369" y="6637413"/>
            <a:ext cx="376775" cy="145943"/>
          </a:xfrm>
          <a:custGeom>
            <a:avLst/>
            <a:gdLst>
              <a:gd name="T0" fmla="*/ 910 w 1135"/>
              <a:gd name="T1" fmla="*/ 216 h 441"/>
              <a:gd name="T2" fmla="*/ 1135 w 1135"/>
              <a:gd name="T3" fmla="*/ 216 h 441"/>
              <a:gd name="T4" fmla="*/ 1022 w 1135"/>
              <a:gd name="T5" fmla="*/ 277 h 441"/>
              <a:gd name="T6" fmla="*/ 1022 w 1135"/>
              <a:gd name="T7" fmla="*/ 155 h 441"/>
              <a:gd name="T8" fmla="*/ 1022 w 1135"/>
              <a:gd name="T9" fmla="*/ 277 h 441"/>
              <a:gd name="T10" fmla="*/ 275 w 1135"/>
              <a:gd name="T11" fmla="*/ 107 h 441"/>
              <a:gd name="T12" fmla="*/ 232 w 1135"/>
              <a:gd name="T13" fmla="*/ 219 h 441"/>
              <a:gd name="T14" fmla="*/ 164 w 1135"/>
              <a:gd name="T15" fmla="*/ 101 h 441"/>
              <a:gd name="T16" fmla="*/ 151 w 1135"/>
              <a:gd name="T17" fmla="*/ 106 h 441"/>
              <a:gd name="T18" fmla="*/ 58 w 1135"/>
              <a:gd name="T19" fmla="*/ 113 h 441"/>
              <a:gd name="T20" fmla="*/ 8 w 1135"/>
              <a:gd name="T21" fmla="*/ 107 h 441"/>
              <a:gd name="T22" fmla="*/ 69 w 1135"/>
              <a:gd name="T23" fmla="*/ 326 h 441"/>
              <a:gd name="T24" fmla="*/ 83 w 1135"/>
              <a:gd name="T25" fmla="*/ 332 h 441"/>
              <a:gd name="T26" fmla="*/ 162 w 1135"/>
              <a:gd name="T27" fmla="*/ 193 h 441"/>
              <a:gd name="T28" fmla="*/ 241 w 1135"/>
              <a:gd name="T29" fmla="*/ 332 h 441"/>
              <a:gd name="T30" fmla="*/ 255 w 1135"/>
              <a:gd name="T31" fmla="*/ 326 h 441"/>
              <a:gd name="T32" fmla="*/ 316 w 1135"/>
              <a:gd name="T33" fmla="*/ 107 h 441"/>
              <a:gd name="T34" fmla="*/ 371 w 1135"/>
              <a:gd name="T35" fmla="*/ 107 h 441"/>
              <a:gd name="T36" fmla="*/ 362 w 1135"/>
              <a:gd name="T37" fmla="*/ 316 h 441"/>
              <a:gd name="T38" fmla="*/ 413 w 1135"/>
              <a:gd name="T39" fmla="*/ 326 h 441"/>
              <a:gd name="T40" fmla="*/ 423 w 1135"/>
              <a:gd name="T41" fmla="*/ 117 h 441"/>
              <a:gd name="T42" fmla="*/ 596 w 1135"/>
              <a:gd name="T43" fmla="*/ 101 h 441"/>
              <a:gd name="T44" fmla="*/ 522 w 1135"/>
              <a:gd name="T45" fmla="*/ 133 h 441"/>
              <a:gd name="T46" fmla="*/ 506 w 1135"/>
              <a:gd name="T47" fmla="*/ 107 h 441"/>
              <a:gd name="T48" fmla="*/ 477 w 1135"/>
              <a:gd name="T49" fmla="*/ 117 h 441"/>
              <a:gd name="T50" fmla="*/ 486 w 1135"/>
              <a:gd name="T51" fmla="*/ 441 h 441"/>
              <a:gd name="T52" fmla="*/ 538 w 1135"/>
              <a:gd name="T53" fmla="*/ 432 h 441"/>
              <a:gd name="T54" fmla="*/ 596 w 1135"/>
              <a:gd name="T55" fmla="*/ 332 h 441"/>
              <a:gd name="T56" fmla="*/ 596 w 1135"/>
              <a:gd name="T57" fmla="*/ 101 h 441"/>
              <a:gd name="T58" fmla="*/ 538 w 1135"/>
              <a:gd name="T59" fmla="*/ 265 h 441"/>
              <a:gd name="T60" fmla="*/ 584 w 1135"/>
              <a:gd name="T61" fmla="*/ 155 h 441"/>
              <a:gd name="T62" fmla="*/ 584 w 1135"/>
              <a:gd name="T63" fmla="*/ 277 h 441"/>
              <a:gd name="T64" fmla="*/ 792 w 1135"/>
              <a:gd name="T65" fmla="*/ 133 h 441"/>
              <a:gd name="T66" fmla="*/ 776 w 1135"/>
              <a:gd name="T67" fmla="*/ 107 h 441"/>
              <a:gd name="T68" fmla="*/ 747 w 1135"/>
              <a:gd name="T69" fmla="*/ 117 h 441"/>
              <a:gd name="T70" fmla="*/ 757 w 1135"/>
              <a:gd name="T71" fmla="*/ 326 h 441"/>
              <a:gd name="T72" fmla="*/ 808 w 1135"/>
              <a:gd name="T73" fmla="*/ 316 h 441"/>
              <a:gd name="T74" fmla="*/ 870 w 1135"/>
              <a:gd name="T75" fmla="*/ 159 h 441"/>
              <a:gd name="T76" fmla="*/ 897 w 1135"/>
              <a:gd name="T77" fmla="*/ 122 h 441"/>
              <a:gd name="T78" fmla="*/ 401 w 1135"/>
              <a:gd name="T79" fmla="*/ 4 h 441"/>
              <a:gd name="T80" fmla="*/ 383 w 1135"/>
              <a:gd name="T81" fmla="*/ 70 h 441"/>
              <a:gd name="T82" fmla="*/ 401 w 1135"/>
              <a:gd name="T83" fmla="*/ 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5" h="441">
                <a:moveTo>
                  <a:pt x="1022" y="101"/>
                </a:moveTo>
                <a:cubicBezTo>
                  <a:pt x="960" y="101"/>
                  <a:pt x="910" y="152"/>
                  <a:pt x="910" y="216"/>
                </a:cubicBezTo>
                <a:cubicBezTo>
                  <a:pt x="910" y="280"/>
                  <a:pt x="960" y="332"/>
                  <a:pt x="1022" y="332"/>
                </a:cubicBezTo>
                <a:cubicBezTo>
                  <a:pt x="1084" y="332"/>
                  <a:pt x="1135" y="280"/>
                  <a:pt x="1135" y="216"/>
                </a:cubicBezTo>
                <a:cubicBezTo>
                  <a:pt x="1135" y="152"/>
                  <a:pt x="1084" y="101"/>
                  <a:pt x="1022" y="101"/>
                </a:cubicBezTo>
                <a:close/>
                <a:moveTo>
                  <a:pt x="1022" y="277"/>
                </a:moveTo>
                <a:cubicBezTo>
                  <a:pt x="990" y="277"/>
                  <a:pt x="964" y="250"/>
                  <a:pt x="964" y="216"/>
                </a:cubicBezTo>
                <a:cubicBezTo>
                  <a:pt x="964" y="183"/>
                  <a:pt x="990" y="155"/>
                  <a:pt x="1022" y="155"/>
                </a:cubicBezTo>
                <a:cubicBezTo>
                  <a:pt x="1054" y="155"/>
                  <a:pt x="1080" y="183"/>
                  <a:pt x="1080" y="216"/>
                </a:cubicBezTo>
                <a:cubicBezTo>
                  <a:pt x="1080" y="250"/>
                  <a:pt x="1054" y="277"/>
                  <a:pt x="1022" y="277"/>
                </a:cubicBezTo>
                <a:close/>
                <a:moveTo>
                  <a:pt x="316" y="107"/>
                </a:moveTo>
                <a:cubicBezTo>
                  <a:pt x="275" y="107"/>
                  <a:pt x="275" y="107"/>
                  <a:pt x="275" y="107"/>
                </a:cubicBezTo>
                <a:cubicBezTo>
                  <a:pt x="271" y="107"/>
                  <a:pt x="268" y="110"/>
                  <a:pt x="266" y="113"/>
                </a:cubicBezTo>
                <a:cubicBezTo>
                  <a:pt x="232" y="219"/>
                  <a:pt x="232" y="219"/>
                  <a:pt x="232" y="219"/>
                </a:cubicBezTo>
                <a:cubicBezTo>
                  <a:pt x="174" y="106"/>
                  <a:pt x="174" y="106"/>
                  <a:pt x="174" y="106"/>
                </a:cubicBezTo>
                <a:cubicBezTo>
                  <a:pt x="172" y="103"/>
                  <a:pt x="168" y="101"/>
                  <a:pt x="164" y="101"/>
                </a:cubicBezTo>
                <a:cubicBezTo>
                  <a:pt x="160" y="101"/>
                  <a:pt x="160" y="101"/>
                  <a:pt x="160" y="101"/>
                </a:cubicBezTo>
                <a:cubicBezTo>
                  <a:pt x="156" y="101"/>
                  <a:pt x="152" y="103"/>
                  <a:pt x="151" y="106"/>
                </a:cubicBezTo>
                <a:cubicBezTo>
                  <a:pt x="92" y="219"/>
                  <a:pt x="92" y="219"/>
                  <a:pt x="92" y="219"/>
                </a:cubicBezTo>
                <a:cubicBezTo>
                  <a:pt x="58" y="113"/>
                  <a:pt x="58" y="113"/>
                  <a:pt x="58" y="113"/>
                </a:cubicBezTo>
                <a:cubicBezTo>
                  <a:pt x="57" y="110"/>
                  <a:pt x="53" y="107"/>
                  <a:pt x="49" y="107"/>
                </a:cubicBezTo>
                <a:cubicBezTo>
                  <a:pt x="8" y="107"/>
                  <a:pt x="8" y="107"/>
                  <a:pt x="8" y="107"/>
                </a:cubicBezTo>
                <a:cubicBezTo>
                  <a:pt x="3" y="107"/>
                  <a:pt x="0" y="111"/>
                  <a:pt x="1" y="116"/>
                </a:cubicBezTo>
                <a:cubicBezTo>
                  <a:pt x="69" y="326"/>
                  <a:pt x="69" y="326"/>
                  <a:pt x="69" y="326"/>
                </a:cubicBezTo>
                <a:cubicBezTo>
                  <a:pt x="70" y="329"/>
                  <a:pt x="74" y="332"/>
                  <a:pt x="77" y="332"/>
                </a:cubicBezTo>
                <a:cubicBezTo>
                  <a:pt x="83" y="332"/>
                  <a:pt x="83" y="332"/>
                  <a:pt x="83" y="332"/>
                </a:cubicBezTo>
                <a:cubicBezTo>
                  <a:pt x="87" y="332"/>
                  <a:pt x="91" y="329"/>
                  <a:pt x="93" y="326"/>
                </a:cubicBezTo>
                <a:cubicBezTo>
                  <a:pt x="162" y="193"/>
                  <a:pt x="162" y="193"/>
                  <a:pt x="162" y="193"/>
                </a:cubicBezTo>
                <a:cubicBezTo>
                  <a:pt x="231" y="326"/>
                  <a:pt x="231" y="326"/>
                  <a:pt x="231" y="326"/>
                </a:cubicBezTo>
                <a:cubicBezTo>
                  <a:pt x="233" y="329"/>
                  <a:pt x="237" y="332"/>
                  <a:pt x="241" y="332"/>
                </a:cubicBezTo>
                <a:cubicBezTo>
                  <a:pt x="247" y="332"/>
                  <a:pt x="247" y="332"/>
                  <a:pt x="247" y="332"/>
                </a:cubicBezTo>
                <a:cubicBezTo>
                  <a:pt x="250" y="332"/>
                  <a:pt x="254" y="329"/>
                  <a:pt x="255" y="326"/>
                </a:cubicBezTo>
                <a:cubicBezTo>
                  <a:pt x="323" y="116"/>
                  <a:pt x="323" y="116"/>
                  <a:pt x="323" y="116"/>
                </a:cubicBezTo>
                <a:cubicBezTo>
                  <a:pt x="325" y="111"/>
                  <a:pt x="322" y="107"/>
                  <a:pt x="316" y="107"/>
                </a:cubicBezTo>
                <a:close/>
                <a:moveTo>
                  <a:pt x="413" y="107"/>
                </a:moveTo>
                <a:cubicBezTo>
                  <a:pt x="371" y="107"/>
                  <a:pt x="371" y="107"/>
                  <a:pt x="371" y="107"/>
                </a:cubicBezTo>
                <a:cubicBezTo>
                  <a:pt x="366" y="107"/>
                  <a:pt x="362" y="111"/>
                  <a:pt x="362" y="117"/>
                </a:cubicBezTo>
                <a:cubicBezTo>
                  <a:pt x="362" y="316"/>
                  <a:pt x="362" y="316"/>
                  <a:pt x="362" y="316"/>
                </a:cubicBezTo>
                <a:cubicBezTo>
                  <a:pt x="362" y="321"/>
                  <a:pt x="366" y="326"/>
                  <a:pt x="371" y="326"/>
                </a:cubicBezTo>
                <a:cubicBezTo>
                  <a:pt x="413" y="326"/>
                  <a:pt x="413" y="326"/>
                  <a:pt x="413" y="326"/>
                </a:cubicBezTo>
                <a:cubicBezTo>
                  <a:pt x="418" y="326"/>
                  <a:pt x="423" y="321"/>
                  <a:pt x="423" y="316"/>
                </a:cubicBezTo>
                <a:cubicBezTo>
                  <a:pt x="423" y="117"/>
                  <a:pt x="423" y="117"/>
                  <a:pt x="423" y="117"/>
                </a:cubicBezTo>
                <a:cubicBezTo>
                  <a:pt x="423" y="111"/>
                  <a:pt x="418" y="107"/>
                  <a:pt x="413" y="107"/>
                </a:cubicBezTo>
                <a:close/>
                <a:moveTo>
                  <a:pt x="596" y="101"/>
                </a:moveTo>
                <a:cubicBezTo>
                  <a:pt x="567" y="101"/>
                  <a:pt x="541" y="113"/>
                  <a:pt x="522" y="133"/>
                </a:cubicBezTo>
                <a:cubicBezTo>
                  <a:pt x="522" y="133"/>
                  <a:pt x="522" y="133"/>
                  <a:pt x="522" y="133"/>
                </a:cubicBezTo>
                <a:cubicBezTo>
                  <a:pt x="514" y="113"/>
                  <a:pt x="514" y="113"/>
                  <a:pt x="514" y="113"/>
                </a:cubicBezTo>
                <a:cubicBezTo>
                  <a:pt x="513" y="110"/>
                  <a:pt x="509" y="107"/>
                  <a:pt x="506" y="107"/>
                </a:cubicBezTo>
                <a:cubicBezTo>
                  <a:pt x="486" y="107"/>
                  <a:pt x="486" y="107"/>
                  <a:pt x="486" y="107"/>
                </a:cubicBezTo>
                <a:cubicBezTo>
                  <a:pt x="481" y="107"/>
                  <a:pt x="477" y="111"/>
                  <a:pt x="477" y="117"/>
                </a:cubicBezTo>
                <a:cubicBezTo>
                  <a:pt x="477" y="432"/>
                  <a:pt x="477" y="432"/>
                  <a:pt x="477" y="432"/>
                </a:cubicBezTo>
                <a:cubicBezTo>
                  <a:pt x="477" y="437"/>
                  <a:pt x="481" y="441"/>
                  <a:pt x="486" y="441"/>
                </a:cubicBezTo>
                <a:cubicBezTo>
                  <a:pt x="528" y="441"/>
                  <a:pt x="528" y="441"/>
                  <a:pt x="528" y="441"/>
                </a:cubicBezTo>
                <a:cubicBezTo>
                  <a:pt x="533" y="441"/>
                  <a:pt x="538" y="437"/>
                  <a:pt x="538" y="432"/>
                </a:cubicBezTo>
                <a:cubicBezTo>
                  <a:pt x="538" y="322"/>
                  <a:pt x="538" y="322"/>
                  <a:pt x="538" y="322"/>
                </a:cubicBezTo>
                <a:cubicBezTo>
                  <a:pt x="555" y="328"/>
                  <a:pt x="575" y="332"/>
                  <a:pt x="596" y="332"/>
                </a:cubicBezTo>
                <a:cubicBezTo>
                  <a:pt x="654" y="332"/>
                  <a:pt x="702" y="280"/>
                  <a:pt x="702" y="216"/>
                </a:cubicBezTo>
                <a:cubicBezTo>
                  <a:pt x="702" y="152"/>
                  <a:pt x="654" y="101"/>
                  <a:pt x="596" y="101"/>
                </a:cubicBezTo>
                <a:close/>
                <a:moveTo>
                  <a:pt x="584" y="277"/>
                </a:moveTo>
                <a:cubicBezTo>
                  <a:pt x="567" y="277"/>
                  <a:pt x="551" y="273"/>
                  <a:pt x="538" y="265"/>
                </a:cubicBezTo>
                <a:cubicBezTo>
                  <a:pt x="538" y="182"/>
                  <a:pt x="538" y="182"/>
                  <a:pt x="538" y="182"/>
                </a:cubicBezTo>
                <a:cubicBezTo>
                  <a:pt x="548" y="166"/>
                  <a:pt x="565" y="155"/>
                  <a:pt x="584" y="155"/>
                </a:cubicBezTo>
                <a:cubicBezTo>
                  <a:pt x="615" y="155"/>
                  <a:pt x="640" y="183"/>
                  <a:pt x="640" y="216"/>
                </a:cubicBezTo>
                <a:cubicBezTo>
                  <a:pt x="640" y="250"/>
                  <a:pt x="615" y="277"/>
                  <a:pt x="584" y="277"/>
                </a:cubicBezTo>
                <a:close/>
                <a:moveTo>
                  <a:pt x="856" y="101"/>
                </a:moveTo>
                <a:cubicBezTo>
                  <a:pt x="816" y="101"/>
                  <a:pt x="792" y="133"/>
                  <a:pt x="792" y="133"/>
                </a:cubicBezTo>
                <a:cubicBezTo>
                  <a:pt x="785" y="113"/>
                  <a:pt x="785" y="113"/>
                  <a:pt x="785" y="113"/>
                </a:cubicBezTo>
                <a:cubicBezTo>
                  <a:pt x="784" y="110"/>
                  <a:pt x="780" y="107"/>
                  <a:pt x="776" y="107"/>
                </a:cubicBezTo>
                <a:cubicBezTo>
                  <a:pt x="757" y="107"/>
                  <a:pt x="757" y="107"/>
                  <a:pt x="757" y="107"/>
                </a:cubicBezTo>
                <a:cubicBezTo>
                  <a:pt x="752" y="107"/>
                  <a:pt x="747" y="111"/>
                  <a:pt x="747" y="117"/>
                </a:cubicBezTo>
                <a:cubicBezTo>
                  <a:pt x="747" y="316"/>
                  <a:pt x="747" y="316"/>
                  <a:pt x="747" y="316"/>
                </a:cubicBezTo>
                <a:cubicBezTo>
                  <a:pt x="747" y="321"/>
                  <a:pt x="752" y="326"/>
                  <a:pt x="757" y="326"/>
                </a:cubicBezTo>
                <a:cubicBezTo>
                  <a:pt x="799" y="326"/>
                  <a:pt x="799" y="326"/>
                  <a:pt x="799" y="326"/>
                </a:cubicBezTo>
                <a:cubicBezTo>
                  <a:pt x="804" y="326"/>
                  <a:pt x="808" y="321"/>
                  <a:pt x="808" y="316"/>
                </a:cubicBezTo>
                <a:cubicBezTo>
                  <a:pt x="808" y="176"/>
                  <a:pt x="808" y="176"/>
                  <a:pt x="808" y="176"/>
                </a:cubicBezTo>
                <a:cubicBezTo>
                  <a:pt x="833" y="147"/>
                  <a:pt x="864" y="157"/>
                  <a:pt x="870" y="159"/>
                </a:cubicBezTo>
                <a:cubicBezTo>
                  <a:pt x="876" y="162"/>
                  <a:pt x="881" y="159"/>
                  <a:pt x="883" y="155"/>
                </a:cubicBezTo>
                <a:cubicBezTo>
                  <a:pt x="885" y="150"/>
                  <a:pt x="894" y="130"/>
                  <a:pt x="897" y="122"/>
                </a:cubicBezTo>
                <a:cubicBezTo>
                  <a:pt x="901" y="114"/>
                  <a:pt x="896" y="101"/>
                  <a:pt x="856" y="101"/>
                </a:cubicBezTo>
                <a:close/>
                <a:moveTo>
                  <a:pt x="401" y="4"/>
                </a:moveTo>
                <a:cubicBezTo>
                  <a:pt x="383" y="0"/>
                  <a:pt x="364" y="10"/>
                  <a:pt x="360" y="28"/>
                </a:cubicBezTo>
                <a:cubicBezTo>
                  <a:pt x="355" y="46"/>
                  <a:pt x="365" y="65"/>
                  <a:pt x="383" y="70"/>
                </a:cubicBezTo>
                <a:cubicBezTo>
                  <a:pt x="401" y="74"/>
                  <a:pt x="420" y="64"/>
                  <a:pt x="425" y="46"/>
                </a:cubicBezTo>
                <a:cubicBezTo>
                  <a:pt x="430" y="28"/>
                  <a:pt x="419" y="9"/>
                  <a:pt x="401" y="4"/>
                </a:cubicBezTo>
                <a:close/>
              </a:path>
            </a:pathLst>
          </a:custGeom>
          <a:solidFill>
            <a:srgbClr val="341957"/>
          </a:solidFill>
          <a:ln>
            <a:noFill/>
          </a:ln>
        </p:spPr>
        <p:txBody>
          <a:bodyPr vert="horz" wrap="square" lIns="91440" tIns="45720" rIns="91440" bIns="45720" numCol="1" anchor="t" anchorCtr="0" compatLnSpc="1">
            <a:prstTxWarp prst="textNoShape">
              <a:avLst/>
            </a:prstTxWarp>
          </a:bodyPr>
          <a:lstStyle/>
          <a:p>
            <a:endParaRPr lang="en-US" sz="2000" dirty="0"/>
          </a:p>
        </p:txBody>
      </p:sp>
      <p:sp>
        <p:nvSpPr>
          <p:cNvPr id="41" name="TextBox 40">
            <a:extLst/>
          </p:cNvPr>
          <p:cNvSpPr txBox="1"/>
          <p:nvPr userDrawn="1"/>
        </p:nvSpPr>
        <p:spPr>
          <a:xfrm>
            <a:off x="11019563" y="6578026"/>
            <a:ext cx="818116" cy="184666"/>
          </a:xfrm>
          <a:prstGeom prst="rect">
            <a:avLst/>
          </a:prstGeom>
          <a:noFill/>
        </p:spPr>
        <p:txBody>
          <a:bodyPr wrap="square" rtlCol="0">
            <a:spAutoFit/>
          </a:bodyPr>
          <a:lstStyle/>
          <a:p>
            <a:pPr algn="ctr"/>
            <a:r>
              <a:rPr lang="en-US" sz="600" dirty="0">
                <a:solidFill>
                  <a:schemeClr val="accent2"/>
                </a:solidFill>
                <a:latin typeface="Arial" panose="020B0604020202020204" pitchFamily="34" charset="0"/>
                <a:cs typeface="Arial" panose="020B0604020202020204" pitchFamily="34" charset="0"/>
              </a:rPr>
              <a:t>confidential</a:t>
            </a:r>
          </a:p>
        </p:txBody>
      </p:sp>
      <p:sp>
        <p:nvSpPr>
          <p:cNvPr id="42" name="Shape 257"/>
          <p:cNvSpPr txBox="1">
            <a:spLocks/>
          </p:cNvSpPr>
          <p:nvPr userDrawn="1"/>
        </p:nvSpPr>
        <p:spPr>
          <a:xfrm>
            <a:off x="11826625" y="6574323"/>
            <a:ext cx="346283" cy="259900"/>
          </a:xfrm>
          <a:prstGeom prst="rect">
            <a:avLst/>
          </a:prstGeom>
          <a:noFill/>
          <a:extLst>
            <a:ext uri="{C572A759-6A51-4108-AA02-DFA0A04FC94B}">
              <ma14:wrappingTextBoxFlag xmlns:ma14="http://schemas.microsoft.com/office/mac/drawingml/2011/main" xmlns="" val="1"/>
            </a:ext>
          </a:extLst>
        </p:spPr>
        <p:txBody>
          <a:bodyPr vert="horz" lIns="0" tIns="45720" rIns="0" bIns="4572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lvl="0"/>
            <a:fld id="{86CB4B4D-7CA3-9044-876B-883B54F8677D}" type="slidenum">
              <a:rPr lang="en-GB" sz="600" noProof="0" smtClean="0">
                <a:latin typeface="Arial" panose="020B0604020202020204" pitchFamily="34" charset="0"/>
                <a:cs typeface="Arial" panose="020B0604020202020204" pitchFamily="34" charset="0"/>
                <a:sym typeface="Arial"/>
              </a:rPr>
              <a:pPr lvl="0"/>
              <a:t>‹#›</a:t>
            </a:fld>
            <a:endParaRPr lang="en-GB" sz="600" noProof="0" dirty="0">
              <a:latin typeface="Arial" panose="020B0604020202020204" pitchFamily="34" charset="0"/>
              <a:cs typeface="Arial" panose="020B0604020202020204" pitchFamily="34" charset="0"/>
              <a:sym typeface="Arial"/>
            </a:endParaRPr>
          </a:p>
        </p:txBody>
      </p:sp>
      <p:grpSp>
        <p:nvGrpSpPr>
          <p:cNvPr id="25" name="Group 24"/>
          <p:cNvGrpSpPr/>
          <p:nvPr userDrawn="1"/>
        </p:nvGrpSpPr>
        <p:grpSpPr>
          <a:xfrm>
            <a:off x="157656" y="6459484"/>
            <a:ext cx="671717" cy="126295"/>
            <a:chOff x="6014087" y="4646472"/>
            <a:chExt cx="503788" cy="94721"/>
          </a:xfrm>
        </p:grpSpPr>
        <p:sp>
          <p:nvSpPr>
            <p:cNvPr id="26" name="Oval 25">
              <a:extLst/>
            </p:cNvPr>
            <p:cNvSpPr>
              <a:spLocks noChangeArrowheads="1"/>
            </p:cNvSpPr>
            <p:nvPr/>
          </p:nvSpPr>
          <p:spPr bwMode="auto">
            <a:xfrm flipH="1">
              <a:off x="6423171" y="4646472"/>
              <a:ext cx="94704" cy="94721"/>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sz="2000" dirty="0"/>
                <a:t> </a:t>
              </a:r>
            </a:p>
          </p:txBody>
        </p:sp>
        <p:sp>
          <p:nvSpPr>
            <p:cNvPr id="27" name="Oval 26">
              <a:extLst/>
            </p:cNvPr>
            <p:cNvSpPr>
              <a:spLocks noChangeArrowheads="1"/>
            </p:cNvSpPr>
            <p:nvPr/>
          </p:nvSpPr>
          <p:spPr bwMode="auto">
            <a:xfrm flipH="1">
              <a:off x="6320900" y="4646472"/>
              <a:ext cx="94704" cy="94721"/>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sz="2000" dirty="0"/>
            </a:p>
          </p:txBody>
        </p:sp>
        <p:sp>
          <p:nvSpPr>
            <p:cNvPr id="28" name="Oval 27">
              <a:extLst/>
            </p:cNvPr>
            <p:cNvSpPr>
              <a:spLocks noChangeArrowheads="1"/>
            </p:cNvSpPr>
            <p:nvPr/>
          </p:nvSpPr>
          <p:spPr bwMode="auto">
            <a:xfrm flipH="1">
              <a:off x="6218629" y="4646472"/>
              <a:ext cx="94704" cy="94721"/>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sz="2000" dirty="0"/>
            </a:p>
          </p:txBody>
        </p:sp>
        <p:sp>
          <p:nvSpPr>
            <p:cNvPr id="29" name="Oval 28">
              <a:extLst/>
            </p:cNvPr>
            <p:cNvSpPr>
              <a:spLocks noChangeArrowheads="1"/>
            </p:cNvSpPr>
            <p:nvPr/>
          </p:nvSpPr>
          <p:spPr bwMode="auto">
            <a:xfrm flipH="1">
              <a:off x="6116358" y="4646472"/>
              <a:ext cx="94704" cy="94721"/>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sz="2000" dirty="0"/>
            </a:p>
          </p:txBody>
        </p:sp>
        <p:sp>
          <p:nvSpPr>
            <p:cNvPr id="30" name="Oval 29">
              <a:extLst/>
            </p:cNvPr>
            <p:cNvSpPr>
              <a:spLocks noChangeArrowheads="1"/>
            </p:cNvSpPr>
            <p:nvPr/>
          </p:nvSpPr>
          <p:spPr bwMode="auto">
            <a:xfrm flipH="1">
              <a:off x="6014087" y="4646472"/>
              <a:ext cx="94704" cy="94721"/>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sz="2000" dirty="0"/>
            </a:p>
          </p:txBody>
        </p:sp>
      </p:grpSp>
    </p:spTree>
    <p:extLst>
      <p:ext uri="{BB962C8B-B14F-4D97-AF65-F5344CB8AC3E}">
        <p14:creationId xmlns:p14="http://schemas.microsoft.com/office/powerpoint/2010/main" val="4272768388"/>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224" userDrawn="1">
          <p15:clr>
            <a:srgbClr val="FBAE40"/>
          </p15:clr>
        </p15:guide>
        <p15:guide id="3" pos="7456" userDrawn="1">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51392" y="495851"/>
            <a:ext cx="9990849" cy="535913"/>
          </a:xfrm>
          <a:prstGeom prst="rect">
            <a:avLst/>
          </a:prstGeom>
          <a:noFill/>
        </p:spPr>
        <p:txBody>
          <a:bodyPr wrap="square" rtlCol="0" anchor="t" anchorCtr="0">
            <a:noAutofit/>
          </a:bodyPr>
          <a:lstStyle>
            <a:lvl1pPr marL="0" indent="0" algn="l" rtl="0" fontAlgn="base" hangingPunct="0">
              <a:lnSpc>
                <a:spcPts val="2625"/>
              </a:lnSpc>
              <a:spcBef>
                <a:spcPct val="0"/>
              </a:spcBef>
              <a:spcAft>
                <a:spcPct val="0"/>
              </a:spcAft>
              <a:buNone/>
              <a:defRPr lang="en-US" sz="2700" kern="1200" dirty="0">
                <a:solidFill>
                  <a:srgbClr val="3F403E"/>
                </a:solidFill>
                <a:latin typeface="Avenir Next Medium" charset="0"/>
                <a:ea typeface="+mn-ea"/>
                <a:cs typeface="Times New Roman" panose="02020603050405020304" pitchFamily="18" charset="0"/>
                <a:sym typeface="Times New Roman" panose="02020603050405020304" pitchFamily="18" charset="0"/>
              </a:defRPr>
            </a:lvl1pPr>
            <a:lvl2pPr>
              <a:defRPr lang="en-US" sz="1350" dirty="0" smtClean="0"/>
            </a:lvl2pPr>
            <a:lvl3pPr>
              <a:defRPr lang="en-US" sz="1350" dirty="0" smtClean="0"/>
            </a:lvl3pPr>
            <a:lvl4pPr>
              <a:defRPr lang="en-US" sz="1350" dirty="0" smtClean="0"/>
            </a:lvl4pPr>
            <a:lvl5pPr>
              <a:defRPr lang="en-US" sz="1350" dirty="0"/>
            </a:lvl5pPr>
          </a:lstStyle>
          <a:p>
            <a:pPr marL="0" lvl="0" eaLnBrk="0" hangingPunct="0"/>
            <a:r>
              <a:rPr lang="en-US" dirty="0"/>
              <a:t>click to edit master text styles</a:t>
            </a:r>
          </a:p>
        </p:txBody>
      </p:sp>
      <p:sp>
        <p:nvSpPr>
          <p:cNvPr id="3" name="Content Placeholder 2"/>
          <p:cNvSpPr>
            <a:spLocks noGrp="1"/>
          </p:cNvSpPr>
          <p:nvPr>
            <p:ph sz="quarter" idx="15" hasCustomPrompt="1"/>
          </p:nvPr>
        </p:nvSpPr>
        <p:spPr>
          <a:xfrm>
            <a:off x="551392" y="1063641"/>
            <a:ext cx="9990849" cy="184666"/>
          </a:xfrm>
          <a:prstGeom prst="rect">
            <a:avLst/>
          </a:prstGeom>
        </p:spPr>
        <p:txBody>
          <a:bodyPr anchor="t" anchorCtr="0">
            <a:spAutoFit/>
          </a:bodyPr>
          <a:lstStyle>
            <a:lvl1pPr marL="0" indent="0" algn="l" rtl="0" fontAlgn="base" hangingPunct="0">
              <a:lnSpc>
                <a:spcPct val="100000"/>
              </a:lnSpc>
              <a:spcBef>
                <a:spcPts val="0"/>
              </a:spcBef>
              <a:spcAft>
                <a:spcPct val="0"/>
              </a:spcAft>
              <a:buNone/>
              <a:defRPr lang="en-GB" sz="1200" kern="1200" spc="75" dirty="0">
                <a:solidFill>
                  <a:srgbClr val="3F403E"/>
                </a:solidFill>
                <a:latin typeface="Avenir Next Regular" charset="0"/>
                <a:ea typeface="+mn-ea"/>
                <a:cs typeface="Times New Roman" panose="02020603050405020304" pitchFamily="18" charset="0"/>
                <a:sym typeface="Times New Roman" panose="02020603050405020304" pitchFamily="18" charset="0"/>
              </a:defRPr>
            </a:lvl1pPr>
          </a:lstStyle>
          <a:p>
            <a:pPr lvl="0"/>
            <a:r>
              <a:rPr lang="en-US" dirty="0"/>
              <a:t>CLICK TO EDIT MASTER TEXT STYLES</a:t>
            </a:r>
            <a:endParaRPr lang="en-GB" dirty="0"/>
          </a:p>
        </p:txBody>
      </p:sp>
    </p:spTree>
    <p:extLst>
      <p:ext uri="{BB962C8B-B14F-4D97-AF65-F5344CB8AC3E}">
        <p14:creationId xmlns:p14="http://schemas.microsoft.com/office/powerpoint/2010/main" val="252416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itle Slide_White">
    <p:spTree>
      <p:nvGrpSpPr>
        <p:cNvPr id="1" name=""/>
        <p:cNvGrpSpPr/>
        <p:nvPr/>
      </p:nvGrpSpPr>
      <p:grpSpPr>
        <a:xfrm>
          <a:off x="0" y="0"/>
          <a:ext cx="0" cy="0"/>
          <a:chOff x="0" y="0"/>
          <a:chExt cx="0" cy="0"/>
        </a:xfrm>
      </p:grpSpPr>
      <p:sp>
        <p:nvSpPr>
          <p:cNvPr id="16" name="Rectangle 15"/>
          <p:cNvSpPr/>
          <p:nvPr userDrawn="1"/>
        </p:nvSpPr>
        <p:spPr>
          <a:xfrm>
            <a:off x="5" y="3889830"/>
            <a:ext cx="12191129" cy="2968170"/>
          </a:xfrm>
          <a:prstGeom prst="rect">
            <a:avLst/>
          </a:prstGeom>
          <a:solidFill>
            <a:srgbClr val="E9F5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cxnSp>
        <p:nvCxnSpPr>
          <p:cNvPr id="12" name="Straight Connector 11"/>
          <p:cNvCxnSpPr/>
          <p:nvPr userDrawn="1"/>
        </p:nvCxnSpPr>
        <p:spPr>
          <a:xfrm>
            <a:off x="10371517" y="3893405"/>
            <a:ext cx="537027" cy="0"/>
          </a:xfrm>
          <a:prstGeom prst="line">
            <a:avLst/>
          </a:prstGeom>
          <a:ln w="6350" cmpd="sng">
            <a:solidFill>
              <a:schemeClr val="tx2"/>
            </a:solidFill>
          </a:ln>
        </p:spPr>
        <p:style>
          <a:lnRef idx="1">
            <a:schemeClr val="dk1"/>
          </a:lnRef>
          <a:fillRef idx="0">
            <a:schemeClr val="dk1"/>
          </a:fillRef>
          <a:effectRef idx="0">
            <a:schemeClr val="dk1"/>
          </a:effectRef>
          <a:fontRef idx="minor">
            <a:schemeClr val="tx1"/>
          </a:fontRef>
        </p:style>
      </p:cxnSp>
      <p:sp>
        <p:nvSpPr>
          <p:cNvPr id="14" name="Title 1"/>
          <p:cNvSpPr>
            <a:spLocks noGrp="1"/>
          </p:cNvSpPr>
          <p:nvPr userDrawn="1">
            <p:ph type="ctrTitle"/>
          </p:nvPr>
        </p:nvSpPr>
        <p:spPr>
          <a:xfrm>
            <a:off x="4655840" y="2707200"/>
            <a:ext cx="6253312" cy="766800"/>
          </a:xfrm>
        </p:spPr>
        <p:txBody>
          <a:bodyPr anchor="b"/>
          <a:lstStyle>
            <a:lvl1pPr algn="r">
              <a:lnSpc>
                <a:spcPct val="90000"/>
              </a:lnSpc>
              <a:defRPr sz="2500" b="1">
                <a:solidFill>
                  <a:schemeClr val="bg2"/>
                </a:solidFill>
                <a:latin typeface="+mj-lt"/>
              </a:defRPr>
            </a:lvl1pPr>
          </a:lstStyle>
          <a:p>
            <a:r>
              <a:rPr lang="en-US" noProof="0" dirty="0"/>
              <a:t>Click to edit Master title style</a:t>
            </a:r>
            <a:endParaRPr lang="en-AU" noProof="0" dirty="0"/>
          </a:p>
        </p:txBody>
      </p:sp>
      <p:sp>
        <p:nvSpPr>
          <p:cNvPr id="15" name="Subtitle 2"/>
          <p:cNvSpPr>
            <a:spLocks noGrp="1"/>
          </p:cNvSpPr>
          <p:nvPr userDrawn="1">
            <p:ph type="subTitle" idx="1" hasCustomPrompt="1"/>
          </p:nvPr>
        </p:nvSpPr>
        <p:spPr>
          <a:xfrm>
            <a:off x="4655588" y="4258800"/>
            <a:ext cx="6252957" cy="995536"/>
          </a:xfrm>
        </p:spPr>
        <p:txBody>
          <a:bodyPr/>
          <a:lstStyle>
            <a:lvl1pPr marL="0" indent="0" algn="r">
              <a:buNone/>
              <a:defRPr sz="1200">
                <a:solidFill>
                  <a:schemeClr val="tx2"/>
                </a:solidFill>
              </a:defRPr>
            </a:lvl1pPr>
            <a:lvl2pPr marL="0" indent="0" algn="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a:p>
            <a:pPr lvl="1"/>
            <a:r>
              <a:rPr lang="en-AU" noProof="0" dirty="0"/>
              <a:t>level two</a:t>
            </a:r>
          </a:p>
        </p:txBody>
      </p:sp>
      <p:pic>
        <p:nvPicPr>
          <p:cNvPr id="18" name="Picture 1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886218" y="5471886"/>
            <a:ext cx="6322780" cy="1396346"/>
          </a:xfrm>
          <a:prstGeom prst="rect">
            <a:avLst/>
          </a:prstGeom>
        </p:spPr>
      </p:pic>
      <p:sp>
        <p:nvSpPr>
          <p:cNvPr id="9" name="Footer Placeholder 4"/>
          <p:cNvSpPr>
            <a:spLocks noGrp="1"/>
          </p:cNvSpPr>
          <p:nvPr>
            <p:ph type="ftr" sz="quarter" idx="3"/>
          </p:nvPr>
        </p:nvSpPr>
        <p:spPr>
          <a:xfrm>
            <a:off x="874680" y="6428336"/>
            <a:ext cx="5472000" cy="163264"/>
          </a:xfrm>
          <a:prstGeom prst="rect">
            <a:avLst/>
          </a:prstGeom>
        </p:spPr>
        <p:txBody>
          <a:bodyPr vert="horz" lIns="0" tIns="0" rIns="0" bIns="0" rtlCol="0" anchor="ctr" anchorCtr="0"/>
          <a:lstStyle>
            <a:lvl1pPr algn="l">
              <a:defRPr lang="en-AU" sz="1000" b="1" dirty="0">
                <a:solidFill>
                  <a:schemeClr val="tx2"/>
                </a:solidFill>
                <a:latin typeface="+mn-lt"/>
                <a:cs typeface="Arial" pitchFamily="34" charset="0"/>
              </a:defRPr>
            </a:lvl1pPr>
          </a:lstStyle>
          <a:p>
            <a:endParaRPr lang="en-AU" dirty="0"/>
          </a:p>
        </p:txBody>
      </p:sp>
      <p:sp>
        <p:nvSpPr>
          <p:cNvPr id="10" name="Text Placeholder 4"/>
          <p:cNvSpPr>
            <a:spLocks noGrp="1"/>
          </p:cNvSpPr>
          <p:nvPr>
            <p:ph type="body" sz="quarter" idx="14" hasCustomPrompt="1"/>
          </p:nvPr>
        </p:nvSpPr>
        <p:spPr>
          <a:xfrm>
            <a:off x="4655584" y="2348887"/>
            <a:ext cx="6254400" cy="215677"/>
          </a:xfrm>
        </p:spPr>
        <p:txBody>
          <a:bodyPr/>
          <a:lstStyle>
            <a:lvl1pPr algn="r">
              <a:spcBef>
                <a:spcPts val="0"/>
              </a:spcBef>
              <a:defRPr sz="1100" b="1">
                <a:solidFill>
                  <a:schemeClr val="tx2"/>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spTree>
    <p:extLst>
      <p:ext uri="{BB962C8B-B14F-4D97-AF65-F5344CB8AC3E}">
        <p14:creationId xmlns:p14="http://schemas.microsoft.com/office/powerpoint/2010/main" val="66026737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itle Slide_Blu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48" y="1431"/>
            <a:ext cx="12191255" cy="6857580"/>
          </a:xfrm>
          <a:prstGeom prst="rect">
            <a:avLst/>
          </a:prstGeom>
        </p:spPr>
      </p:pic>
      <p:cxnSp>
        <p:nvCxnSpPr>
          <p:cNvPr id="12" name="Straight Connector 11"/>
          <p:cNvCxnSpPr/>
          <p:nvPr userDrawn="1"/>
        </p:nvCxnSpPr>
        <p:spPr bwMode="gray">
          <a:xfrm>
            <a:off x="10371517" y="3893405"/>
            <a:ext cx="537027" cy="0"/>
          </a:xfrm>
          <a:prstGeom prst="line">
            <a:avLst/>
          </a:prstGeom>
          <a:ln w="6350" cmpd="sng">
            <a:solidFill>
              <a:schemeClr val="bg1"/>
            </a:solidFill>
          </a:ln>
        </p:spPr>
        <p:style>
          <a:lnRef idx="1">
            <a:schemeClr val="dk1"/>
          </a:lnRef>
          <a:fillRef idx="0">
            <a:schemeClr val="dk1"/>
          </a:fillRef>
          <a:effectRef idx="0">
            <a:schemeClr val="dk1"/>
          </a:effectRef>
          <a:fontRef idx="minor">
            <a:schemeClr val="tx1"/>
          </a:fontRef>
        </p:style>
      </p:cxnSp>
      <p:sp>
        <p:nvSpPr>
          <p:cNvPr id="21" name="Title 1"/>
          <p:cNvSpPr>
            <a:spLocks noGrp="1"/>
          </p:cNvSpPr>
          <p:nvPr userDrawn="1">
            <p:ph type="ctrTitle"/>
          </p:nvPr>
        </p:nvSpPr>
        <p:spPr bwMode="gray">
          <a:xfrm>
            <a:off x="4655840" y="2707200"/>
            <a:ext cx="6253312" cy="766800"/>
          </a:xfrm>
        </p:spPr>
        <p:txBody>
          <a:bodyPr anchor="b"/>
          <a:lstStyle>
            <a:lvl1pPr algn="r">
              <a:lnSpc>
                <a:spcPct val="90000"/>
              </a:lnSpc>
              <a:defRPr sz="2500" b="1">
                <a:solidFill>
                  <a:schemeClr val="bg1"/>
                </a:solidFill>
                <a:latin typeface="+mj-lt"/>
              </a:defRPr>
            </a:lvl1pPr>
          </a:lstStyle>
          <a:p>
            <a:r>
              <a:rPr lang="en-US" noProof="0" dirty="0"/>
              <a:t>Click to edit Master title style</a:t>
            </a:r>
            <a:endParaRPr lang="en-AU" noProof="0" dirty="0"/>
          </a:p>
        </p:txBody>
      </p:sp>
      <p:sp>
        <p:nvSpPr>
          <p:cNvPr id="22" name="Subtitle 2"/>
          <p:cNvSpPr>
            <a:spLocks noGrp="1"/>
          </p:cNvSpPr>
          <p:nvPr userDrawn="1">
            <p:ph type="subTitle" idx="1" hasCustomPrompt="1"/>
          </p:nvPr>
        </p:nvSpPr>
        <p:spPr bwMode="gray">
          <a:xfrm>
            <a:off x="4655588" y="4258800"/>
            <a:ext cx="6252957" cy="995536"/>
          </a:xfrm>
        </p:spPr>
        <p:txBody>
          <a:bodyPr/>
          <a:lstStyle>
            <a:lvl1pPr marL="0" indent="0" algn="r">
              <a:buNone/>
              <a:defRPr sz="1200">
                <a:solidFill>
                  <a:schemeClr val="bg1"/>
                </a:solidFill>
              </a:defRPr>
            </a:lvl1pPr>
            <a:lvl2pPr marL="0" indent="0" algn="r">
              <a:buNone/>
              <a:defRPr sz="12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a:p>
            <a:pPr lvl="1"/>
            <a:r>
              <a:rPr lang="en-AU" noProof="0" dirty="0"/>
              <a:t>level two</a:t>
            </a: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886218" y="5471893"/>
            <a:ext cx="6322780" cy="1396345"/>
          </a:xfrm>
          <a:prstGeom prst="rect">
            <a:avLst/>
          </a:prstGeom>
        </p:spPr>
      </p:pic>
      <p:sp>
        <p:nvSpPr>
          <p:cNvPr id="10" name="Footer Placeholder 4"/>
          <p:cNvSpPr>
            <a:spLocks noGrp="1"/>
          </p:cNvSpPr>
          <p:nvPr>
            <p:ph type="ftr" sz="quarter" idx="3"/>
          </p:nvPr>
        </p:nvSpPr>
        <p:spPr>
          <a:xfrm>
            <a:off x="874680" y="6428336"/>
            <a:ext cx="5472000" cy="163264"/>
          </a:xfrm>
          <a:prstGeom prst="rect">
            <a:avLst/>
          </a:prstGeom>
        </p:spPr>
        <p:txBody>
          <a:bodyPr vert="horz" lIns="0" tIns="0" rIns="0" bIns="0" rtlCol="0" anchor="ctr" anchorCtr="0"/>
          <a:lstStyle>
            <a:lvl1pPr algn="l">
              <a:defRPr lang="en-AU" sz="1000" b="1" dirty="0">
                <a:solidFill>
                  <a:schemeClr val="bg1"/>
                </a:solidFill>
                <a:latin typeface="+mn-lt"/>
                <a:cs typeface="Arial" pitchFamily="34" charset="0"/>
              </a:defRPr>
            </a:lvl1pPr>
          </a:lstStyle>
          <a:p>
            <a:endParaRPr lang="en-AU" dirty="0"/>
          </a:p>
        </p:txBody>
      </p:sp>
      <p:sp>
        <p:nvSpPr>
          <p:cNvPr id="11" name="Text Placeholder 4"/>
          <p:cNvSpPr>
            <a:spLocks noGrp="1"/>
          </p:cNvSpPr>
          <p:nvPr>
            <p:ph type="body" sz="quarter" idx="14" hasCustomPrompt="1"/>
          </p:nvPr>
        </p:nvSpPr>
        <p:spPr>
          <a:xfrm>
            <a:off x="4655584" y="2348887"/>
            <a:ext cx="6254400" cy="215677"/>
          </a:xfrm>
        </p:spPr>
        <p:txBody>
          <a:bodyPr/>
          <a:lstStyle>
            <a:lvl1pPr algn="r">
              <a:spcBef>
                <a:spcPts val="0"/>
              </a:spcBef>
              <a:defRPr sz="1100" b="1">
                <a:solidFill>
                  <a:schemeClr val="bg1"/>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spTree>
    <p:extLst>
      <p:ext uri="{BB962C8B-B14F-4D97-AF65-F5344CB8AC3E}">
        <p14:creationId xmlns:p14="http://schemas.microsoft.com/office/powerpoint/2010/main" val="3318704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Title 1"/>
          <p:cNvSpPr>
            <a:spLocks noGrp="1"/>
          </p:cNvSpPr>
          <p:nvPr>
            <p:ph type="title"/>
          </p:nvPr>
        </p:nvSpPr>
        <p:spPr>
          <a:xfrm>
            <a:off x="764117" y="195263"/>
            <a:ext cx="10708216" cy="539750"/>
          </a:xfrm>
        </p:spPr>
        <p:txBody>
          <a:bodyPr/>
          <a:lstStyle>
            <a:lvl1pPr>
              <a:defRPr sz="1600" b="0"/>
            </a:lvl1pPr>
          </a:lstStyle>
          <a:p>
            <a:r>
              <a:rPr lang="en-US" dirty="0"/>
              <a:t>Click to edit Master title style</a:t>
            </a:r>
            <a:endParaRPr lang="en-AU" dirty="0"/>
          </a:p>
        </p:txBody>
      </p:sp>
    </p:spTree>
    <p:extLst>
      <p:ext uri="{BB962C8B-B14F-4D97-AF65-F5344CB8AC3E}">
        <p14:creationId xmlns:p14="http://schemas.microsoft.com/office/powerpoint/2010/main" val="38851787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ver 2_Title Slide_White">
    <p:spTree>
      <p:nvGrpSpPr>
        <p:cNvPr id="1" name=""/>
        <p:cNvGrpSpPr/>
        <p:nvPr/>
      </p:nvGrpSpPr>
      <p:grpSpPr>
        <a:xfrm>
          <a:off x="0" y="0"/>
          <a:ext cx="0" cy="0"/>
          <a:chOff x="0" y="0"/>
          <a:chExt cx="0" cy="0"/>
        </a:xfrm>
      </p:grpSpPr>
      <p:sp>
        <p:nvSpPr>
          <p:cNvPr id="2" name="Title 1"/>
          <p:cNvSpPr>
            <a:spLocks noGrp="1"/>
          </p:cNvSpPr>
          <p:nvPr>
            <p:ph type="ctrTitle"/>
          </p:nvPr>
        </p:nvSpPr>
        <p:spPr>
          <a:xfrm>
            <a:off x="4655840" y="2707200"/>
            <a:ext cx="6253312" cy="766800"/>
          </a:xfrm>
        </p:spPr>
        <p:txBody>
          <a:bodyPr anchor="b"/>
          <a:lstStyle>
            <a:lvl1pPr algn="r">
              <a:lnSpc>
                <a:spcPct val="90000"/>
              </a:lnSpc>
              <a:defRPr sz="2500" b="1">
                <a:solidFill>
                  <a:schemeClr val="bg2"/>
                </a:solidFill>
                <a:latin typeface="+mj-lt"/>
              </a:defRPr>
            </a:lvl1pPr>
          </a:lstStyle>
          <a:p>
            <a:r>
              <a:rPr lang="en-US" noProof="0" dirty="0"/>
              <a:t>Click to edit Master title style</a:t>
            </a:r>
            <a:endParaRPr lang="en-AU" noProof="0" dirty="0"/>
          </a:p>
        </p:txBody>
      </p:sp>
      <p:sp>
        <p:nvSpPr>
          <p:cNvPr id="3" name="Subtitle 2"/>
          <p:cNvSpPr>
            <a:spLocks noGrp="1"/>
          </p:cNvSpPr>
          <p:nvPr>
            <p:ph type="subTitle" idx="1" hasCustomPrompt="1"/>
          </p:nvPr>
        </p:nvSpPr>
        <p:spPr>
          <a:xfrm>
            <a:off x="4655588" y="4258800"/>
            <a:ext cx="6252957" cy="995536"/>
          </a:xfrm>
        </p:spPr>
        <p:txBody>
          <a:bodyPr/>
          <a:lstStyle>
            <a:lvl1pPr marL="0" indent="0" algn="r">
              <a:buNone/>
              <a:defRPr sz="1200">
                <a:solidFill>
                  <a:schemeClr val="tx2"/>
                </a:solidFill>
              </a:defRPr>
            </a:lvl1pPr>
            <a:lvl2pPr marL="0" indent="0" algn="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a:p>
            <a:pPr lvl="1"/>
            <a:r>
              <a:rPr lang="en-AU" noProof="0" dirty="0"/>
              <a:t>level two</a:t>
            </a:r>
          </a:p>
        </p:txBody>
      </p:sp>
      <p:cxnSp>
        <p:nvCxnSpPr>
          <p:cNvPr id="12" name="Straight Connector 11"/>
          <p:cNvCxnSpPr/>
          <p:nvPr userDrawn="1"/>
        </p:nvCxnSpPr>
        <p:spPr>
          <a:xfrm>
            <a:off x="10371517" y="3893405"/>
            <a:ext cx="537027" cy="0"/>
          </a:xfrm>
          <a:prstGeom prst="line">
            <a:avLst/>
          </a:prstGeom>
          <a:ln w="6350" cmpd="sng">
            <a:solidFill>
              <a:schemeClr val="tx2"/>
            </a:solidFill>
          </a:ln>
        </p:spPr>
        <p:style>
          <a:lnRef idx="1">
            <a:schemeClr val="dk1"/>
          </a:lnRef>
          <a:fillRef idx="0">
            <a:schemeClr val="dk1"/>
          </a:fillRef>
          <a:effectRef idx="0">
            <a:schemeClr val="dk1"/>
          </a:effectRef>
          <a:fontRef idx="minor">
            <a:schemeClr val="tx1"/>
          </a:fontRef>
        </p:style>
      </p:cxn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4128875" cy="6858000"/>
          </a:xfrm>
          <a:prstGeom prst="rect">
            <a:avLst/>
          </a:prstGeom>
        </p:spPr>
      </p:pic>
      <p:sp>
        <p:nvSpPr>
          <p:cNvPr id="9" name="Footer Placeholder 4"/>
          <p:cNvSpPr>
            <a:spLocks noGrp="1"/>
          </p:cNvSpPr>
          <p:nvPr>
            <p:ph type="ftr" sz="quarter" idx="3"/>
          </p:nvPr>
        </p:nvSpPr>
        <p:spPr>
          <a:xfrm>
            <a:off x="4668544" y="6428336"/>
            <a:ext cx="6240000" cy="163264"/>
          </a:xfrm>
          <a:prstGeom prst="rect">
            <a:avLst/>
          </a:prstGeom>
        </p:spPr>
        <p:txBody>
          <a:bodyPr vert="horz" lIns="0" tIns="0" rIns="0" bIns="0" rtlCol="0" anchor="ctr" anchorCtr="0"/>
          <a:lstStyle>
            <a:lvl1pPr algn="l">
              <a:defRPr lang="en-AU" sz="1000" b="1" dirty="0">
                <a:solidFill>
                  <a:schemeClr val="tx2"/>
                </a:solidFill>
                <a:latin typeface="+mn-lt"/>
                <a:cs typeface="Arial" pitchFamily="34" charset="0"/>
              </a:defRPr>
            </a:lvl1pPr>
          </a:lstStyle>
          <a:p>
            <a:pPr algn="r"/>
            <a:endParaRPr lang="en-AU" dirty="0"/>
          </a:p>
        </p:txBody>
      </p:sp>
      <p:sp>
        <p:nvSpPr>
          <p:cNvPr id="5" name="Text Placeholder 4"/>
          <p:cNvSpPr>
            <a:spLocks noGrp="1"/>
          </p:cNvSpPr>
          <p:nvPr>
            <p:ph type="body" sz="quarter" idx="14" hasCustomPrompt="1"/>
          </p:nvPr>
        </p:nvSpPr>
        <p:spPr>
          <a:xfrm>
            <a:off x="4655584" y="2348887"/>
            <a:ext cx="6254400" cy="215677"/>
          </a:xfrm>
        </p:spPr>
        <p:txBody>
          <a:bodyPr/>
          <a:lstStyle>
            <a:lvl1pPr algn="r">
              <a:spcBef>
                <a:spcPts val="0"/>
              </a:spcBef>
              <a:defRPr sz="1100" b="1">
                <a:solidFill>
                  <a:schemeClr val="tx2"/>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spTree>
    <p:extLst>
      <p:ext uri="{BB962C8B-B14F-4D97-AF65-F5344CB8AC3E}">
        <p14:creationId xmlns:p14="http://schemas.microsoft.com/office/powerpoint/2010/main" val="346181670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ver 2_Title Slide_Blu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172" y="1220"/>
            <a:ext cx="12192000" cy="6858000"/>
          </a:xfrm>
          <a:prstGeom prst="rect">
            <a:avLst/>
          </a:prstGeom>
        </p:spPr>
      </p:pic>
      <p:sp>
        <p:nvSpPr>
          <p:cNvPr id="2" name="Title 1"/>
          <p:cNvSpPr>
            <a:spLocks noGrp="1"/>
          </p:cNvSpPr>
          <p:nvPr>
            <p:ph type="ctrTitle"/>
          </p:nvPr>
        </p:nvSpPr>
        <p:spPr bwMode="gray">
          <a:xfrm>
            <a:off x="4655840" y="2707200"/>
            <a:ext cx="6253312" cy="766800"/>
          </a:xfrm>
        </p:spPr>
        <p:txBody>
          <a:bodyPr anchor="b"/>
          <a:lstStyle>
            <a:lvl1pPr algn="r">
              <a:lnSpc>
                <a:spcPct val="90000"/>
              </a:lnSpc>
              <a:defRPr sz="2500" b="1">
                <a:solidFill>
                  <a:schemeClr val="bg1"/>
                </a:solidFill>
                <a:latin typeface="+mj-lt"/>
              </a:defRPr>
            </a:lvl1pPr>
          </a:lstStyle>
          <a:p>
            <a:r>
              <a:rPr lang="en-US" noProof="0" dirty="0"/>
              <a:t>Click to edit Master title style</a:t>
            </a:r>
            <a:endParaRPr lang="en-AU" noProof="0" dirty="0"/>
          </a:p>
        </p:txBody>
      </p:sp>
      <p:sp>
        <p:nvSpPr>
          <p:cNvPr id="3" name="Subtitle 2"/>
          <p:cNvSpPr>
            <a:spLocks noGrp="1"/>
          </p:cNvSpPr>
          <p:nvPr>
            <p:ph type="subTitle" idx="1" hasCustomPrompt="1"/>
          </p:nvPr>
        </p:nvSpPr>
        <p:spPr bwMode="gray">
          <a:xfrm>
            <a:off x="4655588" y="4258800"/>
            <a:ext cx="6252957" cy="995536"/>
          </a:xfrm>
        </p:spPr>
        <p:txBody>
          <a:bodyPr/>
          <a:lstStyle>
            <a:lvl1pPr marL="0" indent="0" algn="r">
              <a:buNone/>
              <a:defRPr sz="1200">
                <a:solidFill>
                  <a:schemeClr val="bg1"/>
                </a:solidFill>
              </a:defRPr>
            </a:lvl1pPr>
            <a:lvl2pPr marL="0" indent="0" algn="r">
              <a:buNone/>
              <a:defRPr sz="12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a:p>
            <a:pPr lvl="1"/>
            <a:r>
              <a:rPr lang="en-AU" noProof="0" dirty="0"/>
              <a:t>level two</a:t>
            </a:r>
          </a:p>
        </p:txBody>
      </p:sp>
      <p:cxnSp>
        <p:nvCxnSpPr>
          <p:cNvPr id="12" name="Straight Connector 11"/>
          <p:cNvCxnSpPr/>
          <p:nvPr userDrawn="1"/>
        </p:nvCxnSpPr>
        <p:spPr bwMode="gray">
          <a:xfrm>
            <a:off x="10371517" y="3893405"/>
            <a:ext cx="537027" cy="0"/>
          </a:xfrm>
          <a:prstGeom prst="line">
            <a:avLst/>
          </a:prstGeom>
          <a:ln w="6350" cmpd="sng">
            <a:solidFill>
              <a:schemeClr val="bg1"/>
            </a:solidFill>
          </a:ln>
        </p:spPr>
        <p:style>
          <a:lnRef idx="1">
            <a:schemeClr val="dk1"/>
          </a:lnRef>
          <a:fillRef idx="0">
            <a:schemeClr val="dk1"/>
          </a:fillRef>
          <a:effectRef idx="0">
            <a:schemeClr val="dk1"/>
          </a:effectRef>
          <a:fontRef idx="minor">
            <a:schemeClr val="tx1"/>
          </a:fontRef>
        </p:style>
      </p:cxnSp>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 y="0"/>
            <a:ext cx="4128875" cy="6857998"/>
          </a:xfrm>
          <a:prstGeom prst="rect">
            <a:avLst/>
          </a:prstGeom>
        </p:spPr>
      </p:pic>
      <p:sp>
        <p:nvSpPr>
          <p:cNvPr id="18" name="Footer Placeholder 4"/>
          <p:cNvSpPr>
            <a:spLocks noGrp="1"/>
          </p:cNvSpPr>
          <p:nvPr>
            <p:ph type="ftr" sz="quarter" idx="3"/>
          </p:nvPr>
        </p:nvSpPr>
        <p:spPr>
          <a:xfrm>
            <a:off x="4668544" y="6428336"/>
            <a:ext cx="6240000" cy="163264"/>
          </a:xfrm>
          <a:prstGeom prst="rect">
            <a:avLst/>
          </a:prstGeom>
        </p:spPr>
        <p:txBody>
          <a:bodyPr vert="horz" lIns="0" tIns="0" rIns="0" bIns="0" rtlCol="0" anchor="ctr" anchorCtr="0"/>
          <a:lstStyle>
            <a:lvl1pPr algn="l">
              <a:defRPr lang="en-AU" sz="1000" b="1" dirty="0">
                <a:solidFill>
                  <a:schemeClr val="bg1"/>
                </a:solidFill>
                <a:latin typeface="+mn-lt"/>
                <a:cs typeface="Arial" pitchFamily="34" charset="0"/>
              </a:defRPr>
            </a:lvl1pPr>
          </a:lstStyle>
          <a:p>
            <a:pPr algn="r"/>
            <a:endParaRPr lang="en-AU" dirty="0"/>
          </a:p>
        </p:txBody>
      </p:sp>
      <p:sp>
        <p:nvSpPr>
          <p:cNvPr id="11" name="Text Placeholder 4"/>
          <p:cNvSpPr>
            <a:spLocks noGrp="1"/>
          </p:cNvSpPr>
          <p:nvPr>
            <p:ph type="body" sz="quarter" idx="14" hasCustomPrompt="1"/>
          </p:nvPr>
        </p:nvSpPr>
        <p:spPr>
          <a:xfrm>
            <a:off x="4655584" y="2348887"/>
            <a:ext cx="6254400" cy="215677"/>
          </a:xfrm>
        </p:spPr>
        <p:txBody>
          <a:bodyPr/>
          <a:lstStyle>
            <a:lvl1pPr algn="r">
              <a:spcBef>
                <a:spcPts val="0"/>
              </a:spcBef>
              <a:defRPr sz="1100" b="1">
                <a:solidFill>
                  <a:schemeClr val="bg1"/>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spTree>
    <p:extLst>
      <p:ext uri="{BB962C8B-B14F-4D97-AF65-F5344CB8AC3E}">
        <p14:creationId xmlns:p14="http://schemas.microsoft.com/office/powerpoint/2010/main" val="129662868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le Slide_Fullbleed image">
    <p:spTree>
      <p:nvGrpSpPr>
        <p:cNvPr id="1" name=""/>
        <p:cNvGrpSpPr/>
        <p:nvPr/>
      </p:nvGrpSpPr>
      <p:grpSpPr>
        <a:xfrm>
          <a:off x="0" y="0"/>
          <a:ext cx="0" cy="0"/>
          <a:chOff x="0" y="0"/>
          <a:chExt cx="0" cy="0"/>
        </a:xfrm>
      </p:grpSpPr>
      <p:cxnSp>
        <p:nvCxnSpPr>
          <p:cNvPr id="12" name="Straight Connector 11"/>
          <p:cNvCxnSpPr/>
          <p:nvPr userDrawn="1"/>
        </p:nvCxnSpPr>
        <p:spPr>
          <a:xfrm>
            <a:off x="10371517" y="3893405"/>
            <a:ext cx="537027" cy="0"/>
          </a:xfrm>
          <a:prstGeom prst="line">
            <a:avLst/>
          </a:prstGeom>
          <a:ln w="6350" cmpd="sng">
            <a:solidFill>
              <a:schemeClr val="bg1"/>
            </a:solidFill>
          </a:ln>
        </p:spPr>
        <p:style>
          <a:lnRef idx="1">
            <a:schemeClr val="dk1"/>
          </a:lnRef>
          <a:fillRef idx="0">
            <a:schemeClr val="dk1"/>
          </a:fillRef>
          <a:effectRef idx="0">
            <a:schemeClr val="dk1"/>
          </a:effectRef>
          <a:fontRef idx="minor">
            <a:schemeClr val="tx1"/>
          </a:fontRef>
        </p:style>
      </p:cxnSp>
      <p:sp>
        <p:nvSpPr>
          <p:cNvPr id="13" name="Title 1"/>
          <p:cNvSpPr>
            <a:spLocks noGrp="1"/>
          </p:cNvSpPr>
          <p:nvPr>
            <p:ph type="ctrTitle"/>
          </p:nvPr>
        </p:nvSpPr>
        <p:spPr>
          <a:xfrm>
            <a:off x="4655840" y="2707200"/>
            <a:ext cx="6253312" cy="766800"/>
          </a:xfrm>
        </p:spPr>
        <p:txBody>
          <a:bodyPr anchor="b"/>
          <a:lstStyle>
            <a:lvl1pPr algn="r">
              <a:lnSpc>
                <a:spcPct val="90000"/>
              </a:lnSpc>
              <a:defRPr sz="2500" b="1">
                <a:solidFill>
                  <a:schemeClr val="bg1"/>
                </a:solidFill>
                <a:latin typeface="+mj-lt"/>
              </a:defRPr>
            </a:lvl1pPr>
          </a:lstStyle>
          <a:p>
            <a:r>
              <a:rPr lang="en-US" noProof="0" dirty="0"/>
              <a:t>Click to edit Master title style</a:t>
            </a:r>
            <a:endParaRPr lang="en-AU" noProof="0" dirty="0"/>
          </a:p>
        </p:txBody>
      </p:sp>
      <p:sp>
        <p:nvSpPr>
          <p:cNvPr id="16" name="Subtitle 2"/>
          <p:cNvSpPr>
            <a:spLocks noGrp="1"/>
          </p:cNvSpPr>
          <p:nvPr>
            <p:ph type="subTitle" idx="1" hasCustomPrompt="1"/>
          </p:nvPr>
        </p:nvSpPr>
        <p:spPr>
          <a:xfrm>
            <a:off x="4655588" y="4258800"/>
            <a:ext cx="6252957" cy="995536"/>
          </a:xfrm>
        </p:spPr>
        <p:txBody>
          <a:bodyPr/>
          <a:lstStyle>
            <a:lvl1pPr marL="0" indent="0" algn="r">
              <a:buNone/>
              <a:defRPr sz="1200">
                <a:solidFill>
                  <a:schemeClr val="bg1"/>
                </a:solidFill>
              </a:defRPr>
            </a:lvl1pPr>
            <a:lvl2pPr marL="0" indent="0" algn="r">
              <a:buNone/>
              <a:defRPr sz="12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a:p>
            <a:pPr lvl="1"/>
            <a:r>
              <a:rPr lang="en-AU" noProof="0" dirty="0"/>
              <a:t>level two</a:t>
            </a:r>
          </a:p>
        </p:txBody>
      </p:sp>
      <p:sp>
        <p:nvSpPr>
          <p:cNvPr id="11" name="Text Placeholder 4"/>
          <p:cNvSpPr>
            <a:spLocks noGrp="1"/>
          </p:cNvSpPr>
          <p:nvPr>
            <p:ph type="body" sz="quarter" idx="14" hasCustomPrompt="1"/>
          </p:nvPr>
        </p:nvSpPr>
        <p:spPr>
          <a:xfrm>
            <a:off x="4655584" y="2408407"/>
            <a:ext cx="6254400" cy="215677"/>
          </a:xfrm>
        </p:spPr>
        <p:txBody>
          <a:bodyPr/>
          <a:lstStyle>
            <a:lvl1pPr algn="r">
              <a:spcBef>
                <a:spcPts val="0"/>
              </a:spcBef>
              <a:defRPr sz="1100" b="1">
                <a:solidFill>
                  <a:schemeClr val="bg1"/>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sp>
        <p:nvSpPr>
          <p:cNvPr id="3" name="Picture Placeholder 2"/>
          <p:cNvSpPr>
            <a:spLocks noGrp="1"/>
          </p:cNvSpPr>
          <p:nvPr>
            <p:ph type="pic" sz="quarter" idx="10" hasCustomPrompt="1"/>
          </p:nvPr>
        </p:nvSpPr>
        <p:spPr>
          <a:xfrm>
            <a:off x="0" y="-27384"/>
            <a:ext cx="12192000" cy="6858000"/>
          </a:xfrm>
        </p:spPr>
        <p:txBody>
          <a:bodyPr bIns="360000" anchor="ctr"/>
          <a:lstStyle>
            <a:lvl1pPr algn="ctr">
              <a:defRPr b="0">
                <a:solidFill>
                  <a:schemeClr val="tx1"/>
                </a:solidFill>
              </a:defRPr>
            </a:lvl1pPr>
          </a:lstStyle>
          <a:p>
            <a:r>
              <a:rPr lang="en-AU" dirty="0"/>
              <a:t>Click in the icon to insert picture.</a:t>
            </a:r>
          </a:p>
        </p:txBody>
      </p:sp>
      <p:sp>
        <p:nvSpPr>
          <p:cNvPr id="5" name="Footer Placeholder 4"/>
          <p:cNvSpPr>
            <a:spLocks noGrp="1"/>
          </p:cNvSpPr>
          <p:nvPr>
            <p:ph type="ftr" sz="quarter" idx="16"/>
          </p:nvPr>
        </p:nvSpPr>
        <p:spPr>
          <a:xfrm>
            <a:off x="874680" y="6428336"/>
            <a:ext cx="7144728" cy="163264"/>
          </a:xfrm>
          <a:prstGeom prst="rect">
            <a:avLst/>
          </a:prstGeom>
        </p:spPr>
        <p:txBody>
          <a:bodyPr/>
          <a:lstStyle>
            <a:lvl1pPr>
              <a:defRPr>
                <a:solidFill>
                  <a:schemeClr val="bg1"/>
                </a:solidFill>
              </a:defRPr>
            </a:lvl1pPr>
          </a:lstStyle>
          <a:p>
            <a:endParaRPr lang="en-AU" dirty="0"/>
          </a:p>
        </p:txBody>
      </p:sp>
    </p:spTree>
    <p:extLst>
      <p:ext uri="{BB962C8B-B14F-4D97-AF65-F5344CB8AC3E}">
        <p14:creationId xmlns:p14="http://schemas.microsoft.com/office/powerpoint/2010/main" val="289433927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Divider_White">
    <p:spTree>
      <p:nvGrpSpPr>
        <p:cNvPr id="1" name=""/>
        <p:cNvGrpSpPr/>
        <p:nvPr/>
      </p:nvGrpSpPr>
      <p:grpSpPr>
        <a:xfrm>
          <a:off x="0" y="0"/>
          <a:ext cx="0" cy="0"/>
          <a:chOff x="0" y="0"/>
          <a:chExt cx="0" cy="0"/>
        </a:xfrm>
      </p:grpSpPr>
      <p:sp>
        <p:nvSpPr>
          <p:cNvPr id="15" name="Rectangle 14"/>
          <p:cNvSpPr/>
          <p:nvPr userDrawn="1"/>
        </p:nvSpPr>
        <p:spPr>
          <a:xfrm>
            <a:off x="5" y="3889829"/>
            <a:ext cx="12191129" cy="2968170"/>
          </a:xfrm>
          <a:prstGeom prst="rect">
            <a:avLst/>
          </a:prstGeom>
          <a:solidFill>
            <a:srgbClr val="E9F5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2" name="Title 1"/>
          <p:cNvSpPr>
            <a:spLocks noGrp="1"/>
          </p:cNvSpPr>
          <p:nvPr>
            <p:ph type="ctrTitle"/>
          </p:nvPr>
        </p:nvSpPr>
        <p:spPr>
          <a:xfrm>
            <a:off x="4655840" y="2707200"/>
            <a:ext cx="6253312" cy="766800"/>
          </a:xfrm>
        </p:spPr>
        <p:txBody>
          <a:bodyPr anchor="b"/>
          <a:lstStyle>
            <a:lvl1pPr algn="r">
              <a:lnSpc>
                <a:spcPct val="90000"/>
              </a:lnSpc>
              <a:defRPr sz="2500" b="1">
                <a:solidFill>
                  <a:schemeClr val="bg2"/>
                </a:solidFill>
                <a:latin typeface="+mj-lt"/>
              </a:defRPr>
            </a:lvl1pPr>
          </a:lstStyle>
          <a:p>
            <a:r>
              <a:rPr lang="en-US" noProof="0" dirty="0"/>
              <a:t>Click to edit Master title style</a:t>
            </a:r>
            <a:endParaRPr lang="en-AU" noProof="0" dirty="0"/>
          </a:p>
        </p:txBody>
      </p:sp>
      <p:sp>
        <p:nvSpPr>
          <p:cNvPr id="3" name="Subtitle 2"/>
          <p:cNvSpPr>
            <a:spLocks noGrp="1"/>
          </p:cNvSpPr>
          <p:nvPr>
            <p:ph type="subTitle" idx="1" hasCustomPrompt="1"/>
          </p:nvPr>
        </p:nvSpPr>
        <p:spPr>
          <a:xfrm>
            <a:off x="4655588" y="4258800"/>
            <a:ext cx="6252957" cy="995536"/>
          </a:xfrm>
        </p:spPr>
        <p:txBody>
          <a:bodyPr/>
          <a:lstStyle>
            <a:lvl1pPr marL="0" indent="0" algn="r">
              <a:buNone/>
              <a:defRPr sz="1200">
                <a:solidFill>
                  <a:schemeClr val="tx2"/>
                </a:solidFill>
              </a:defRPr>
            </a:lvl1pPr>
            <a:lvl2pPr marL="0" indent="0" algn="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a:p>
            <a:pPr lvl="1"/>
            <a:r>
              <a:rPr lang="en-AU" noProof="0" dirty="0"/>
              <a:t>level two</a:t>
            </a:r>
          </a:p>
        </p:txBody>
      </p:sp>
      <p:cxnSp>
        <p:nvCxnSpPr>
          <p:cNvPr id="12" name="Straight Connector 11"/>
          <p:cNvCxnSpPr/>
          <p:nvPr userDrawn="1"/>
        </p:nvCxnSpPr>
        <p:spPr>
          <a:xfrm>
            <a:off x="10371517" y="3893405"/>
            <a:ext cx="537027" cy="0"/>
          </a:xfrm>
          <a:prstGeom prst="line">
            <a:avLst/>
          </a:prstGeom>
          <a:ln w="6350" cmpd="sng">
            <a:solidFill>
              <a:schemeClr val="tx2"/>
            </a:solidFill>
          </a:ln>
        </p:spPr>
        <p:style>
          <a:lnRef idx="1">
            <a:schemeClr val="dk1"/>
          </a:lnRef>
          <a:fillRef idx="0">
            <a:schemeClr val="dk1"/>
          </a:fillRef>
          <a:effectRef idx="0">
            <a:schemeClr val="dk1"/>
          </a:effectRef>
          <a:fontRef idx="minor">
            <a:schemeClr val="tx1"/>
          </a:fontRef>
        </p:style>
      </p:cxnSp>
      <p:sp>
        <p:nvSpPr>
          <p:cNvPr id="8" name="Text Placeholder 4"/>
          <p:cNvSpPr>
            <a:spLocks noGrp="1"/>
          </p:cNvSpPr>
          <p:nvPr>
            <p:ph type="body" sz="quarter" idx="14"/>
          </p:nvPr>
        </p:nvSpPr>
        <p:spPr>
          <a:xfrm>
            <a:off x="4655584" y="2348887"/>
            <a:ext cx="6254400" cy="215677"/>
          </a:xfrm>
        </p:spPr>
        <p:txBody>
          <a:bodyPr/>
          <a:lstStyle>
            <a:lvl1pPr algn="r">
              <a:spcBef>
                <a:spcPts val="0"/>
              </a:spcBef>
              <a:defRPr sz="1100" b="1">
                <a:solidFill>
                  <a:schemeClr val="tx2"/>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endParaRPr lang="en-US" dirty="0"/>
          </a:p>
        </p:txBody>
      </p:sp>
      <p:sp>
        <p:nvSpPr>
          <p:cNvPr id="9" name="Date Placeholder 15"/>
          <p:cNvSpPr>
            <a:spLocks noGrp="1"/>
          </p:cNvSpPr>
          <p:nvPr>
            <p:ph type="dt" sz="half" idx="18"/>
          </p:nvPr>
        </p:nvSpPr>
        <p:spPr>
          <a:xfrm>
            <a:off x="873603" y="6429600"/>
            <a:ext cx="7978607" cy="162000"/>
          </a:xfrm>
          <a:prstGeom prst="rect">
            <a:avLst/>
          </a:prstGeo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45644742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Divider_Blu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172" y="1220"/>
            <a:ext cx="12192000" cy="6858000"/>
          </a:xfrm>
          <a:prstGeom prst="rect">
            <a:avLst/>
          </a:prstGeom>
        </p:spPr>
      </p:pic>
      <p:sp>
        <p:nvSpPr>
          <p:cNvPr id="2" name="Title 1"/>
          <p:cNvSpPr>
            <a:spLocks noGrp="1"/>
          </p:cNvSpPr>
          <p:nvPr>
            <p:ph type="ctrTitle"/>
          </p:nvPr>
        </p:nvSpPr>
        <p:spPr bwMode="gray">
          <a:xfrm>
            <a:off x="4655840" y="2707200"/>
            <a:ext cx="6253312" cy="766800"/>
          </a:xfrm>
        </p:spPr>
        <p:txBody>
          <a:bodyPr anchor="b"/>
          <a:lstStyle>
            <a:lvl1pPr algn="r">
              <a:lnSpc>
                <a:spcPct val="90000"/>
              </a:lnSpc>
              <a:defRPr sz="2500" b="1">
                <a:solidFill>
                  <a:schemeClr val="bg1"/>
                </a:solidFill>
                <a:latin typeface="+mj-lt"/>
              </a:defRPr>
            </a:lvl1pPr>
          </a:lstStyle>
          <a:p>
            <a:r>
              <a:rPr lang="en-US" noProof="0" dirty="0"/>
              <a:t>Click to edit Master title style</a:t>
            </a:r>
            <a:endParaRPr lang="en-AU" noProof="0" dirty="0"/>
          </a:p>
        </p:txBody>
      </p:sp>
      <p:sp>
        <p:nvSpPr>
          <p:cNvPr id="3" name="Subtitle 2"/>
          <p:cNvSpPr>
            <a:spLocks noGrp="1"/>
          </p:cNvSpPr>
          <p:nvPr>
            <p:ph type="subTitle" idx="1" hasCustomPrompt="1"/>
          </p:nvPr>
        </p:nvSpPr>
        <p:spPr bwMode="gray">
          <a:xfrm>
            <a:off x="4655588" y="4258800"/>
            <a:ext cx="6252957" cy="995536"/>
          </a:xfrm>
        </p:spPr>
        <p:txBody>
          <a:bodyPr/>
          <a:lstStyle>
            <a:lvl1pPr marL="0" indent="0" algn="r">
              <a:buNone/>
              <a:defRPr sz="1200">
                <a:solidFill>
                  <a:schemeClr val="bg1"/>
                </a:solidFill>
              </a:defRPr>
            </a:lvl1pPr>
            <a:lvl2pPr marL="0" indent="0" algn="r">
              <a:buNone/>
              <a:defRPr sz="12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a:p>
            <a:pPr lvl="1"/>
            <a:r>
              <a:rPr lang="en-AU" noProof="0" dirty="0"/>
              <a:t>level two</a:t>
            </a:r>
          </a:p>
        </p:txBody>
      </p:sp>
      <p:cxnSp>
        <p:nvCxnSpPr>
          <p:cNvPr id="12" name="Straight Connector 11"/>
          <p:cNvCxnSpPr/>
          <p:nvPr userDrawn="1"/>
        </p:nvCxnSpPr>
        <p:spPr bwMode="gray">
          <a:xfrm>
            <a:off x="10371517" y="3893405"/>
            <a:ext cx="537027" cy="0"/>
          </a:xfrm>
          <a:prstGeom prst="line">
            <a:avLst/>
          </a:prstGeom>
          <a:ln w="6350" cmpd="sng">
            <a:solidFill>
              <a:schemeClr val="bg1"/>
            </a:solidFill>
          </a:ln>
        </p:spPr>
        <p:style>
          <a:lnRef idx="1">
            <a:schemeClr val="dk1"/>
          </a:lnRef>
          <a:fillRef idx="0">
            <a:schemeClr val="dk1"/>
          </a:fillRef>
          <a:effectRef idx="0">
            <a:schemeClr val="dk1"/>
          </a:effectRef>
          <a:fontRef idx="minor">
            <a:schemeClr val="tx1"/>
          </a:fontRef>
        </p:style>
      </p:cxnSp>
      <p:sp>
        <p:nvSpPr>
          <p:cNvPr id="13" name="Text Placeholder 4"/>
          <p:cNvSpPr>
            <a:spLocks noGrp="1"/>
          </p:cNvSpPr>
          <p:nvPr>
            <p:ph type="body" sz="quarter" idx="14"/>
          </p:nvPr>
        </p:nvSpPr>
        <p:spPr>
          <a:xfrm>
            <a:off x="4655584" y="2348887"/>
            <a:ext cx="6254400" cy="215677"/>
          </a:xfrm>
        </p:spPr>
        <p:txBody>
          <a:bodyPr/>
          <a:lstStyle>
            <a:lvl1pPr algn="r">
              <a:spcBef>
                <a:spcPts val="0"/>
              </a:spcBef>
              <a:defRPr sz="1100" b="1">
                <a:solidFill>
                  <a:schemeClr val="bg1"/>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endParaRPr lang="en-US" dirty="0"/>
          </a:p>
        </p:txBody>
      </p:sp>
      <p:sp>
        <p:nvSpPr>
          <p:cNvPr id="14" name="Date Placeholder 15"/>
          <p:cNvSpPr>
            <a:spLocks noGrp="1"/>
          </p:cNvSpPr>
          <p:nvPr>
            <p:ph type="dt" sz="half" idx="18"/>
          </p:nvPr>
        </p:nvSpPr>
        <p:spPr>
          <a:xfrm>
            <a:off x="873603" y="6429600"/>
            <a:ext cx="7978607" cy="162000"/>
          </a:xfrm>
          <a:prstGeom prst="rect">
            <a:avLst/>
          </a:prstGeom>
        </p:spPr>
        <p:txBody>
          <a:bodyPr/>
          <a:lstStyle>
            <a:lvl1pPr algn="l">
              <a:defRPr sz="1000" b="1">
                <a:solidFill>
                  <a:schemeClr val="bg1"/>
                </a:solidFill>
              </a:defRPr>
            </a:lvl1pPr>
          </a:lstStyle>
          <a:p>
            <a:endParaRPr lang="en-AU" dirty="0"/>
          </a:p>
        </p:txBody>
      </p:sp>
    </p:spTree>
    <p:extLst>
      <p:ext uri="{BB962C8B-B14F-4D97-AF65-F5344CB8AC3E}">
        <p14:creationId xmlns:p14="http://schemas.microsoft.com/office/powerpoint/2010/main" val="108569814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ivider_Fullbleed image">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2192000" cy="6858000"/>
          </a:xfrm>
        </p:spPr>
        <p:txBody>
          <a:bodyPr bIns="360000" anchor="ctr"/>
          <a:lstStyle>
            <a:lvl1pPr algn="ctr">
              <a:defRPr b="0">
                <a:solidFill>
                  <a:schemeClr val="tx1"/>
                </a:solidFill>
              </a:defRPr>
            </a:lvl1pPr>
          </a:lstStyle>
          <a:p>
            <a:r>
              <a:rPr lang="en-AU" dirty="0"/>
              <a:t>Click in the icon to insert picture.</a:t>
            </a:r>
          </a:p>
        </p:txBody>
      </p:sp>
      <p:sp>
        <p:nvSpPr>
          <p:cNvPr id="9" name="Title 1"/>
          <p:cNvSpPr>
            <a:spLocks noGrp="1"/>
          </p:cNvSpPr>
          <p:nvPr>
            <p:ph type="ctrTitle" hasCustomPrompt="1"/>
          </p:nvPr>
        </p:nvSpPr>
        <p:spPr bwMode="gray">
          <a:xfrm>
            <a:off x="4655840" y="3861048"/>
            <a:ext cx="6253312" cy="478768"/>
          </a:xfrm>
        </p:spPr>
        <p:txBody>
          <a:bodyPr anchor="b"/>
          <a:lstStyle>
            <a:lvl1pPr algn="r">
              <a:lnSpc>
                <a:spcPct val="90000"/>
              </a:lnSpc>
              <a:defRPr sz="2500" b="1">
                <a:solidFill>
                  <a:schemeClr val="bg1"/>
                </a:solidFill>
                <a:latin typeface="+mj-lt"/>
              </a:defRPr>
            </a:lvl1pPr>
          </a:lstStyle>
          <a:p>
            <a:r>
              <a:rPr lang="en-US" noProof="0" dirty="0"/>
              <a:t>Click to edit title</a:t>
            </a:r>
            <a:endParaRPr lang="en-AU" noProof="0" dirty="0"/>
          </a:p>
        </p:txBody>
      </p:sp>
      <p:sp>
        <p:nvSpPr>
          <p:cNvPr id="10" name="Subtitle 2"/>
          <p:cNvSpPr>
            <a:spLocks noGrp="1"/>
          </p:cNvSpPr>
          <p:nvPr>
            <p:ph type="subTitle" idx="1" hasCustomPrompt="1"/>
          </p:nvPr>
        </p:nvSpPr>
        <p:spPr bwMode="gray">
          <a:xfrm>
            <a:off x="4655588" y="5124616"/>
            <a:ext cx="6252957" cy="608640"/>
          </a:xfrm>
        </p:spPr>
        <p:txBody>
          <a:bodyPr/>
          <a:lstStyle>
            <a:lvl1pPr marL="0" indent="0" algn="r">
              <a:buNone/>
              <a:defRPr sz="1200">
                <a:solidFill>
                  <a:schemeClr val="bg1"/>
                </a:solidFill>
              </a:defRPr>
            </a:lvl1pPr>
            <a:lvl2pPr marL="0" indent="0" algn="r">
              <a:buNone/>
              <a:defRPr sz="12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a:p>
            <a:pPr lvl="1"/>
            <a:r>
              <a:rPr lang="en-AU" noProof="0" dirty="0"/>
              <a:t>level two</a:t>
            </a:r>
          </a:p>
        </p:txBody>
      </p:sp>
      <p:cxnSp>
        <p:nvCxnSpPr>
          <p:cNvPr id="14" name="Straight Connector 13"/>
          <p:cNvCxnSpPr/>
          <p:nvPr userDrawn="1"/>
        </p:nvCxnSpPr>
        <p:spPr bwMode="gray">
          <a:xfrm>
            <a:off x="10371517" y="4759221"/>
            <a:ext cx="537027" cy="0"/>
          </a:xfrm>
          <a:prstGeom prst="line">
            <a:avLst/>
          </a:prstGeom>
          <a:ln w="6350" cmpd="sng">
            <a:solidFill>
              <a:schemeClr val="bg1"/>
            </a:solidFill>
          </a:ln>
        </p:spPr>
        <p:style>
          <a:lnRef idx="1">
            <a:schemeClr val="dk1"/>
          </a:lnRef>
          <a:fillRef idx="0">
            <a:schemeClr val="dk1"/>
          </a:fillRef>
          <a:effectRef idx="0">
            <a:schemeClr val="dk1"/>
          </a:effectRef>
          <a:fontRef idx="minor">
            <a:schemeClr val="tx1"/>
          </a:fontRef>
        </p:style>
      </p:cxnSp>
      <p:sp>
        <p:nvSpPr>
          <p:cNvPr id="13" name="Text Placeholder 4"/>
          <p:cNvSpPr>
            <a:spLocks noGrp="1"/>
          </p:cNvSpPr>
          <p:nvPr>
            <p:ph type="body" sz="quarter" idx="14" hasCustomPrompt="1"/>
          </p:nvPr>
        </p:nvSpPr>
        <p:spPr>
          <a:xfrm>
            <a:off x="4655584" y="2348887"/>
            <a:ext cx="6254400" cy="215677"/>
          </a:xfrm>
        </p:spPr>
        <p:txBody>
          <a:bodyPr/>
          <a:lstStyle>
            <a:lvl1pPr algn="r">
              <a:spcBef>
                <a:spcPts val="0"/>
              </a:spcBef>
              <a:defRPr sz="1100" b="1">
                <a:solidFill>
                  <a:schemeClr val="bg1"/>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sp>
        <p:nvSpPr>
          <p:cNvPr id="8" name="Date Placeholder 15"/>
          <p:cNvSpPr>
            <a:spLocks noGrp="1"/>
          </p:cNvSpPr>
          <p:nvPr>
            <p:ph type="dt" sz="half" idx="18"/>
          </p:nvPr>
        </p:nvSpPr>
        <p:spPr>
          <a:xfrm>
            <a:off x="873603" y="6429600"/>
            <a:ext cx="7978607" cy="162000"/>
          </a:xfrm>
          <a:prstGeom prst="rect">
            <a:avLst/>
          </a:prstGeo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197122304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873600" y="1341438"/>
            <a:ext cx="10665600" cy="43942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5" name="Slide Number Placeholder 4"/>
          <p:cNvSpPr>
            <a:spLocks noGrp="1"/>
          </p:cNvSpPr>
          <p:nvPr>
            <p:ph type="sldNum" sz="quarter" idx="13"/>
          </p:nvPr>
        </p:nvSpPr>
        <p:spPr/>
        <p:txBody>
          <a:bodyPr/>
          <a:lstStyle/>
          <a:p>
            <a:fld id="{D185EA1E-79F1-42FE-BF0E-812787AB23E5}" type="slidenum">
              <a:rPr lang="en-AU" smtClean="0"/>
              <a:pPr/>
              <a:t>‹#›</a:t>
            </a:fld>
            <a:endParaRPr lang="en-AU" dirty="0"/>
          </a:p>
        </p:txBody>
      </p:sp>
      <p:sp>
        <p:nvSpPr>
          <p:cNvPr id="9" name="Date Placeholder 15"/>
          <p:cNvSpPr>
            <a:spLocks noGrp="1"/>
          </p:cNvSpPr>
          <p:nvPr>
            <p:ph type="dt" sz="half" idx="18"/>
          </p:nvPr>
        </p:nvSpPr>
        <p:spPr>
          <a:xfrm>
            <a:off x="873603" y="6429600"/>
            <a:ext cx="7978607" cy="162000"/>
          </a:xfrm>
          <a:prstGeom prst="rect">
            <a:avLst/>
          </a:prstGeo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212810634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Executive summary with intr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873600" y="2492896"/>
            <a:ext cx="10665600" cy="3242742"/>
          </a:xfrm>
        </p:spPr>
        <p:txBody>
          <a:bodyPr/>
          <a:lstStyle>
            <a:lvl2pPr>
              <a:defRPr>
                <a:solidFill>
                  <a:schemeClr val="tx1"/>
                </a:solidFill>
              </a:defRPr>
            </a:lvl2pPr>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p:txBody>
      </p:sp>
      <p:sp>
        <p:nvSpPr>
          <p:cNvPr id="5" name="Text Placeholder 4"/>
          <p:cNvSpPr>
            <a:spLocks noGrp="1"/>
          </p:cNvSpPr>
          <p:nvPr>
            <p:ph type="body" sz="quarter" idx="12"/>
          </p:nvPr>
        </p:nvSpPr>
        <p:spPr>
          <a:xfrm>
            <a:off x="873603" y="1342800"/>
            <a:ext cx="10665884" cy="962732"/>
          </a:xfrm>
        </p:spPr>
        <p:txBody>
          <a:bodyPr/>
          <a:lstStyle>
            <a:lvl1pPr>
              <a:defRPr sz="1800">
                <a:solidFill>
                  <a:schemeClr val="tx2"/>
                </a:solidFill>
              </a:defRPr>
            </a:lvl1pPr>
            <a:lvl2pPr>
              <a:defRPr sz="1800">
                <a:solidFill>
                  <a:schemeClr val="tx2"/>
                </a:solidFill>
              </a:defRPr>
            </a:lvl2pPr>
            <a:lvl3pPr>
              <a:defRPr sz="1800">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endParaRPr lang="en-AU" dirty="0"/>
          </a:p>
        </p:txBody>
      </p:sp>
      <p:sp>
        <p:nvSpPr>
          <p:cNvPr id="9" name="Text Placeholder 4"/>
          <p:cNvSpPr>
            <a:spLocks noGrp="1"/>
          </p:cNvSpPr>
          <p:nvPr>
            <p:ph type="body" sz="quarter" idx="13"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7" name="Slide Number Placeholder 6"/>
          <p:cNvSpPr>
            <a:spLocks noGrp="1"/>
          </p:cNvSpPr>
          <p:nvPr>
            <p:ph type="sldNum" sz="quarter" idx="15"/>
          </p:nvPr>
        </p:nvSpPr>
        <p:spPr/>
        <p:txBody>
          <a:bodyPr/>
          <a:lstStyle/>
          <a:p>
            <a:fld id="{D185EA1E-79F1-42FE-BF0E-812787AB23E5}" type="slidenum">
              <a:rPr lang="en-AU" smtClean="0"/>
              <a:pPr/>
              <a:t>‹#›</a:t>
            </a:fld>
            <a:endParaRPr lang="en-AU" dirty="0"/>
          </a:p>
        </p:txBody>
      </p:sp>
      <p:sp>
        <p:nvSpPr>
          <p:cNvPr id="10" name="Date Placeholder 15"/>
          <p:cNvSpPr>
            <a:spLocks noGrp="1"/>
          </p:cNvSpPr>
          <p:nvPr>
            <p:ph type="dt" sz="half" idx="18"/>
          </p:nvPr>
        </p:nvSpPr>
        <p:spPr>
          <a:xfrm>
            <a:off x="873603" y="6429600"/>
            <a:ext cx="7978607" cy="162000"/>
          </a:xfrm>
          <a:prstGeom prst="rect">
            <a:avLst/>
          </a:prstGeo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99168864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Content with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873600" y="1341438"/>
            <a:ext cx="10665600" cy="4394200"/>
          </a:xfrm>
        </p:spPr>
        <p:txBody>
          <a:bodyPr numCol="2" spcCol="360000"/>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5" name="Slide Number Placeholder 4"/>
          <p:cNvSpPr>
            <a:spLocks noGrp="1"/>
          </p:cNvSpPr>
          <p:nvPr>
            <p:ph type="sldNum" sz="quarter" idx="13"/>
          </p:nvPr>
        </p:nvSpPr>
        <p:spPr/>
        <p:txBody>
          <a:bodyPr/>
          <a:lstStyle/>
          <a:p>
            <a:fld id="{D185EA1E-79F1-42FE-BF0E-812787AB23E5}" type="slidenum">
              <a:rPr lang="en-AU" smtClean="0"/>
              <a:pPr/>
              <a:t>‹#›</a:t>
            </a:fld>
            <a:endParaRPr lang="en-AU" dirty="0"/>
          </a:p>
        </p:txBody>
      </p:sp>
      <p:sp>
        <p:nvSpPr>
          <p:cNvPr id="7" name="Date Placeholder 15"/>
          <p:cNvSpPr>
            <a:spLocks noGrp="1"/>
          </p:cNvSpPr>
          <p:nvPr>
            <p:ph type="dt" sz="half" idx="18"/>
          </p:nvPr>
        </p:nvSpPr>
        <p:spPr>
          <a:xfrm>
            <a:off x="873603" y="6429600"/>
            <a:ext cx="7978607" cy="162000"/>
          </a:xfrm>
          <a:prstGeom prst="rect">
            <a:avLst/>
          </a:prstGeo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128934221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Table and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873600" y="1342800"/>
            <a:ext cx="10665600" cy="15318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5" name="Table Placeholder 4"/>
          <p:cNvSpPr>
            <a:spLocks noGrp="1"/>
          </p:cNvSpPr>
          <p:nvPr>
            <p:ph type="tbl" sz="quarter" idx="12"/>
          </p:nvPr>
        </p:nvSpPr>
        <p:spPr>
          <a:xfrm>
            <a:off x="873600" y="3068960"/>
            <a:ext cx="10668000" cy="2666678"/>
          </a:xfrm>
        </p:spPr>
        <p:txBody>
          <a:bodyPr/>
          <a:lstStyle/>
          <a:p>
            <a:endParaRPr lang="en-AU" dirty="0"/>
          </a:p>
        </p:txBody>
      </p:sp>
      <p:sp>
        <p:nvSpPr>
          <p:cNvPr id="8" name="Text Placeholder 4"/>
          <p:cNvSpPr>
            <a:spLocks noGrp="1"/>
          </p:cNvSpPr>
          <p:nvPr>
            <p:ph type="body" sz="quarter" idx="13"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9" name="Slide Number Placeholder 8"/>
          <p:cNvSpPr>
            <a:spLocks noGrp="1"/>
          </p:cNvSpPr>
          <p:nvPr>
            <p:ph type="sldNum" sz="quarter" idx="15"/>
          </p:nvPr>
        </p:nvSpPr>
        <p:spPr/>
        <p:txBody>
          <a:bodyPr/>
          <a:lstStyle/>
          <a:p>
            <a:fld id="{D185EA1E-79F1-42FE-BF0E-812787AB23E5}" type="slidenum">
              <a:rPr lang="en-AU" smtClean="0"/>
              <a:pPr/>
              <a:t>‹#›</a:t>
            </a:fld>
            <a:endParaRPr lang="en-AU" dirty="0"/>
          </a:p>
        </p:txBody>
      </p:sp>
      <p:sp>
        <p:nvSpPr>
          <p:cNvPr id="10" name="Date Placeholder 15"/>
          <p:cNvSpPr>
            <a:spLocks noGrp="1"/>
          </p:cNvSpPr>
          <p:nvPr>
            <p:ph type="dt" sz="half" idx="18"/>
          </p:nvPr>
        </p:nvSpPr>
        <p:spPr>
          <a:xfrm>
            <a:off x="873603" y="6429600"/>
            <a:ext cx="7978607" cy="162000"/>
          </a:xfrm>
          <a:prstGeom prst="rect">
            <a:avLst/>
          </a:prstGeo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260238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873600" y="1341438"/>
            <a:ext cx="10665600" cy="43942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5" name="Slide Number Placeholder 4"/>
          <p:cNvSpPr>
            <a:spLocks noGrp="1"/>
          </p:cNvSpPr>
          <p:nvPr>
            <p:ph type="sldNum" sz="quarter" idx="13"/>
          </p:nvPr>
        </p:nvSpPr>
        <p:spPr/>
        <p:txBody>
          <a:bodyPr/>
          <a:lstStyle/>
          <a:p>
            <a:fld id="{D185EA1E-79F1-42FE-BF0E-812787AB23E5}" type="slidenum">
              <a:rPr lang="en-AU" smtClean="0"/>
              <a:pPr/>
              <a:t>‹#›</a:t>
            </a:fld>
            <a:endParaRPr lang="en-AU" dirty="0"/>
          </a:p>
        </p:txBody>
      </p:sp>
      <p:sp>
        <p:nvSpPr>
          <p:cNvPr id="9" name="Date Placeholder 15"/>
          <p:cNvSpPr>
            <a:spLocks noGrp="1"/>
          </p:cNvSpPr>
          <p:nvPr>
            <p:ph type="dt" sz="half" idx="18"/>
          </p:nvPr>
        </p:nvSpPr>
        <p:spPr>
          <a:xfrm>
            <a:off x="873599" y="6429600"/>
            <a:ext cx="7978607" cy="162000"/>
          </a:xfrm>
        </p:spPr>
        <p:txBody>
          <a:bodyPr/>
          <a:lstStyle>
            <a:lvl1pPr algn="l">
              <a:defRPr sz="1000" b="0">
                <a:solidFill>
                  <a:schemeClr val="tx2"/>
                </a:solidFill>
              </a:defRPr>
            </a:lvl1pPr>
          </a:lstStyle>
          <a:p>
            <a:endParaRPr lang="en-AU" dirty="0"/>
          </a:p>
        </p:txBody>
      </p:sp>
      <p:sp>
        <p:nvSpPr>
          <p:cNvPr id="6" name="Text Placeholder 4"/>
          <p:cNvSpPr>
            <a:spLocks noGrp="1"/>
          </p:cNvSpPr>
          <p:nvPr>
            <p:ph type="body" sz="quarter" idx="19" hasCustomPrompt="1"/>
          </p:nvPr>
        </p:nvSpPr>
        <p:spPr>
          <a:xfrm>
            <a:off x="873601"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Tree>
    <p:extLst>
      <p:ext uri="{BB962C8B-B14F-4D97-AF65-F5344CB8AC3E}">
        <p14:creationId xmlns:p14="http://schemas.microsoft.com/office/powerpoint/2010/main" val="20377801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able and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5" name="Table Placeholder 4"/>
          <p:cNvSpPr>
            <a:spLocks noGrp="1"/>
          </p:cNvSpPr>
          <p:nvPr>
            <p:ph type="tbl" sz="quarter" idx="12"/>
          </p:nvPr>
        </p:nvSpPr>
        <p:spPr>
          <a:xfrm>
            <a:off x="873600" y="1342800"/>
            <a:ext cx="10668000" cy="4395600"/>
          </a:xfrm>
        </p:spPr>
        <p:txBody>
          <a:bodyPr/>
          <a:lstStyle/>
          <a:p>
            <a:endParaRPr lang="en-AU" dirty="0"/>
          </a:p>
        </p:txBody>
      </p:sp>
      <p:sp>
        <p:nvSpPr>
          <p:cNvPr id="8" name="Text Placeholder 4"/>
          <p:cNvSpPr>
            <a:spLocks noGrp="1"/>
          </p:cNvSpPr>
          <p:nvPr>
            <p:ph type="body" sz="quarter" idx="13"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6" name="Slide Number Placeholder 5"/>
          <p:cNvSpPr>
            <a:spLocks noGrp="1"/>
          </p:cNvSpPr>
          <p:nvPr>
            <p:ph type="sldNum" sz="quarter" idx="15"/>
          </p:nvPr>
        </p:nvSpPr>
        <p:spPr/>
        <p:txBody>
          <a:bodyPr/>
          <a:lstStyle/>
          <a:p>
            <a:fld id="{D185EA1E-79F1-42FE-BF0E-812787AB23E5}" type="slidenum">
              <a:rPr lang="en-AU" smtClean="0"/>
              <a:pPr/>
              <a:t>‹#›</a:t>
            </a:fld>
            <a:endParaRPr lang="en-AU" dirty="0"/>
          </a:p>
        </p:txBody>
      </p:sp>
      <p:sp>
        <p:nvSpPr>
          <p:cNvPr id="9" name="Date Placeholder 15"/>
          <p:cNvSpPr>
            <a:spLocks noGrp="1"/>
          </p:cNvSpPr>
          <p:nvPr>
            <p:ph type="dt" sz="half" idx="18"/>
          </p:nvPr>
        </p:nvSpPr>
        <p:spPr>
          <a:xfrm>
            <a:off x="873603" y="6429600"/>
            <a:ext cx="7978607" cy="162000"/>
          </a:xfrm>
          <a:prstGeom prst="rect">
            <a:avLst/>
          </a:prstGeo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21343218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Content Placeholder 2"/>
          <p:cNvSpPr>
            <a:spLocks noGrp="1"/>
          </p:cNvSpPr>
          <p:nvPr>
            <p:ph idx="19" hasCustomPrompt="1"/>
          </p:nvPr>
        </p:nvSpPr>
        <p:spPr>
          <a:xfrm>
            <a:off x="6628800" y="1316870"/>
            <a:ext cx="4953600" cy="43956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2" name="Title 1"/>
          <p:cNvSpPr>
            <a:spLocks noGrp="1"/>
          </p:cNvSpPr>
          <p:nvPr>
            <p:ph type="title"/>
          </p:nvPr>
        </p:nvSpPr>
        <p:spPr/>
        <p:txBody>
          <a:bodyPr/>
          <a:lstStyle/>
          <a:p>
            <a:r>
              <a:rPr lang="en-US" noProof="0"/>
              <a:t>Click to edit Master title style</a:t>
            </a:r>
            <a:endParaRPr lang="en-AU" noProof="0" dirty="0"/>
          </a:p>
        </p:txBody>
      </p:sp>
      <p:sp>
        <p:nvSpPr>
          <p:cNvPr id="6" name="Content Placeholder 2"/>
          <p:cNvSpPr>
            <a:spLocks noGrp="1"/>
          </p:cNvSpPr>
          <p:nvPr>
            <p:ph idx="12" hasCustomPrompt="1"/>
          </p:nvPr>
        </p:nvSpPr>
        <p:spPr>
          <a:xfrm>
            <a:off x="873600" y="1342800"/>
            <a:ext cx="4953600" cy="43956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10" name="Slide Number Placeholder 9"/>
          <p:cNvSpPr>
            <a:spLocks noGrp="1"/>
          </p:cNvSpPr>
          <p:nvPr>
            <p:ph type="sldNum" sz="quarter" idx="16"/>
          </p:nvPr>
        </p:nvSpPr>
        <p:spPr/>
        <p:txBody>
          <a:bodyPr/>
          <a:lstStyle/>
          <a:p>
            <a:fld id="{D185EA1E-79F1-42FE-BF0E-812787AB23E5}" type="slidenum">
              <a:rPr lang="en-AU" smtClean="0"/>
              <a:pPr/>
              <a:t>‹#›</a:t>
            </a:fld>
            <a:endParaRPr lang="en-AU" dirty="0"/>
          </a:p>
        </p:txBody>
      </p:sp>
      <p:sp>
        <p:nvSpPr>
          <p:cNvPr id="11" name="Date Placeholder 15"/>
          <p:cNvSpPr>
            <a:spLocks noGrp="1"/>
          </p:cNvSpPr>
          <p:nvPr>
            <p:ph type="dt" sz="half" idx="18"/>
          </p:nvPr>
        </p:nvSpPr>
        <p:spPr>
          <a:xfrm>
            <a:off x="873603" y="6429600"/>
            <a:ext cx="7978607" cy="162000"/>
          </a:xfrm>
          <a:prstGeom prst="rect">
            <a:avLst/>
          </a:prstGeo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30791834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ullet slide with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6629643" y="1342800"/>
            <a:ext cx="4953600" cy="4392000"/>
          </a:xfrm>
        </p:spPr>
        <p:txBody>
          <a:bodyPr anchor="ctr"/>
          <a:lstStyle>
            <a:lvl1pPr algn="ctr">
              <a:defRPr/>
            </a:lvl1pPr>
            <a:lvl5pPr>
              <a:defRPr baseline="0"/>
            </a:lvl5pPr>
          </a:lstStyle>
          <a:p>
            <a:pPr lvl="0"/>
            <a:r>
              <a:rPr lang="en-AU" noProof="0" dirty="0"/>
              <a:t>Click on icons to insert content</a:t>
            </a:r>
          </a:p>
        </p:txBody>
      </p:sp>
      <p:sp>
        <p:nvSpPr>
          <p:cNvPr id="6" name="Content Placeholder 2"/>
          <p:cNvSpPr>
            <a:spLocks noGrp="1"/>
          </p:cNvSpPr>
          <p:nvPr>
            <p:ph idx="12" hasCustomPrompt="1"/>
          </p:nvPr>
        </p:nvSpPr>
        <p:spPr>
          <a:xfrm>
            <a:off x="873600" y="1342800"/>
            <a:ext cx="4953600" cy="43956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8"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9" name="Slide Number Placeholder 8"/>
          <p:cNvSpPr>
            <a:spLocks noGrp="1"/>
          </p:cNvSpPr>
          <p:nvPr>
            <p:ph type="sldNum" sz="quarter" idx="16"/>
          </p:nvPr>
        </p:nvSpPr>
        <p:spPr/>
        <p:txBody>
          <a:bodyPr/>
          <a:lstStyle/>
          <a:p>
            <a:fld id="{D185EA1E-79F1-42FE-BF0E-812787AB23E5}" type="slidenum">
              <a:rPr lang="en-AU" smtClean="0"/>
              <a:pPr/>
              <a:t>‹#›</a:t>
            </a:fld>
            <a:endParaRPr lang="en-AU" dirty="0"/>
          </a:p>
        </p:txBody>
      </p:sp>
      <p:sp>
        <p:nvSpPr>
          <p:cNvPr id="10" name="Date Placeholder 15"/>
          <p:cNvSpPr>
            <a:spLocks noGrp="1"/>
          </p:cNvSpPr>
          <p:nvPr>
            <p:ph type="dt" sz="half" idx="18"/>
          </p:nvPr>
        </p:nvSpPr>
        <p:spPr>
          <a:xfrm>
            <a:off x="873603" y="6429600"/>
            <a:ext cx="7978607" cy="162000"/>
          </a:xfrm>
          <a:prstGeom prst="rect">
            <a:avLst/>
          </a:prstGeo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208828369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 Content and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6629643" y="1341438"/>
            <a:ext cx="4953600" cy="4393362"/>
          </a:xfrm>
        </p:spPr>
        <p:txBody>
          <a:bodyPr anchor="ctr"/>
          <a:lstStyle>
            <a:lvl1pPr algn="ctr">
              <a:defRPr/>
            </a:lvl1pPr>
            <a:lvl5pPr>
              <a:defRPr baseline="0"/>
            </a:lvl5pPr>
          </a:lstStyle>
          <a:p>
            <a:pPr lvl="0"/>
            <a:r>
              <a:rPr lang="en-AU" noProof="0" dirty="0"/>
              <a:t>Click on icons to insert content</a:t>
            </a:r>
          </a:p>
        </p:txBody>
      </p:sp>
      <p:sp>
        <p:nvSpPr>
          <p:cNvPr id="8"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9" name="Content Placeholder 2"/>
          <p:cNvSpPr>
            <a:spLocks noGrp="1"/>
          </p:cNvSpPr>
          <p:nvPr>
            <p:ph idx="15" hasCustomPrompt="1"/>
          </p:nvPr>
        </p:nvSpPr>
        <p:spPr>
          <a:xfrm>
            <a:off x="873600" y="1341438"/>
            <a:ext cx="4953600" cy="4393362"/>
          </a:xfrm>
        </p:spPr>
        <p:txBody>
          <a:bodyPr anchor="ctr"/>
          <a:lstStyle>
            <a:lvl1pPr algn="ctr">
              <a:defRPr/>
            </a:lvl1pPr>
            <a:lvl5pPr>
              <a:defRPr baseline="0"/>
            </a:lvl5pPr>
          </a:lstStyle>
          <a:p>
            <a:pPr lvl="0"/>
            <a:r>
              <a:rPr lang="en-AU" noProof="0" dirty="0"/>
              <a:t>Click on icons to insert content</a:t>
            </a:r>
          </a:p>
        </p:txBody>
      </p:sp>
      <p:sp>
        <p:nvSpPr>
          <p:cNvPr id="5" name="Slide Number Placeholder 4"/>
          <p:cNvSpPr>
            <a:spLocks noGrp="1"/>
          </p:cNvSpPr>
          <p:nvPr>
            <p:ph type="sldNum" sz="quarter" idx="18"/>
          </p:nvPr>
        </p:nvSpPr>
        <p:spPr/>
        <p:txBody>
          <a:bodyPr/>
          <a:lstStyle/>
          <a:p>
            <a:fld id="{D185EA1E-79F1-42FE-BF0E-812787AB23E5}" type="slidenum">
              <a:rPr lang="en-AU" smtClean="0"/>
              <a:pPr/>
              <a:t>‹#›</a:t>
            </a:fld>
            <a:endParaRPr lang="en-AU" dirty="0"/>
          </a:p>
        </p:txBody>
      </p:sp>
      <p:sp>
        <p:nvSpPr>
          <p:cNvPr id="11" name="Date Placeholder 15"/>
          <p:cNvSpPr>
            <a:spLocks noGrp="1"/>
          </p:cNvSpPr>
          <p:nvPr>
            <p:ph type="dt" sz="half" idx="19"/>
          </p:nvPr>
        </p:nvSpPr>
        <p:spPr>
          <a:xfrm>
            <a:off x="873603" y="6429600"/>
            <a:ext cx="7978607" cy="162000"/>
          </a:xfrm>
          <a:prstGeom prst="rect">
            <a:avLst/>
          </a:prstGeo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191761395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4 Content and notes">
    <p:spTree>
      <p:nvGrpSpPr>
        <p:cNvPr id="1" name=""/>
        <p:cNvGrpSpPr/>
        <p:nvPr/>
      </p:nvGrpSpPr>
      <p:grpSpPr>
        <a:xfrm>
          <a:off x="0" y="0"/>
          <a:ext cx="0" cy="0"/>
          <a:chOff x="0" y="0"/>
          <a:chExt cx="0" cy="0"/>
        </a:xfrm>
      </p:grpSpPr>
      <p:sp>
        <p:nvSpPr>
          <p:cNvPr id="12" name="Content Placeholder 2"/>
          <p:cNvSpPr>
            <a:spLocks noGrp="1"/>
          </p:cNvSpPr>
          <p:nvPr>
            <p:ph idx="19" hasCustomPrompt="1"/>
          </p:nvPr>
        </p:nvSpPr>
        <p:spPr>
          <a:xfrm>
            <a:off x="6615829" y="3621789"/>
            <a:ext cx="4953600" cy="2035589"/>
          </a:xfrm>
        </p:spPr>
        <p:txBody>
          <a:bodyPr anchor="ctr"/>
          <a:lstStyle>
            <a:lvl1pPr algn="ctr">
              <a:defRPr/>
            </a:lvl1pPr>
            <a:lvl5pPr>
              <a:defRPr baseline="0"/>
            </a:lvl5pPr>
          </a:lstStyle>
          <a:p>
            <a:pPr lvl="0"/>
            <a:r>
              <a:rPr lang="en-AU" noProof="0" dirty="0"/>
              <a:t>Click on icons to insert content</a:t>
            </a:r>
          </a:p>
        </p:txBody>
      </p:sp>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6629643" y="1341445"/>
            <a:ext cx="4953600" cy="2036951"/>
          </a:xfrm>
        </p:spPr>
        <p:txBody>
          <a:bodyPr anchor="ctr"/>
          <a:lstStyle>
            <a:lvl1pPr algn="ctr">
              <a:defRPr/>
            </a:lvl1pPr>
            <a:lvl5pPr>
              <a:defRPr baseline="0"/>
            </a:lvl5pPr>
          </a:lstStyle>
          <a:p>
            <a:pPr lvl="0"/>
            <a:r>
              <a:rPr lang="en-AU" noProof="0" dirty="0"/>
              <a:t>Click on icons to insert content</a:t>
            </a:r>
          </a:p>
        </p:txBody>
      </p:sp>
      <p:sp>
        <p:nvSpPr>
          <p:cNvPr id="8"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9" name="Content Placeholder 2"/>
          <p:cNvSpPr>
            <a:spLocks noGrp="1"/>
          </p:cNvSpPr>
          <p:nvPr>
            <p:ph idx="15" hasCustomPrompt="1"/>
          </p:nvPr>
        </p:nvSpPr>
        <p:spPr>
          <a:xfrm>
            <a:off x="873600" y="1341445"/>
            <a:ext cx="4953600" cy="2036951"/>
          </a:xfrm>
        </p:spPr>
        <p:txBody>
          <a:bodyPr anchor="ctr"/>
          <a:lstStyle>
            <a:lvl1pPr algn="ctr">
              <a:defRPr/>
            </a:lvl1pPr>
            <a:lvl5pPr>
              <a:defRPr baseline="0"/>
            </a:lvl5pPr>
          </a:lstStyle>
          <a:p>
            <a:pPr lvl="0"/>
            <a:r>
              <a:rPr lang="en-AU" noProof="0" dirty="0"/>
              <a:t>Click on icons to insert content</a:t>
            </a:r>
          </a:p>
        </p:txBody>
      </p:sp>
      <p:sp>
        <p:nvSpPr>
          <p:cNvPr id="5" name="Slide Number Placeholder 4"/>
          <p:cNvSpPr>
            <a:spLocks noGrp="1"/>
          </p:cNvSpPr>
          <p:nvPr>
            <p:ph type="sldNum" sz="quarter" idx="18"/>
          </p:nvPr>
        </p:nvSpPr>
        <p:spPr/>
        <p:txBody>
          <a:bodyPr/>
          <a:lstStyle/>
          <a:p>
            <a:fld id="{D185EA1E-79F1-42FE-BF0E-812787AB23E5}" type="slidenum">
              <a:rPr lang="en-AU" smtClean="0"/>
              <a:pPr/>
              <a:t>‹#›</a:t>
            </a:fld>
            <a:endParaRPr lang="en-AU" dirty="0"/>
          </a:p>
        </p:txBody>
      </p:sp>
      <p:sp>
        <p:nvSpPr>
          <p:cNvPr id="15" name="Content Placeholder 2"/>
          <p:cNvSpPr>
            <a:spLocks noGrp="1"/>
          </p:cNvSpPr>
          <p:nvPr>
            <p:ph idx="21" hasCustomPrompt="1"/>
          </p:nvPr>
        </p:nvSpPr>
        <p:spPr>
          <a:xfrm>
            <a:off x="873600" y="3621789"/>
            <a:ext cx="4953600" cy="2035589"/>
          </a:xfrm>
        </p:spPr>
        <p:txBody>
          <a:bodyPr anchor="ctr"/>
          <a:lstStyle>
            <a:lvl1pPr algn="ctr">
              <a:defRPr/>
            </a:lvl1pPr>
            <a:lvl5pPr>
              <a:defRPr baseline="0"/>
            </a:lvl5pPr>
          </a:lstStyle>
          <a:p>
            <a:pPr lvl="0"/>
            <a:r>
              <a:rPr lang="en-AU" noProof="0" dirty="0"/>
              <a:t>Click on icons to insert content</a:t>
            </a:r>
          </a:p>
        </p:txBody>
      </p:sp>
      <p:sp>
        <p:nvSpPr>
          <p:cNvPr id="17" name="Date Placeholder 15"/>
          <p:cNvSpPr>
            <a:spLocks noGrp="1"/>
          </p:cNvSpPr>
          <p:nvPr>
            <p:ph type="dt" sz="half" idx="23"/>
          </p:nvPr>
        </p:nvSpPr>
        <p:spPr>
          <a:xfrm>
            <a:off x="873603" y="6429600"/>
            <a:ext cx="7978607" cy="162000"/>
          </a:xfrm>
          <a:prstGeom prst="rect">
            <a:avLst/>
          </a:prstGeo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45907083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5" name="Picture Placeholder 4"/>
          <p:cNvSpPr>
            <a:spLocks noGrp="1"/>
          </p:cNvSpPr>
          <p:nvPr>
            <p:ph type="pic" sz="quarter" idx="13" hasCustomPrompt="1"/>
          </p:nvPr>
        </p:nvSpPr>
        <p:spPr>
          <a:xfrm>
            <a:off x="6628800" y="1342800"/>
            <a:ext cx="4953600" cy="4395600"/>
          </a:xfrm>
        </p:spPr>
        <p:txBody>
          <a:bodyPr anchor="ctr"/>
          <a:lstStyle>
            <a:lvl1pPr algn="ctr">
              <a:defRPr/>
            </a:lvl1pPr>
          </a:lstStyle>
          <a:p>
            <a:r>
              <a:rPr lang="en-AU" dirty="0"/>
              <a:t>Click icon to insert picture</a:t>
            </a:r>
          </a:p>
        </p:txBody>
      </p:sp>
      <p:sp>
        <p:nvSpPr>
          <p:cNvPr id="9"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7" name="Picture Placeholder 4"/>
          <p:cNvSpPr>
            <a:spLocks noGrp="1"/>
          </p:cNvSpPr>
          <p:nvPr>
            <p:ph type="pic" sz="quarter" idx="15" hasCustomPrompt="1"/>
          </p:nvPr>
        </p:nvSpPr>
        <p:spPr>
          <a:xfrm>
            <a:off x="873600" y="1342800"/>
            <a:ext cx="4953600" cy="4395600"/>
          </a:xfrm>
        </p:spPr>
        <p:txBody>
          <a:bodyPr anchor="ctr"/>
          <a:lstStyle>
            <a:lvl1pPr algn="ctr">
              <a:defRPr/>
            </a:lvl1pPr>
          </a:lstStyle>
          <a:p>
            <a:r>
              <a:rPr lang="en-AU" dirty="0"/>
              <a:t>Click icon to insert picture</a:t>
            </a:r>
          </a:p>
        </p:txBody>
      </p:sp>
      <p:sp>
        <p:nvSpPr>
          <p:cNvPr id="4" name="Slide Number Placeholder 3"/>
          <p:cNvSpPr>
            <a:spLocks noGrp="1"/>
          </p:cNvSpPr>
          <p:nvPr>
            <p:ph type="sldNum" sz="quarter" idx="17"/>
          </p:nvPr>
        </p:nvSpPr>
        <p:spPr/>
        <p:txBody>
          <a:bodyPr/>
          <a:lstStyle/>
          <a:p>
            <a:fld id="{D185EA1E-79F1-42FE-BF0E-812787AB23E5}" type="slidenum">
              <a:rPr lang="en-AU" smtClean="0"/>
              <a:pPr/>
              <a:t>‹#›</a:t>
            </a:fld>
            <a:endParaRPr lang="en-AU" dirty="0"/>
          </a:p>
        </p:txBody>
      </p:sp>
      <p:sp>
        <p:nvSpPr>
          <p:cNvPr id="10" name="Date Placeholder 15"/>
          <p:cNvSpPr>
            <a:spLocks noGrp="1"/>
          </p:cNvSpPr>
          <p:nvPr>
            <p:ph type="dt" sz="half" idx="18"/>
          </p:nvPr>
        </p:nvSpPr>
        <p:spPr>
          <a:xfrm>
            <a:off x="873603" y="6429600"/>
            <a:ext cx="7978607" cy="162000"/>
          </a:xfrm>
          <a:prstGeom prst="rect">
            <a:avLst/>
          </a:prstGeo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148830387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Full Picture with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9"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7" name="Picture Placeholder 4"/>
          <p:cNvSpPr>
            <a:spLocks noGrp="1"/>
          </p:cNvSpPr>
          <p:nvPr>
            <p:ph type="pic" sz="quarter" idx="15" hasCustomPrompt="1"/>
          </p:nvPr>
        </p:nvSpPr>
        <p:spPr>
          <a:xfrm>
            <a:off x="873603" y="1342800"/>
            <a:ext cx="10667300" cy="4395600"/>
          </a:xfrm>
        </p:spPr>
        <p:txBody>
          <a:bodyPr anchor="ctr"/>
          <a:lstStyle>
            <a:lvl1pPr algn="ctr">
              <a:defRPr/>
            </a:lvl1pPr>
          </a:lstStyle>
          <a:p>
            <a:r>
              <a:rPr lang="en-AU" dirty="0"/>
              <a:t>Click icon to insert picture</a:t>
            </a:r>
          </a:p>
        </p:txBody>
      </p:sp>
      <p:sp>
        <p:nvSpPr>
          <p:cNvPr id="4" name="Slide Number Placeholder 3"/>
          <p:cNvSpPr>
            <a:spLocks noGrp="1"/>
          </p:cNvSpPr>
          <p:nvPr>
            <p:ph type="sldNum" sz="quarter" idx="17"/>
          </p:nvPr>
        </p:nvSpPr>
        <p:spPr/>
        <p:txBody>
          <a:bodyPr/>
          <a:lstStyle/>
          <a:p>
            <a:fld id="{D185EA1E-79F1-42FE-BF0E-812787AB23E5}" type="slidenum">
              <a:rPr lang="en-AU" smtClean="0"/>
              <a:pPr/>
              <a:t>‹#›</a:t>
            </a:fld>
            <a:endParaRPr lang="en-AU" dirty="0"/>
          </a:p>
        </p:txBody>
      </p:sp>
      <p:sp>
        <p:nvSpPr>
          <p:cNvPr id="12" name="Date Placeholder 15"/>
          <p:cNvSpPr>
            <a:spLocks noGrp="1"/>
          </p:cNvSpPr>
          <p:nvPr>
            <p:ph type="dt" sz="half" idx="18"/>
          </p:nvPr>
        </p:nvSpPr>
        <p:spPr>
          <a:xfrm>
            <a:off x="873603" y="6429600"/>
            <a:ext cx="7978607" cy="162000"/>
          </a:xfrm>
          <a:prstGeom prst="rect">
            <a:avLst/>
          </a:prstGeo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291953412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Thank you_White">
    <p:spTree>
      <p:nvGrpSpPr>
        <p:cNvPr id="1" name=""/>
        <p:cNvGrpSpPr/>
        <p:nvPr/>
      </p:nvGrpSpPr>
      <p:grpSpPr>
        <a:xfrm>
          <a:off x="0" y="0"/>
          <a:ext cx="0" cy="0"/>
          <a:chOff x="0" y="0"/>
          <a:chExt cx="0" cy="0"/>
        </a:xfrm>
      </p:grpSpPr>
      <p:sp>
        <p:nvSpPr>
          <p:cNvPr id="14" name="Title 1"/>
          <p:cNvSpPr>
            <a:spLocks noGrp="1"/>
          </p:cNvSpPr>
          <p:nvPr userDrawn="1">
            <p:ph type="ctrTitle" hasCustomPrompt="1"/>
          </p:nvPr>
        </p:nvSpPr>
        <p:spPr>
          <a:xfrm>
            <a:off x="2441288" y="2707200"/>
            <a:ext cx="7309429" cy="766800"/>
          </a:xfrm>
        </p:spPr>
        <p:txBody>
          <a:bodyPr anchor="b"/>
          <a:lstStyle>
            <a:lvl1pPr algn="ctr">
              <a:lnSpc>
                <a:spcPct val="90000"/>
              </a:lnSpc>
              <a:defRPr sz="4000" b="1" baseline="0">
                <a:solidFill>
                  <a:schemeClr val="bg2"/>
                </a:solidFill>
                <a:latin typeface="+mj-lt"/>
              </a:defRPr>
            </a:lvl1pPr>
          </a:lstStyle>
          <a:p>
            <a:r>
              <a:rPr lang="en-US" noProof="0" dirty="0"/>
              <a:t>Thank you</a:t>
            </a:r>
            <a:endParaRPr lang="en-AU" noProof="0" dirty="0"/>
          </a:p>
        </p:txBody>
      </p:sp>
      <p:sp>
        <p:nvSpPr>
          <p:cNvPr id="15" name="Subtitle 2"/>
          <p:cNvSpPr>
            <a:spLocks noGrp="1"/>
          </p:cNvSpPr>
          <p:nvPr userDrawn="1">
            <p:ph type="subTitle" idx="1" hasCustomPrompt="1"/>
          </p:nvPr>
        </p:nvSpPr>
        <p:spPr>
          <a:xfrm>
            <a:off x="2440800" y="3908390"/>
            <a:ext cx="7310400" cy="995536"/>
          </a:xfrm>
        </p:spPr>
        <p:txBody>
          <a:bodyPr/>
          <a:lstStyle>
            <a:lvl1pPr marL="0" indent="0" algn="ctr">
              <a:buNone/>
              <a:defRPr sz="1200" baseline="0">
                <a:solidFill>
                  <a:schemeClr val="tx2"/>
                </a:solidFill>
              </a:defRPr>
            </a:lvl1pPr>
            <a:lvl2pPr marL="0" indent="0" algn="ct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here to enter name</a:t>
            </a:r>
          </a:p>
        </p:txBody>
      </p:sp>
      <p:cxnSp>
        <p:nvCxnSpPr>
          <p:cNvPr id="16" name="Straight Connector 15"/>
          <p:cNvCxnSpPr/>
          <p:nvPr userDrawn="1"/>
        </p:nvCxnSpPr>
        <p:spPr>
          <a:xfrm>
            <a:off x="5847005" y="3665699"/>
            <a:ext cx="537027" cy="0"/>
          </a:xfrm>
          <a:prstGeom prst="line">
            <a:avLst/>
          </a:prstGeom>
          <a:ln w="6350" cmpd="sng">
            <a:solidFill>
              <a:schemeClr val="tx2"/>
            </a:solidFill>
          </a:ln>
        </p:spPr>
        <p:style>
          <a:lnRef idx="1">
            <a:schemeClr val="dk1"/>
          </a:lnRef>
          <a:fillRef idx="0">
            <a:schemeClr val="dk1"/>
          </a:fillRef>
          <a:effectRef idx="0">
            <a:schemeClr val="dk1"/>
          </a:effectRef>
          <a:fontRef idx="minor">
            <a:schemeClr val="tx1"/>
          </a:fontRef>
        </p:style>
      </p:cxn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886218" y="5471886"/>
            <a:ext cx="6322780" cy="1396346"/>
          </a:xfrm>
          <a:prstGeom prst="rect">
            <a:avLst/>
          </a:prstGeom>
        </p:spPr>
      </p:pic>
    </p:spTree>
    <p:extLst>
      <p:ext uri="{BB962C8B-B14F-4D97-AF65-F5344CB8AC3E}">
        <p14:creationId xmlns:p14="http://schemas.microsoft.com/office/powerpoint/2010/main" val="27241097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Thank you_Blu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69" y="-22288"/>
            <a:ext cx="12240000" cy="6885000"/>
          </a:xfrm>
          <a:prstGeom prst="rect">
            <a:avLst/>
          </a:prstGeom>
        </p:spPr>
      </p:pic>
      <p:sp>
        <p:nvSpPr>
          <p:cNvPr id="14" name="Title 1"/>
          <p:cNvSpPr>
            <a:spLocks noGrp="1"/>
          </p:cNvSpPr>
          <p:nvPr userDrawn="1">
            <p:ph type="ctrTitle" hasCustomPrompt="1"/>
          </p:nvPr>
        </p:nvSpPr>
        <p:spPr bwMode="gray">
          <a:xfrm>
            <a:off x="2441288" y="2707200"/>
            <a:ext cx="7309429" cy="766800"/>
          </a:xfrm>
        </p:spPr>
        <p:txBody>
          <a:bodyPr anchor="b"/>
          <a:lstStyle>
            <a:lvl1pPr algn="ctr">
              <a:lnSpc>
                <a:spcPct val="90000"/>
              </a:lnSpc>
              <a:defRPr sz="4000" b="1" baseline="0">
                <a:solidFill>
                  <a:schemeClr val="bg1"/>
                </a:solidFill>
                <a:latin typeface="+mj-lt"/>
              </a:defRPr>
            </a:lvl1pPr>
          </a:lstStyle>
          <a:p>
            <a:r>
              <a:rPr lang="en-US" noProof="0" dirty="0"/>
              <a:t>Thank you</a:t>
            </a:r>
            <a:endParaRPr lang="en-AU" noProof="0" dirty="0"/>
          </a:p>
        </p:txBody>
      </p:sp>
      <p:sp>
        <p:nvSpPr>
          <p:cNvPr id="15" name="Subtitle 2"/>
          <p:cNvSpPr>
            <a:spLocks noGrp="1"/>
          </p:cNvSpPr>
          <p:nvPr userDrawn="1">
            <p:ph type="subTitle" idx="1" hasCustomPrompt="1"/>
          </p:nvPr>
        </p:nvSpPr>
        <p:spPr bwMode="gray">
          <a:xfrm>
            <a:off x="2440800" y="3910704"/>
            <a:ext cx="7310400" cy="995536"/>
          </a:xfrm>
        </p:spPr>
        <p:txBody>
          <a:bodyPr/>
          <a:lstStyle>
            <a:lvl1pPr marL="0" indent="0" algn="ctr">
              <a:buNone/>
              <a:defRPr sz="1200" baseline="0">
                <a:solidFill>
                  <a:schemeClr val="bg1"/>
                </a:solidFill>
              </a:defRPr>
            </a:lvl1pPr>
            <a:lvl2pPr marL="0" indent="0" algn="ct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here to enter name</a:t>
            </a:r>
          </a:p>
        </p:txBody>
      </p:sp>
      <p:cxnSp>
        <p:nvCxnSpPr>
          <p:cNvPr id="16" name="Straight Connector 15"/>
          <p:cNvCxnSpPr/>
          <p:nvPr userDrawn="1"/>
        </p:nvCxnSpPr>
        <p:spPr>
          <a:xfrm>
            <a:off x="5847005" y="3665699"/>
            <a:ext cx="537027" cy="0"/>
          </a:xfrm>
          <a:prstGeom prst="line">
            <a:avLst/>
          </a:prstGeom>
          <a:ln w="6350" cmpd="sng">
            <a:solidFill>
              <a:schemeClr val="bg1"/>
            </a:solidFill>
          </a:ln>
        </p:spPr>
        <p:style>
          <a:lnRef idx="1">
            <a:schemeClr val="dk1"/>
          </a:lnRef>
          <a:fillRef idx="0">
            <a:schemeClr val="dk1"/>
          </a:fillRef>
          <a:effectRef idx="0">
            <a:schemeClr val="dk1"/>
          </a:effectRef>
          <a:fontRef idx="minor">
            <a:schemeClr val="tx1"/>
          </a:fontRef>
        </p:style>
      </p:cxn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886218" y="5471893"/>
            <a:ext cx="6322780" cy="1396345"/>
          </a:xfrm>
          <a:prstGeom prst="rect">
            <a:avLst/>
          </a:prstGeom>
        </p:spPr>
      </p:pic>
    </p:spTree>
    <p:extLst>
      <p:ext uri="{BB962C8B-B14F-4D97-AF65-F5344CB8AC3E}">
        <p14:creationId xmlns:p14="http://schemas.microsoft.com/office/powerpoint/2010/main" val="12895981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4" name="Slide Number Placeholder 3"/>
          <p:cNvSpPr>
            <a:spLocks noGrp="1"/>
          </p:cNvSpPr>
          <p:nvPr>
            <p:ph type="sldNum" sz="quarter" idx="13"/>
          </p:nvPr>
        </p:nvSpPr>
        <p:spPr/>
        <p:txBody>
          <a:bodyPr/>
          <a:lstStyle/>
          <a:p>
            <a:fld id="{D185EA1E-79F1-42FE-BF0E-812787AB23E5}" type="slidenum">
              <a:rPr lang="en-AU" smtClean="0"/>
              <a:pPr/>
              <a:t>‹#›</a:t>
            </a:fld>
            <a:endParaRPr lang="en-AU" dirty="0"/>
          </a:p>
        </p:txBody>
      </p:sp>
      <p:sp>
        <p:nvSpPr>
          <p:cNvPr id="7" name="Date Placeholder 15"/>
          <p:cNvSpPr>
            <a:spLocks noGrp="1"/>
          </p:cNvSpPr>
          <p:nvPr>
            <p:ph type="dt" sz="half" idx="18"/>
          </p:nvPr>
        </p:nvSpPr>
        <p:spPr>
          <a:xfrm>
            <a:off x="873603" y="6429600"/>
            <a:ext cx="7978607" cy="162000"/>
          </a:xfrm>
          <a:prstGeom prst="rect">
            <a:avLst/>
          </a:prstGeom>
        </p:spPr>
        <p:txBody>
          <a:bodyPr/>
          <a:lstStyle>
            <a:lvl1pPr algn="l">
              <a:defRPr sz="1000" b="1">
                <a:solidFill>
                  <a:schemeClr val="tx2"/>
                </a:solidFill>
              </a:defRPr>
            </a:lvl1pPr>
          </a:lstStyle>
          <a:p>
            <a:endParaRPr lang="en-AU" dirty="0"/>
          </a:p>
        </p:txBody>
      </p:sp>
    </p:spTree>
    <p:extLst>
      <p:ext uri="{BB962C8B-B14F-4D97-AF65-F5344CB8AC3E}">
        <p14:creationId xmlns:p14="http://schemas.microsoft.com/office/powerpoint/2010/main" val="3008581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Slide_Blu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l="10574" t="-243" r="81"/>
          <a:stretch/>
        </p:blipFill>
        <p:spPr>
          <a:xfrm>
            <a:off x="3" y="-99753"/>
            <a:ext cx="12203084" cy="6957753"/>
          </a:xfrm>
          <a:prstGeom prst="rect">
            <a:avLst/>
          </a:prstGeom>
        </p:spPr>
      </p:pic>
      <p:cxnSp>
        <p:nvCxnSpPr>
          <p:cNvPr id="12" name="Straight Connector 11"/>
          <p:cNvCxnSpPr/>
          <p:nvPr userDrawn="1"/>
        </p:nvCxnSpPr>
        <p:spPr bwMode="gray">
          <a:xfrm>
            <a:off x="10371517" y="4092911"/>
            <a:ext cx="537027" cy="0"/>
          </a:xfrm>
          <a:prstGeom prst="line">
            <a:avLst/>
          </a:prstGeom>
          <a:ln w="6350" cmpd="sng">
            <a:solidFill>
              <a:schemeClr val="bg1"/>
            </a:solidFill>
          </a:ln>
        </p:spPr>
        <p:style>
          <a:lnRef idx="1">
            <a:schemeClr val="dk1"/>
          </a:lnRef>
          <a:fillRef idx="0">
            <a:schemeClr val="dk1"/>
          </a:fillRef>
          <a:effectRef idx="0">
            <a:schemeClr val="dk1"/>
          </a:effectRef>
          <a:fontRef idx="minor">
            <a:schemeClr val="tx1"/>
          </a:fontRef>
        </p:style>
      </p:cxnSp>
      <p:sp>
        <p:nvSpPr>
          <p:cNvPr id="21" name="Title 1"/>
          <p:cNvSpPr>
            <a:spLocks noGrp="1"/>
          </p:cNvSpPr>
          <p:nvPr userDrawn="1">
            <p:ph type="ctrTitle"/>
          </p:nvPr>
        </p:nvSpPr>
        <p:spPr bwMode="gray">
          <a:xfrm>
            <a:off x="4655840" y="2906706"/>
            <a:ext cx="6253312" cy="766800"/>
          </a:xfrm>
        </p:spPr>
        <p:txBody>
          <a:bodyPr anchor="b"/>
          <a:lstStyle>
            <a:lvl1pPr algn="r">
              <a:lnSpc>
                <a:spcPct val="90000"/>
              </a:lnSpc>
              <a:defRPr sz="2500" b="1">
                <a:solidFill>
                  <a:schemeClr val="bg2"/>
                </a:solidFill>
                <a:latin typeface="+mj-lt"/>
              </a:defRPr>
            </a:lvl1pPr>
          </a:lstStyle>
          <a:p>
            <a:r>
              <a:rPr lang="en-US" noProof="0" dirty="0"/>
              <a:t>Click to edit Master title style</a:t>
            </a:r>
            <a:endParaRPr lang="en-AU" noProof="0" dirty="0"/>
          </a:p>
        </p:txBody>
      </p:sp>
      <p:sp>
        <p:nvSpPr>
          <p:cNvPr id="22" name="Subtitle 2"/>
          <p:cNvSpPr>
            <a:spLocks noGrp="1"/>
          </p:cNvSpPr>
          <p:nvPr userDrawn="1">
            <p:ph type="subTitle" idx="1" hasCustomPrompt="1"/>
          </p:nvPr>
        </p:nvSpPr>
        <p:spPr bwMode="gray">
          <a:xfrm>
            <a:off x="4655588" y="4458306"/>
            <a:ext cx="6252957" cy="995536"/>
          </a:xfrm>
        </p:spPr>
        <p:txBody>
          <a:bodyPr/>
          <a:lstStyle>
            <a:lvl1pPr marL="0" indent="0" algn="r">
              <a:buNone/>
              <a:defRPr sz="1200">
                <a:solidFill>
                  <a:schemeClr val="bg2"/>
                </a:solidFill>
              </a:defRPr>
            </a:lvl1pPr>
            <a:lvl2pPr marL="0" indent="0" algn="r">
              <a:buNone/>
              <a:defRPr sz="1200">
                <a:solidFill>
                  <a:schemeClr val="bg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a:p>
            <a:pPr lvl="1"/>
            <a:r>
              <a:rPr lang="en-AU" noProof="0" dirty="0"/>
              <a:t>level two</a:t>
            </a:r>
          </a:p>
        </p:txBody>
      </p:sp>
      <p:sp>
        <p:nvSpPr>
          <p:cNvPr id="10" name="Footer Placeholder 4"/>
          <p:cNvSpPr>
            <a:spLocks noGrp="1"/>
          </p:cNvSpPr>
          <p:nvPr>
            <p:ph type="ftr" sz="quarter" idx="3"/>
          </p:nvPr>
        </p:nvSpPr>
        <p:spPr>
          <a:xfrm>
            <a:off x="874680" y="6428336"/>
            <a:ext cx="5472000" cy="163264"/>
          </a:xfrm>
          <a:prstGeom prst="rect">
            <a:avLst/>
          </a:prstGeom>
        </p:spPr>
        <p:txBody>
          <a:bodyPr vert="horz" lIns="0" tIns="0" rIns="0" bIns="0" rtlCol="0" anchor="ctr" anchorCtr="0"/>
          <a:lstStyle>
            <a:lvl1pPr algn="l">
              <a:defRPr lang="en-AU" sz="1000" b="1" dirty="0">
                <a:solidFill>
                  <a:schemeClr val="bg1"/>
                </a:solidFill>
                <a:latin typeface="+mn-lt"/>
                <a:cs typeface="Arial" pitchFamily="34" charset="0"/>
              </a:defRPr>
            </a:lvl1pPr>
          </a:lstStyle>
          <a:p>
            <a:endParaRPr dirty="0">
              <a:solidFill>
                <a:srgbClr val="FFFFFF"/>
              </a:solidFill>
            </a:endParaRPr>
          </a:p>
        </p:txBody>
      </p:sp>
      <p:sp>
        <p:nvSpPr>
          <p:cNvPr id="11" name="Text Placeholder 4"/>
          <p:cNvSpPr>
            <a:spLocks noGrp="1"/>
          </p:cNvSpPr>
          <p:nvPr>
            <p:ph type="body" sz="quarter" idx="14" hasCustomPrompt="1"/>
          </p:nvPr>
        </p:nvSpPr>
        <p:spPr>
          <a:xfrm>
            <a:off x="4655584" y="2548393"/>
            <a:ext cx="6254400" cy="215677"/>
          </a:xfrm>
        </p:spPr>
        <p:txBody>
          <a:bodyPr/>
          <a:lstStyle>
            <a:lvl1pPr algn="r">
              <a:spcBef>
                <a:spcPts val="0"/>
              </a:spcBef>
              <a:defRPr sz="1100" b="1">
                <a:solidFill>
                  <a:schemeClr val="bg2"/>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pic>
        <p:nvPicPr>
          <p:cNvPr id="9" name="Picture 8">
            <a:extLst>
              <a:ext uri="{FF2B5EF4-FFF2-40B4-BE49-F238E27FC236}">
                <a16:creationId xmlns:a16="http://schemas.microsoft.com/office/drawing/2014/main" id="{A66B4951-4926-446C-A847-589105C461E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452826" y="5472744"/>
            <a:ext cx="4739172" cy="1395487"/>
          </a:xfrm>
          <a:prstGeom prst="rect">
            <a:avLst/>
          </a:prstGeom>
        </p:spPr>
      </p:pic>
    </p:spTree>
    <p:extLst>
      <p:ext uri="{BB962C8B-B14F-4D97-AF65-F5344CB8AC3E}">
        <p14:creationId xmlns:p14="http://schemas.microsoft.com/office/powerpoint/2010/main" val="408387675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469595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Title and Two Column Text slide">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pPr>
              <a:defRPr/>
            </a:pPr>
            <a:fld id="{90CBDC3A-D49F-4631-A8C7-55D59B33E5FA}" type="slidenum">
              <a:rPr lang="en-US" smtClean="0"/>
              <a:pPr>
                <a:defRPr/>
              </a:pPr>
              <a:t>‹#›</a:t>
            </a:fld>
            <a:endParaRPr lang="en-US" dirty="0"/>
          </a:p>
        </p:txBody>
      </p:sp>
      <p:sp>
        <p:nvSpPr>
          <p:cNvPr id="7" name="Title 6"/>
          <p:cNvSpPr>
            <a:spLocks noGrp="1"/>
          </p:cNvSpPr>
          <p:nvPr>
            <p:ph type="title"/>
          </p:nvPr>
        </p:nvSpPr>
        <p:spPr/>
        <p:txBody>
          <a:bodyPr/>
          <a:lstStyle/>
          <a:p>
            <a:r>
              <a:rPr lang="en-US"/>
              <a:t>Click to edit Master title style</a:t>
            </a:r>
            <a:endParaRPr lang="en-AU"/>
          </a:p>
        </p:txBody>
      </p:sp>
      <p:sp>
        <p:nvSpPr>
          <p:cNvPr id="4" name="Content Placeholder 3"/>
          <p:cNvSpPr>
            <a:spLocks noGrp="1"/>
          </p:cNvSpPr>
          <p:nvPr>
            <p:ph sz="quarter" idx="16"/>
          </p:nvPr>
        </p:nvSpPr>
        <p:spPr>
          <a:xfrm>
            <a:off x="465321" y="1186297"/>
            <a:ext cx="5520307" cy="52304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3" name="Content Placeholder 3"/>
          <p:cNvSpPr>
            <a:spLocks noGrp="1"/>
          </p:cNvSpPr>
          <p:nvPr>
            <p:ph sz="quarter" idx="17"/>
          </p:nvPr>
        </p:nvSpPr>
        <p:spPr>
          <a:xfrm>
            <a:off x="6203204" y="1186303"/>
            <a:ext cx="5520305" cy="52304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4238955095"/>
      </p:ext>
    </p:extLst>
  </p:cSld>
  <p:clrMapOvr>
    <a:overrideClrMapping bg1="lt1" tx1="dk1" bg2="lt2" tx2="dk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465325" y="1164086"/>
            <a:ext cx="11258183" cy="395908"/>
          </a:xfrm>
          <a:prstGeom prst="rect">
            <a:avLst/>
          </a:prstGeom>
        </p:spPr>
        <p:txBody>
          <a:bodyPr lIns="0"/>
          <a:lstStyle>
            <a:lvl1pPr marL="0" indent="0">
              <a:buNone/>
              <a:defRPr sz="1700">
                <a:solidFill>
                  <a:schemeClr val="accent2"/>
                </a:solidFill>
              </a:defRPr>
            </a:lvl1pPr>
            <a:lvl2pPr>
              <a:defRPr sz="2900"/>
            </a:lvl2pPr>
            <a:lvl3pPr>
              <a:defRPr sz="2700"/>
            </a:lvl3pPr>
            <a:lvl4pPr>
              <a:defRPr sz="2400"/>
            </a:lvl4pPr>
            <a:lvl5pPr>
              <a:defRPr sz="2300"/>
            </a:lvl5pPr>
          </a:lstStyle>
          <a:p>
            <a:pPr lvl="0"/>
            <a:r>
              <a:rPr lang="en-US"/>
              <a:t>Click to edit Master text styles</a:t>
            </a:r>
          </a:p>
        </p:txBody>
      </p:sp>
      <p:sp>
        <p:nvSpPr>
          <p:cNvPr id="8" name="Content Placeholder 7"/>
          <p:cNvSpPr>
            <a:spLocks noGrp="1"/>
          </p:cNvSpPr>
          <p:nvPr>
            <p:ph sz="quarter" idx="11"/>
          </p:nvPr>
        </p:nvSpPr>
        <p:spPr>
          <a:xfrm>
            <a:off x="465325" y="1559995"/>
            <a:ext cx="11258183" cy="48567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 name="Title 1"/>
          <p:cNvSpPr>
            <a:spLocks noGrp="1"/>
          </p:cNvSpPr>
          <p:nvPr>
            <p:ph type="title"/>
          </p:nvPr>
        </p:nvSpPr>
        <p:spPr/>
        <p:txBody>
          <a:bodyPr/>
          <a:lstStyle/>
          <a:p>
            <a:r>
              <a:rPr lang="en-US"/>
              <a:t>Click to edit Master title style</a:t>
            </a:r>
            <a:endParaRPr lang="en-AU" dirty="0"/>
          </a:p>
        </p:txBody>
      </p:sp>
      <p:sp>
        <p:nvSpPr>
          <p:cNvPr id="6" name="Slide Number Placeholder 5"/>
          <p:cNvSpPr>
            <a:spLocks noGrp="1"/>
          </p:cNvSpPr>
          <p:nvPr>
            <p:ph type="sldNum" sz="quarter" idx="13"/>
          </p:nvPr>
        </p:nvSpPr>
        <p:spPr/>
        <p:txBody>
          <a:bodyPr/>
          <a:lstStyle/>
          <a:p>
            <a:pPr>
              <a:defRPr/>
            </a:pPr>
            <a:fld id="{90CBDC3A-D49F-4631-A8C7-55D59B33E5FA}" type="slidenum">
              <a:rPr lang="en-US" smtClean="0"/>
              <a:pPr>
                <a:defRPr/>
              </a:pPr>
              <a:t>‹#›</a:t>
            </a:fld>
            <a:endParaRPr lang="en-US" dirty="0"/>
          </a:p>
        </p:txBody>
      </p:sp>
    </p:spTree>
    <p:extLst>
      <p:ext uri="{BB962C8B-B14F-4D97-AF65-F5344CB8AC3E}">
        <p14:creationId xmlns:p14="http://schemas.microsoft.com/office/powerpoint/2010/main" val="3385915456"/>
      </p:ext>
    </p:extLst>
  </p:cSld>
  <p:clrMapOvr>
    <a:overrideClrMapping bg1="lt1" tx1="dk1" bg2="lt2" tx2="dk2" accent1="accent1" accent2="accent2" accent3="accent3" accent4="accent4" accent5="accent5" accent6="accent6" hlink="hlink" folHlink="folHlink"/>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Cover with icon">
    <p:spTree>
      <p:nvGrpSpPr>
        <p:cNvPr id="1" name=""/>
        <p:cNvGrpSpPr/>
        <p:nvPr/>
      </p:nvGrpSpPr>
      <p:grpSpPr>
        <a:xfrm>
          <a:off x="0" y="0"/>
          <a:ext cx="0" cy="0"/>
          <a:chOff x="0" y="0"/>
          <a:chExt cx="0" cy="0"/>
        </a:xfrm>
      </p:grpSpPr>
      <p:sp>
        <p:nvSpPr>
          <p:cNvPr id="21" name="Rectangle 20"/>
          <p:cNvSpPr/>
          <p:nvPr userDrawn="1"/>
        </p:nvSpPr>
        <p:spPr>
          <a:xfrm>
            <a:off x="5" y="0"/>
            <a:ext cx="12191999" cy="6858000"/>
          </a:xfrm>
          <a:prstGeom prst="rect">
            <a:avLst/>
          </a:prstGeom>
          <a:solidFill>
            <a:srgbClr val="D5E2E9"/>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srgbClr val="FFFFFF"/>
              </a:solidFill>
            </a:endParaRPr>
          </a:p>
        </p:txBody>
      </p:sp>
      <p:sp>
        <p:nvSpPr>
          <p:cNvPr id="22" name="Freeform 21"/>
          <p:cNvSpPr/>
          <p:nvPr userDrawn="1"/>
        </p:nvSpPr>
        <p:spPr>
          <a:xfrm>
            <a:off x="872224" y="0"/>
            <a:ext cx="11319776" cy="5690648"/>
          </a:xfrm>
          <a:custGeom>
            <a:avLst/>
            <a:gdLst>
              <a:gd name="connsiteX0" fmla="*/ 18121 w 8489832"/>
              <a:gd name="connsiteY0" fmla="*/ 0 h 5690648"/>
              <a:gd name="connsiteX1" fmla="*/ 8489832 w 8489832"/>
              <a:gd name="connsiteY1" fmla="*/ 0 h 5690648"/>
              <a:gd name="connsiteX2" fmla="*/ 8489832 w 8489832"/>
              <a:gd name="connsiteY2" fmla="*/ 4592622 h 5690648"/>
              <a:gd name="connsiteX3" fmla="*/ 8425177 w 8489832"/>
              <a:gd name="connsiteY3" fmla="*/ 4643431 h 5690648"/>
              <a:gd name="connsiteX4" fmla="*/ 5271284 w 8489832"/>
              <a:gd name="connsiteY4" fmla="*/ 5690648 h 5690648"/>
              <a:gd name="connsiteX5" fmla="*/ 0 w 8489832"/>
              <a:gd name="connsiteY5" fmla="*/ 419364 h 5690648"/>
              <a:gd name="connsiteX6" fmla="*/ 6859 w 8489832"/>
              <a:gd name="connsiteY6" fmla="*/ 148105 h 5690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89832" h="5690648">
                <a:moveTo>
                  <a:pt x="18121" y="0"/>
                </a:moveTo>
                <a:lnTo>
                  <a:pt x="8489832" y="0"/>
                </a:lnTo>
                <a:lnTo>
                  <a:pt x="8489832" y="4592622"/>
                </a:lnTo>
                <a:lnTo>
                  <a:pt x="8425177" y="4643431"/>
                </a:lnTo>
                <a:cubicBezTo>
                  <a:pt x="7545703" y="5301150"/>
                  <a:pt x="6453980" y="5690648"/>
                  <a:pt x="5271284" y="5690648"/>
                </a:cubicBezTo>
                <a:cubicBezTo>
                  <a:pt x="2360034" y="5690648"/>
                  <a:pt x="0" y="3330614"/>
                  <a:pt x="0" y="419364"/>
                </a:cubicBezTo>
                <a:cubicBezTo>
                  <a:pt x="0" y="328388"/>
                  <a:pt x="2305" y="237949"/>
                  <a:pt x="6859" y="148105"/>
                </a:cubicBezTo>
                <a:close/>
              </a:path>
            </a:pathLst>
          </a:custGeom>
          <a:solidFill>
            <a:srgbClr val="B9C9D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srgbClr val="FFFFFF"/>
              </a:solidFill>
            </a:endParaRPr>
          </a:p>
        </p:txBody>
      </p:sp>
      <p:sp>
        <p:nvSpPr>
          <p:cNvPr id="14" name="Title 1"/>
          <p:cNvSpPr>
            <a:spLocks noGrp="1"/>
          </p:cNvSpPr>
          <p:nvPr userDrawn="1">
            <p:ph type="ctrTitle"/>
          </p:nvPr>
        </p:nvSpPr>
        <p:spPr>
          <a:xfrm>
            <a:off x="6096000" y="2952000"/>
            <a:ext cx="4813152" cy="766800"/>
          </a:xfrm>
        </p:spPr>
        <p:txBody>
          <a:bodyPr anchor="b"/>
          <a:lstStyle>
            <a:lvl1pPr algn="r">
              <a:lnSpc>
                <a:spcPct val="90000"/>
              </a:lnSpc>
              <a:defRPr sz="2500" b="1">
                <a:solidFill>
                  <a:schemeClr val="bg1"/>
                </a:solidFill>
                <a:latin typeface="+mj-lt"/>
              </a:defRPr>
            </a:lvl1pPr>
          </a:lstStyle>
          <a:p>
            <a:r>
              <a:rPr lang="en-US" noProof="0" dirty="0"/>
              <a:t>Click to edit Master title style</a:t>
            </a:r>
            <a:endParaRPr lang="en-AU" noProof="0" dirty="0"/>
          </a:p>
        </p:txBody>
      </p:sp>
      <p:sp>
        <p:nvSpPr>
          <p:cNvPr id="15" name="Subtitle 2"/>
          <p:cNvSpPr>
            <a:spLocks noGrp="1"/>
          </p:cNvSpPr>
          <p:nvPr userDrawn="1">
            <p:ph type="subTitle" idx="1" hasCustomPrompt="1"/>
          </p:nvPr>
        </p:nvSpPr>
        <p:spPr>
          <a:xfrm>
            <a:off x="6095669" y="4078800"/>
            <a:ext cx="4812879" cy="159199"/>
          </a:xfrm>
        </p:spPr>
        <p:txBody>
          <a:bodyPr/>
          <a:lstStyle>
            <a:lvl1pPr marL="0" indent="0" algn="r">
              <a:buNone/>
              <a:defRPr sz="1000">
                <a:solidFill>
                  <a:schemeClr val="bg1"/>
                </a:solidFill>
              </a:defRPr>
            </a:lvl1pPr>
            <a:lvl2pPr marL="0" indent="0" algn="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p:txBody>
      </p:sp>
      <p:sp>
        <p:nvSpPr>
          <p:cNvPr id="9" name="Footer Placeholder 4"/>
          <p:cNvSpPr>
            <a:spLocks noGrp="1"/>
          </p:cNvSpPr>
          <p:nvPr>
            <p:ph type="ftr" sz="quarter" idx="3"/>
          </p:nvPr>
        </p:nvSpPr>
        <p:spPr>
          <a:xfrm>
            <a:off x="873605" y="6426007"/>
            <a:ext cx="4812879" cy="164895"/>
          </a:xfrm>
          <a:prstGeom prst="rect">
            <a:avLst/>
          </a:prstGeom>
        </p:spPr>
        <p:txBody>
          <a:bodyPr vert="horz" lIns="0" tIns="0" rIns="0" bIns="0" rtlCol="0" anchor="ctr" anchorCtr="0"/>
          <a:lstStyle>
            <a:lvl1pPr algn="l">
              <a:defRPr lang="en-AU" sz="1000" b="0" dirty="0">
                <a:solidFill>
                  <a:schemeClr val="bg2"/>
                </a:solidFill>
                <a:latin typeface="+mn-lt"/>
                <a:cs typeface="Arial" pitchFamily="34" charset="0"/>
              </a:defRPr>
            </a:lvl1pPr>
          </a:lstStyle>
          <a:p>
            <a:endParaRPr dirty="0">
              <a:solidFill>
                <a:srgbClr val="004165"/>
              </a:solidFill>
            </a:endParaRPr>
          </a:p>
        </p:txBody>
      </p:sp>
      <p:sp>
        <p:nvSpPr>
          <p:cNvPr id="10" name="Text Placeholder 4"/>
          <p:cNvSpPr>
            <a:spLocks noGrp="1"/>
          </p:cNvSpPr>
          <p:nvPr>
            <p:ph type="body" sz="quarter" idx="14" hasCustomPrompt="1"/>
          </p:nvPr>
        </p:nvSpPr>
        <p:spPr>
          <a:xfrm>
            <a:off x="6095996" y="4294807"/>
            <a:ext cx="4813989" cy="215677"/>
          </a:xfrm>
        </p:spPr>
        <p:txBody>
          <a:bodyPr/>
          <a:lstStyle>
            <a:lvl1pPr algn="r">
              <a:spcBef>
                <a:spcPts val="0"/>
              </a:spcBef>
              <a:defRPr sz="1000" b="0">
                <a:solidFill>
                  <a:schemeClr val="bg1"/>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sp>
        <p:nvSpPr>
          <p:cNvPr id="6" name="Picture Placeholder 5"/>
          <p:cNvSpPr>
            <a:spLocks noGrp="1"/>
          </p:cNvSpPr>
          <p:nvPr>
            <p:ph type="pic" sz="quarter" idx="15"/>
          </p:nvPr>
        </p:nvSpPr>
        <p:spPr>
          <a:xfrm>
            <a:off x="623393" y="1520825"/>
            <a:ext cx="5088467" cy="3816350"/>
          </a:xfrm>
          <a:prstGeom prst="ellipse">
            <a:avLst/>
          </a:prstGeom>
          <a:solidFill>
            <a:schemeClr val="accent1"/>
          </a:solidFill>
        </p:spPr>
        <p:txBody>
          <a:bodyPr/>
          <a:lstStyle/>
          <a:p>
            <a:endParaRPr lang="en-US" dirty="0"/>
          </a:p>
        </p:txBody>
      </p:sp>
      <p:sp>
        <p:nvSpPr>
          <p:cNvPr id="8" name="Picture Placeholder 7"/>
          <p:cNvSpPr>
            <a:spLocks noGrp="1"/>
          </p:cNvSpPr>
          <p:nvPr>
            <p:ph type="pic" sz="quarter" idx="16"/>
          </p:nvPr>
        </p:nvSpPr>
        <p:spPr>
          <a:xfrm>
            <a:off x="2304025" y="2779716"/>
            <a:ext cx="1727200" cy="1298575"/>
          </a:xfrm>
        </p:spPr>
        <p:txBody>
          <a:bodyPr/>
          <a:lstStyle/>
          <a:p>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52821" y="5450920"/>
            <a:ext cx="6439179" cy="1407080"/>
          </a:xfrm>
          <a:prstGeom prst="rect">
            <a:avLst/>
          </a:prstGeom>
        </p:spPr>
      </p:pic>
    </p:spTree>
    <p:extLst>
      <p:ext uri="{BB962C8B-B14F-4D97-AF65-F5344CB8AC3E}">
        <p14:creationId xmlns:p14="http://schemas.microsoft.com/office/powerpoint/2010/main" val="218919692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Cover without icon">
    <p:spTree>
      <p:nvGrpSpPr>
        <p:cNvPr id="1" name=""/>
        <p:cNvGrpSpPr/>
        <p:nvPr/>
      </p:nvGrpSpPr>
      <p:grpSpPr>
        <a:xfrm>
          <a:off x="0" y="0"/>
          <a:ext cx="0" cy="0"/>
          <a:chOff x="0" y="0"/>
          <a:chExt cx="0" cy="0"/>
        </a:xfrm>
      </p:grpSpPr>
      <p:sp>
        <p:nvSpPr>
          <p:cNvPr id="25" name="Rectangle 24"/>
          <p:cNvSpPr/>
          <p:nvPr userDrawn="1"/>
        </p:nvSpPr>
        <p:spPr>
          <a:xfrm>
            <a:off x="5" y="0"/>
            <a:ext cx="12191999" cy="6858000"/>
          </a:xfrm>
          <a:prstGeom prst="rect">
            <a:avLst/>
          </a:prstGeom>
          <a:solidFill>
            <a:srgbClr val="D5E2E9"/>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srgbClr val="FFFFFF"/>
              </a:solidFill>
            </a:endParaRPr>
          </a:p>
        </p:txBody>
      </p:sp>
      <p:sp>
        <p:nvSpPr>
          <p:cNvPr id="26" name="Freeform 25"/>
          <p:cNvSpPr/>
          <p:nvPr userDrawn="1"/>
        </p:nvSpPr>
        <p:spPr>
          <a:xfrm>
            <a:off x="873600" y="0"/>
            <a:ext cx="11319776" cy="5690648"/>
          </a:xfrm>
          <a:custGeom>
            <a:avLst/>
            <a:gdLst>
              <a:gd name="connsiteX0" fmla="*/ 18121 w 8489832"/>
              <a:gd name="connsiteY0" fmla="*/ 0 h 5690648"/>
              <a:gd name="connsiteX1" fmla="*/ 8489832 w 8489832"/>
              <a:gd name="connsiteY1" fmla="*/ 0 h 5690648"/>
              <a:gd name="connsiteX2" fmla="*/ 8489832 w 8489832"/>
              <a:gd name="connsiteY2" fmla="*/ 4592622 h 5690648"/>
              <a:gd name="connsiteX3" fmla="*/ 8425177 w 8489832"/>
              <a:gd name="connsiteY3" fmla="*/ 4643431 h 5690648"/>
              <a:gd name="connsiteX4" fmla="*/ 5271284 w 8489832"/>
              <a:gd name="connsiteY4" fmla="*/ 5690648 h 5690648"/>
              <a:gd name="connsiteX5" fmla="*/ 0 w 8489832"/>
              <a:gd name="connsiteY5" fmla="*/ 419364 h 5690648"/>
              <a:gd name="connsiteX6" fmla="*/ 6859 w 8489832"/>
              <a:gd name="connsiteY6" fmla="*/ 148105 h 5690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89832" h="5690648">
                <a:moveTo>
                  <a:pt x="18121" y="0"/>
                </a:moveTo>
                <a:lnTo>
                  <a:pt x="8489832" y="0"/>
                </a:lnTo>
                <a:lnTo>
                  <a:pt x="8489832" y="4592622"/>
                </a:lnTo>
                <a:lnTo>
                  <a:pt x="8425177" y="4643431"/>
                </a:lnTo>
                <a:cubicBezTo>
                  <a:pt x="7545703" y="5301150"/>
                  <a:pt x="6453980" y="5690648"/>
                  <a:pt x="5271284" y="5690648"/>
                </a:cubicBezTo>
                <a:cubicBezTo>
                  <a:pt x="2360034" y="5690648"/>
                  <a:pt x="0" y="3330614"/>
                  <a:pt x="0" y="419364"/>
                </a:cubicBezTo>
                <a:cubicBezTo>
                  <a:pt x="0" y="328388"/>
                  <a:pt x="2305" y="237949"/>
                  <a:pt x="6859" y="148105"/>
                </a:cubicBezTo>
                <a:close/>
              </a:path>
            </a:pathLst>
          </a:custGeom>
          <a:solidFill>
            <a:srgbClr val="B9C9D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srgbClr val="FFFFFF"/>
              </a:solidFill>
            </a:endParaRPr>
          </a:p>
        </p:txBody>
      </p:sp>
      <p:sp>
        <p:nvSpPr>
          <p:cNvPr id="24" name="Picture Placeholder 23"/>
          <p:cNvSpPr>
            <a:spLocks noGrp="1"/>
          </p:cNvSpPr>
          <p:nvPr>
            <p:ph type="pic" sz="quarter" idx="16"/>
          </p:nvPr>
        </p:nvSpPr>
        <p:spPr>
          <a:xfrm>
            <a:off x="873600" y="0"/>
            <a:ext cx="11319776" cy="5690648"/>
          </a:xfrm>
          <a:custGeom>
            <a:avLst/>
            <a:gdLst>
              <a:gd name="connsiteX0" fmla="*/ 18121 w 8489832"/>
              <a:gd name="connsiteY0" fmla="*/ 0 h 5690648"/>
              <a:gd name="connsiteX1" fmla="*/ 8489832 w 8489832"/>
              <a:gd name="connsiteY1" fmla="*/ 0 h 5690648"/>
              <a:gd name="connsiteX2" fmla="*/ 8489832 w 8489832"/>
              <a:gd name="connsiteY2" fmla="*/ 4592622 h 5690648"/>
              <a:gd name="connsiteX3" fmla="*/ 8425177 w 8489832"/>
              <a:gd name="connsiteY3" fmla="*/ 4643431 h 5690648"/>
              <a:gd name="connsiteX4" fmla="*/ 5271284 w 8489832"/>
              <a:gd name="connsiteY4" fmla="*/ 5690648 h 5690648"/>
              <a:gd name="connsiteX5" fmla="*/ 0 w 8489832"/>
              <a:gd name="connsiteY5" fmla="*/ 419364 h 5690648"/>
              <a:gd name="connsiteX6" fmla="*/ 6859 w 8489832"/>
              <a:gd name="connsiteY6" fmla="*/ 148105 h 5690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89832" h="5690648">
                <a:moveTo>
                  <a:pt x="18121" y="0"/>
                </a:moveTo>
                <a:lnTo>
                  <a:pt x="8489832" y="0"/>
                </a:lnTo>
                <a:lnTo>
                  <a:pt x="8489832" y="4592622"/>
                </a:lnTo>
                <a:lnTo>
                  <a:pt x="8425177" y="4643431"/>
                </a:lnTo>
                <a:cubicBezTo>
                  <a:pt x="7545703" y="5301150"/>
                  <a:pt x="6453980" y="5690648"/>
                  <a:pt x="5271284" y="5690648"/>
                </a:cubicBezTo>
                <a:cubicBezTo>
                  <a:pt x="2360034" y="5690648"/>
                  <a:pt x="0" y="3330614"/>
                  <a:pt x="0" y="419364"/>
                </a:cubicBezTo>
                <a:cubicBezTo>
                  <a:pt x="0" y="328388"/>
                  <a:pt x="2305" y="237949"/>
                  <a:pt x="6859" y="148105"/>
                </a:cubicBezTo>
                <a:close/>
              </a:path>
            </a:pathLst>
          </a:custGeom>
        </p:spPr>
        <p:txBody>
          <a:bodyPr wrap="square">
            <a:noAutofit/>
          </a:bodyPr>
          <a:lstStyle/>
          <a:p>
            <a:endParaRPr lang="en-US" dirty="0"/>
          </a:p>
        </p:txBody>
      </p:sp>
      <p:sp>
        <p:nvSpPr>
          <p:cNvPr id="14" name="Title 1"/>
          <p:cNvSpPr>
            <a:spLocks noGrp="1"/>
          </p:cNvSpPr>
          <p:nvPr userDrawn="1">
            <p:ph type="ctrTitle"/>
          </p:nvPr>
        </p:nvSpPr>
        <p:spPr>
          <a:xfrm>
            <a:off x="5615948" y="2952000"/>
            <a:ext cx="5293205" cy="766800"/>
          </a:xfrm>
        </p:spPr>
        <p:txBody>
          <a:bodyPr anchor="b"/>
          <a:lstStyle>
            <a:lvl1pPr algn="r">
              <a:lnSpc>
                <a:spcPct val="90000"/>
              </a:lnSpc>
              <a:defRPr sz="2500" b="1">
                <a:solidFill>
                  <a:schemeClr val="bg1"/>
                </a:solidFill>
                <a:latin typeface="+mj-lt"/>
              </a:defRPr>
            </a:lvl1pPr>
          </a:lstStyle>
          <a:p>
            <a:r>
              <a:rPr lang="en-US" noProof="0" dirty="0"/>
              <a:t>Click to edit Master title style</a:t>
            </a:r>
            <a:endParaRPr lang="en-AU" noProof="0" dirty="0"/>
          </a:p>
        </p:txBody>
      </p:sp>
      <p:sp>
        <p:nvSpPr>
          <p:cNvPr id="15" name="Subtitle 2"/>
          <p:cNvSpPr>
            <a:spLocks noGrp="1"/>
          </p:cNvSpPr>
          <p:nvPr userDrawn="1">
            <p:ph type="subTitle" idx="1" hasCustomPrompt="1"/>
          </p:nvPr>
        </p:nvSpPr>
        <p:spPr>
          <a:xfrm>
            <a:off x="5615642" y="4078800"/>
            <a:ext cx="5292905" cy="159199"/>
          </a:xfrm>
        </p:spPr>
        <p:txBody>
          <a:bodyPr/>
          <a:lstStyle>
            <a:lvl1pPr marL="0" indent="0" algn="r">
              <a:buNone/>
              <a:defRPr sz="1000">
                <a:solidFill>
                  <a:schemeClr val="bg1"/>
                </a:solidFill>
              </a:defRPr>
            </a:lvl1pPr>
            <a:lvl2pPr marL="0" indent="0" algn="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p:txBody>
      </p:sp>
      <p:sp>
        <p:nvSpPr>
          <p:cNvPr id="10" name="Text Placeholder 4"/>
          <p:cNvSpPr>
            <a:spLocks noGrp="1"/>
          </p:cNvSpPr>
          <p:nvPr>
            <p:ph type="body" sz="quarter" idx="14" hasCustomPrompt="1"/>
          </p:nvPr>
        </p:nvSpPr>
        <p:spPr>
          <a:xfrm>
            <a:off x="5615862" y="4294807"/>
            <a:ext cx="5294127" cy="215677"/>
          </a:xfrm>
        </p:spPr>
        <p:txBody>
          <a:bodyPr/>
          <a:lstStyle>
            <a:lvl1pPr algn="r">
              <a:spcBef>
                <a:spcPts val="0"/>
              </a:spcBef>
              <a:defRPr sz="1000" b="0">
                <a:solidFill>
                  <a:schemeClr val="bg1"/>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52821" y="5450920"/>
            <a:ext cx="6439179" cy="1407080"/>
          </a:xfrm>
          <a:prstGeom prst="rect">
            <a:avLst/>
          </a:prstGeom>
        </p:spPr>
      </p:pic>
      <p:sp>
        <p:nvSpPr>
          <p:cNvPr id="11" name="Footer Placeholder 4"/>
          <p:cNvSpPr>
            <a:spLocks noGrp="1"/>
          </p:cNvSpPr>
          <p:nvPr>
            <p:ph type="ftr" sz="quarter" idx="3"/>
          </p:nvPr>
        </p:nvSpPr>
        <p:spPr>
          <a:xfrm>
            <a:off x="874684" y="6426712"/>
            <a:ext cx="4812879" cy="164895"/>
          </a:xfrm>
          <a:prstGeom prst="rect">
            <a:avLst/>
          </a:prstGeom>
        </p:spPr>
        <p:txBody>
          <a:bodyPr vert="horz" lIns="0" tIns="0" rIns="0" bIns="0" rtlCol="0" anchor="ctr" anchorCtr="0"/>
          <a:lstStyle>
            <a:lvl1pPr algn="l">
              <a:defRPr lang="en-AU" sz="1000" b="0" dirty="0">
                <a:solidFill>
                  <a:schemeClr val="bg2"/>
                </a:solidFill>
                <a:latin typeface="+mn-lt"/>
                <a:cs typeface="Arial" pitchFamily="34" charset="0"/>
              </a:defRPr>
            </a:lvl1pPr>
          </a:lstStyle>
          <a:p>
            <a:endParaRPr dirty="0">
              <a:solidFill>
                <a:srgbClr val="004165"/>
              </a:solidFill>
            </a:endParaRPr>
          </a:p>
        </p:txBody>
      </p:sp>
    </p:spTree>
    <p:extLst>
      <p:ext uri="{BB962C8B-B14F-4D97-AF65-F5344CB8AC3E}">
        <p14:creationId xmlns:p14="http://schemas.microsoft.com/office/powerpoint/2010/main" val="255759903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Cover Printer Friendly">
    <p:spTree>
      <p:nvGrpSpPr>
        <p:cNvPr id="1" name=""/>
        <p:cNvGrpSpPr/>
        <p:nvPr/>
      </p:nvGrpSpPr>
      <p:grpSpPr>
        <a:xfrm>
          <a:off x="0" y="0"/>
          <a:ext cx="0" cy="0"/>
          <a:chOff x="0" y="0"/>
          <a:chExt cx="0" cy="0"/>
        </a:xfrm>
      </p:grpSpPr>
      <p:sp>
        <p:nvSpPr>
          <p:cNvPr id="14" name="Title 1"/>
          <p:cNvSpPr>
            <a:spLocks noGrp="1"/>
          </p:cNvSpPr>
          <p:nvPr userDrawn="1">
            <p:ph type="ctrTitle"/>
          </p:nvPr>
        </p:nvSpPr>
        <p:spPr>
          <a:xfrm>
            <a:off x="5615948" y="2952000"/>
            <a:ext cx="5293205" cy="766800"/>
          </a:xfrm>
        </p:spPr>
        <p:txBody>
          <a:bodyPr anchor="b"/>
          <a:lstStyle>
            <a:lvl1pPr algn="r">
              <a:lnSpc>
                <a:spcPct val="90000"/>
              </a:lnSpc>
              <a:defRPr sz="2500" b="1" i="0">
                <a:solidFill>
                  <a:schemeClr val="accent4"/>
                </a:solidFill>
                <a:latin typeface="+mj-lt"/>
                <a:ea typeface="Proxima Nova Semibold" charset="0"/>
                <a:cs typeface="Proxima Nova Semibold" charset="0"/>
              </a:defRPr>
            </a:lvl1pPr>
          </a:lstStyle>
          <a:p>
            <a:r>
              <a:rPr lang="en-US" noProof="0" dirty="0"/>
              <a:t>Click to edit Master title style</a:t>
            </a:r>
            <a:endParaRPr lang="en-AU" noProof="0" dirty="0"/>
          </a:p>
        </p:txBody>
      </p:sp>
      <p:sp>
        <p:nvSpPr>
          <p:cNvPr id="15" name="Subtitle 2"/>
          <p:cNvSpPr>
            <a:spLocks noGrp="1"/>
          </p:cNvSpPr>
          <p:nvPr userDrawn="1">
            <p:ph type="subTitle" idx="1" hasCustomPrompt="1"/>
          </p:nvPr>
        </p:nvSpPr>
        <p:spPr>
          <a:xfrm>
            <a:off x="5616005" y="4078800"/>
            <a:ext cx="5292905" cy="159199"/>
          </a:xfrm>
        </p:spPr>
        <p:txBody>
          <a:bodyPr/>
          <a:lstStyle>
            <a:lvl1pPr marL="0" indent="0" algn="r">
              <a:buNone/>
              <a:defRPr sz="1000">
                <a:solidFill>
                  <a:schemeClr val="bg2"/>
                </a:solidFill>
              </a:defRPr>
            </a:lvl1pPr>
            <a:lvl2pPr marL="0" indent="0" algn="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p:txBody>
      </p:sp>
      <p:sp>
        <p:nvSpPr>
          <p:cNvPr id="10" name="Text Placeholder 4"/>
          <p:cNvSpPr>
            <a:spLocks noGrp="1"/>
          </p:cNvSpPr>
          <p:nvPr>
            <p:ph type="body" sz="quarter" idx="14" hasCustomPrompt="1"/>
          </p:nvPr>
        </p:nvSpPr>
        <p:spPr>
          <a:xfrm>
            <a:off x="5615862" y="4294807"/>
            <a:ext cx="5294127" cy="215677"/>
          </a:xfrm>
        </p:spPr>
        <p:txBody>
          <a:bodyPr/>
          <a:lstStyle>
            <a:lvl1pPr algn="r">
              <a:spcBef>
                <a:spcPts val="0"/>
              </a:spcBef>
              <a:defRPr sz="1000" b="0">
                <a:solidFill>
                  <a:schemeClr val="bg2"/>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sp>
        <p:nvSpPr>
          <p:cNvPr id="11" name="Footer Placeholder 4"/>
          <p:cNvSpPr>
            <a:spLocks noGrp="1"/>
          </p:cNvSpPr>
          <p:nvPr>
            <p:ph type="ftr" sz="quarter" idx="3"/>
          </p:nvPr>
        </p:nvSpPr>
        <p:spPr>
          <a:xfrm>
            <a:off x="874684" y="6426712"/>
            <a:ext cx="4812879" cy="164895"/>
          </a:xfrm>
          <a:prstGeom prst="rect">
            <a:avLst/>
          </a:prstGeom>
        </p:spPr>
        <p:txBody>
          <a:bodyPr vert="horz" lIns="0" tIns="0" rIns="0" bIns="0" rtlCol="0" anchor="ctr" anchorCtr="0"/>
          <a:lstStyle>
            <a:lvl1pPr algn="l">
              <a:defRPr lang="en-AU" sz="1000" b="0" dirty="0">
                <a:solidFill>
                  <a:schemeClr val="bg2"/>
                </a:solidFill>
                <a:latin typeface="+mn-lt"/>
                <a:cs typeface="Arial" pitchFamily="34" charset="0"/>
              </a:defRPr>
            </a:lvl1pPr>
          </a:lstStyle>
          <a:p>
            <a:endParaRPr dirty="0">
              <a:solidFill>
                <a:srgbClr val="004165"/>
              </a:solidFill>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52821" y="5450927"/>
            <a:ext cx="6439179" cy="1407079"/>
          </a:xfrm>
          <a:prstGeom prst="rect">
            <a:avLst/>
          </a:prstGeom>
        </p:spPr>
      </p:pic>
    </p:spTree>
    <p:extLst>
      <p:ext uri="{BB962C8B-B14F-4D97-AF65-F5344CB8AC3E}">
        <p14:creationId xmlns:p14="http://schemas.microsoft.com/office/powerpoint/2010/main" val="162275404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Cover Printer Friendly Circle">
    <p:spTree>
      <p:nvGrpSpPr>
        <p:cNvPr id="1" name=""/>
        <p:cNvGrpSpPr/>
        <p:nvPr/>
      </p:nvGrpSpPr>
      <p:grpSpPr>
        <a:xfrm>
          <a:off x="0" y="0"/>
          <a:ext cx="0" cy="0"/>
          <a:chOff x="0" y="0"/>
          <a:chExt cx="0" cy="0"/>
        </a:xfrm>
      </p:grpSpPr>
      <p:sp>
        <p:nvSpPr>
          <p:cNvPr id="26" name="Freeform 25"/>
          <p:cNvSpPr/>
          <p:nvPr userDrawn="1"/>
        </p:nvSpPr>
        <p:spPr>
          <a:xfrm>
            <a:off x="873600" y="0"/>
            <a:ext cx="11319776" cy="5690648"/>
          </a:xfrm>
          <a:custGeom>
            <a:avLst/>
            <a:gdLst>
              <a:gd name="connsiteX0" fmla="*/ 18121 w 8489832"/>
              <a:gd name="connsiteY0" fmla="*/ 0 h 5690648"/>
              <a:gd name="connsiteX1" fmla="*/ 8489832 w 8489832"/>
              <a:gd name="connsiteY1" fmla="*/ 0 h 5690648"/>
              <a:gd name="connsiteX2" fmla="*/ 8489832 w 8489832"/>
              <a:gd name="connsiteY2" fmla="*/ 4592622 h 5690648"/>
              <a:gd name="connsiteX3" fmla="*/ 8425177 w 8489832"/>
              <a:gd name="connsiteY3" fmla="*/ 4643431 h 5690648"/>
              <a:gd name="connsiteX4" fmla="*/ 5271284 w 8489832"/>
              <a:gd name="connsiteY4" fmla="*/ 5690648 h 5690648"/>
              <a:gd name="connsiteX5" fmla="*/ 0 w 8489832"/>
              <a:gd name="connsiteY5" fmla="*/ 419364 h 5690648"/>
              <a:gd name="connsiteX6" fmla="*/ 6859 w 8489832"/>
              <a:gd name="connsiteY6" fmla="*/ 148105 h 5690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89832" h="5690648">
                <a:moveTo>
                  <a:pt x="18121" y="0"/>
                </a:moveTo>
                <a:lnTo>
                  <a:pt x="8489832" y="0"/>
                </a:lnTo>
                <a:lnTo>
                  <a:pt x="8489832" y="4592622"/>
                </a:lnTo>
                <a:lnTo>
                  <a:pt x="8425177" y="4643431"/>
                </a:lnTo>
                <a:cubicBezTo>
                  <a:pt x="7545703" y="5301150"/>
                  <a:pt x="6453980" y="5690648"/>
                  <a:pt x="5271284" y="5690648"/>
                </a:cubicBezTo>
                <a:cubicBezTo>
                  <a:pt x="2360034" y="5690648"/>
                  <a:pt x="0" y="3330614"/>
                  <a:pt x="0" y="419364"/>
                </a:cubicBezTo>
                <a:cubicBezTo>
                  <a:pt x="0" y="328388"/>
                  <a:pt x="2305" y="237949"/>
                  <a:pt x="6859" y="148105"/>
                </a:cubicBezTo>
                <a:close/>
              </a:path>
            </a:pathLst>
          </a:custGeom>
          <a:solidFill>
            <a:srgbClr val="E8EFF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srgbClr val="FFFFFF"/>
              </a:solidFill>
            </a:endParaRPr>
          </a:p>
        </p:txBody>
      </p:sp>
      <p:sp>
        <p:nvSpPr>
          <p:cNvPr id="24" name="Picture Placeholder 23"/>
          <p:cNvSpPr>
            <a:spLocks noGrp="1"/>
          </p:cNvSpPr>
          <p:nvPr>
            <p:ph type="pic" sz="quarter" idx="16"/>
          </p:nvPr>
        </p:nvSpPr>
        <p:spPr>
          <a:xfrm>
            <a:off x="873600" y="0"/>
            <a:ext cx="11319776" cy="5690648"/>
          </a:xfrm>
          <a:custGeom>
            <a:avLst/>
            <a:gdLst>
              <a:gd name="connsiteX0" fmla="*/ 18121 w 8489832"/>
              <a:gd name="connsiteY0" fmla="*/ 0 h 5690648"/>
              <a:gd name="connsiteX1" fmla="*/ 8489832 w 8489832"/>
              <a:gd name="connsiteY1" fmla="*/ 0 h 5690648"/>
              <a:gd name="connsiteX2" fmla="*/ 8489832 w 8489832"/>
              <a:gd name="connsiteY2" fmla="*/ 4592622 h 5690648"/>
              <a:gd name="connsiteX3" fmla="*/ 8425177 w 8489832"/>
              <a:gd name="connsiteY3" fmla="*/ 4643431 h 5690648"/>
              <a:gd name="connsiteX4" fmla="*/ 5271284 w 8489832"/>
              <a:gd name="connsiteY4" fmla="*/ 5690648 h 5690648"/>
              <a:gd name="connsiteX5" fmla="*/ 0 w 8489832"/>
              <a:gd name="connsiteY5" fmla="*/ 419364 h 5690648"/>
              <a:gd name="connsiteX6" fmla="*/ 6859 w 8489832"/>
              <a:gd name="connsiteY6" fmla="*/ 148105 h 5690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89832" h="5690648">
                <a:moveTo>
                  <a:pt x="18121" y="0"/>
                </a:moveTo>
                <a:lnTo>
                  <a:pt x="8489832" y="0"/>
                </a:lnTo>
                <a:lnTo>
                  <a:pt x="8489832" y="4592622"/>
                </a:lnTo>
                <a:lnTo>
                  <a:pt x="8425177" y="4643431"/>
                </a:lnTo>
                <a:cubicBezTo>
                  <a:pt x="7545703" y="5301150"/>
                  <a:pt x="6453980" y="5690648"/>
                  <a:pt x="5271284" y="5690648"/>
                </a:cubicBezTo>
                <a:cubicBezTo>
                  <a:pt x="2360034" y="5690648"/>
                  <a:pt x="0" y="3330614"/>
                  <a:pt x="0" y="419364"/>
                </a:cubicBezTo>
                <a:cubicBezTo>
                  <a:pt x="0" y="328388"/>
                  <a:pt x="2305" y="237949"/>
                  <a:pt x="6859" y="148105"/>
                </a:cubicBezTo>
                <a:close/>
              </a:path>
            </a:pathLst>
          </a:custGeom>
        </p:spPr>
        <p:txBody>
          <a:bodyPr wrap="square">
            <a:noAutofit/>
          </a:bodyPr>
          <a:lstStyle/>
          <a:p>
            <a:endParaRPr lang="en-US" dirty="0"/>
          </a:p>
        </p:txBody>
      </p:sp>
      <p:sp>
        <p:nvSpPr>
          <p:cNvPr id="14" name="Title 1"/>
          <p:cNvSpPr>
            <a:spLocks noGrp="1"/>
          </p:cNvSpPr>
          <p:nvPr userDrawn="1">
            <p:ph type="ctrTitle"/>
          </p:nvPr>
        </p:nvSpPr>
        <p:spPr>
          <a:xfrm>
            <a:off x="5615948" y="2952000"/>
            <a:ext cx="5293205" cy="766800"/>
          </a:xfrm>
        </p:spPr>
        <p:txBody>
          <a:bodyPr anchor="b"/>
          <a:lstStyle>
            <a:lvl1pPr algn="r">
              <a:lnSpc>
                <a:spcPct val="90000"/>
              </a:lnSpc>
              <a:defRPr sz="2500" b="1" i="0">
                <a:solidFill>
                  <a:schemeClr val="accent4"/>
                </a:solidFill>
                <a:latin typeface="+mj-lt"/>
                <a:ea typeface="Proxima Nova Semibold" charset="0"/>
                <a:cs typeface="Proxima Nova Semibold" charset="0"/>
              </a:defRPr>
            </a:lvl1pPr>
          </a:lstStyle>
          <a:p>
            <a:r>
              <a:rPr lang="en-US" noProof="0" dirty="0"/>
              <a:t>Click to edit Master title style</a:t>
            </a:r>
            <a:endParaRPr lang="en-AU" noProof="0" dirty="0"/>
          </a:p>
        </p:txBody>
      </p:sp>
      <p:sp>
        <p:nvSpPr>
          <p:cNvPr id="15" name="Subtitle 2"/>
          <p:cNvSpPr>
            <a:spLocks noGrp="1"/>
          </p:cNvSpPr>
          <p:nvPr userDrawn="1">
            <p:ph type="subTitle" idx="1" hasCustomPrompt="1"/>
          </p:nvPr>
        </p:nvSpPr>
        <p:spPr>
          <a:xfrm>
            <a:off x="5615642" y="4078800"/>
            <a:ext cx="5292905" cy="159199"/>
          </a:xfrm>
        </p:spPr>
        <p:txBody>
          <a:bodyPr/>
          <a:lstStyle>
            <a:lvl1pPr marL="0" indent="0" algn="r">
              <a:buNone/>
              <a:defRPr sz="1000">
                <a:solidFill>
                  <a:schemeClr val="bg2"/>
                </a:solidFill>
              </a:defRPr>
            </a:lvl1pPr>
            <a:lvl2pPr marL="0" indent="0" algn="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p:txBody>
      </p:sp>
      <p:sp>
        <p:nvSpPr>
          <p:cNvPr id="10" name="Text Placeholder 4"/>
          <p:cNvSpPr>
            <a:spLocks noGrp="1"/>
          </p:cNvSpPr>
          <p:nvPr>
            <p:ph type="body" sz="quarter" idx="14" hasCustomPrompt="1"/>
          </p:nvPr>
        </p:nvSpPr>
        <p:spPr>
          <a:xfrm>
            <a:off x="5615862" y="4294807"/>
            <a:ext cx="5294127" cy="215677"/>
          </a:xfrm>
        </p:spPr>
        <p:txBody>
          <a:bodyPr/>
          <a:lstStyle>
            <a:lvl1pPr algn="r">
              <a:spcBef>
                <a:spcPts val="0"/>
              </a:spcBef>
              <a:defRPr sz="1000" b="0">
                <a:solidFill>
                  <a:schemeClr val="bg2"/>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sp>
        <p:nvSpPr>
          <p:cNvPr id="11" name="Footer Placeholder 4"/>
          <p:cNvSpPr>
            <a:spLocks noGrp="1"/>
          </p:cNvSpPr>
          <p:nvPr>
            <p:ph type="ftr" sz="quarter" idx="3"/>
          </p:nvPr>
        </p:nvSpPr>
        <p:spPr>
          <a:xfrm>
            <a:off x="873605" y="6426007"/>
            <a:ext cx="4812879" cy="164895"/>
          </a:xfrm>
          <a:prstGeom prst="rect">
            <a:avLst/>
          </a:prstGeom>
        </p:spPr>
        <p:txBody>
          <a:bodyPr vert="horz" lIns="0" tIns="0" rIns="0" bIns="0" rtlCol="0" anchor="ctr" anchorCtr="0"/>
          <a:lstStyle>
            <a:lvl1pPr algn="l">
              <a:defRPr lang="en-AU" sz="1000" b="0" dirty="0">
                <a:solidFill>
                  <a:schemeClr val="bg2"/>
                </a:solidFill>
                <a:latin typeface="+mn-lt"/>
                <a:cs typeface="Arial" pitchFamily="34" charset="0"/>
              </a:defRPr>
            </a:lvl1pPr>
          </a:lstStyle>
          <a:p>
            <a:endParaRPr dirty="0">
              <a:solidFill>
                <a:srgbClr val="004165"/>
              </a:solidFill>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52821" y="5450927"/>
            <a:ext cx="6439179" cy="1407079"/>
          </a:xfrm>
          <a:prstGeom prst="rect">
            <a:avLst/>
          </a:prstGeom>
        </p:spPr>
      </p:pic>
    </p:spTree>
    <p:extLst>
      <p:ext uri="{BB962C8B-B14F-4D97-AF65-F5344CB8AC3E}">
        <p14:creationId xmlns:p14="http://schemas.microsoft.com/office/powerpoint/2010/main" val="213482639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25" name="Rectangle 24"/>
          <p:cNvSpPr/>
          <p:nvPr userDrawn="1"/>
        </p:nvSpPr>
        <p:spPr>
          <a:xfrm>
            <a:off x="5" y="0"/>
            <a:ext cx="12191999" cy="6858000"/>
          </a:xfrm>
          <a:prstGeom prst="rect">
            <a:avLst/>
          </a:prstGeom>
          <a:solidFill>
            <a:srgbClr val="D5E2E9"/>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srgbClr val="FFFFFF"/>
              </a:solidFill>
            </a:endParaRPr>
          </a:p>
        </p:txBody>
      </p:sp>
      <p:sp>
        <p:nvSpPr>
          <p:cNvPr id="26" name="Freeform 25"/>
          <p:cNvSpPr/>
          <p:nvPr userDrawn="1"/>
        </p:nvSpPr>
        <p:spPr>
          <a:xfrm>
            <a:off x="873600" y="0"/>
            <a:ext cx="11319776" cy="5690648"/>
          </a:xfrm>
          <a:custGeom>
            <a:avLst/>
            <a:gdLst>
              <a:gd name="connsiteX0" fmla="*/ 18121 w 8489832"/>
              <a:gd name="connsiteY0" fmla="*/ 0 h 5690648"/>
              <a:gd name="connsiteX1" fmla="*/ 8489832 w 8489832"/>
              <a:gd name="connsiteY1" fmla="*/ 0 h 5690648"/>
              <a:gd name="connsiteX2" fmla="*/ 8489832 w 8489832"/>
              <a:gd name="connsiteY2" fmla="*/ 4592622 h 5690648"/>
              <a:gd name="connsiteX3" fmla="*/ 8425177 w 8489832"/>
              <a:gd name="connsiteY3" fmla="*/ 4643431 h 5690648"/>
              <a:gd name="connsiteX4" fmla="*/ 5271284 w 8489832"/>
              <a:gd name="connsiteY4" fmla="*/ 5690648 h 5690648"/>
              <a:gd name="connsiteX5" fmla="*/ 0 w 8489832"/>
              <a:gd name="connsiteY5" fmla="*/ 419364 h 5690648"/>
              <a:gd name="connsiteX6" fmla="*/ 6859 w 8489832"/>
              <a:gd name="connsiteY6" fmla="*/ 148105 h 5690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89832" h="5690648">
                <a:moveTo>
                  <a:pt x="18121" y="0"/>
                </a:moveTo>
                <a:lnTo>
                  <a:pt x="8489832" y="0"/>
                </a:lnTo>
                <a:lnTo>
                  <a:pt x="8489832" y="4592622"/>
                </a:lnTo>
                <a:lnTo>
                  <a:pt x="8425177" y="4643431"/>
                </a:lnTo>
                <a:cubicBezTo>
                  <a:pt x="7545703" y="5301150"/>
                  <a:pt x="6453980" y="5690648"/>
                  <a:pt x="5271284" y="5690648"/>
                </a:cubicBezTo>
                <a:cubicBezTo>
                  <a:pt x="2360034" y="5690648"/>
                  <a:pt x="0" y="3330614"/>
                  <a:pt x="0" y="419364"/>
                </a:cubicBezTo>
                <a:cubicBezTo>
                  <a:pt x="0" y="328388"/>
                  <a:pt x="2305" y="237949"/>
                  <a:pt x="6859" y="148105"/>
                </a:cubicBezTo>
                <a:close/>
              </a:path>
            </a:pathLst>
          </a:custGeom>
          <a:solidFill>
            <a:srgbClr val="B9C9D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srgbClr val="FFFFFF"/>
              </a:solidFill>
            </a:endParaRPr>
          </a:p>
        </p:txBody>
      </p:sp>
      <p:sp>
        <p:nvSpPr>
          <p:cNvPr id="24" name="Picture Placeholder 23"/>
          <p:cNvSpPr>
            <a:spLocks noGrp="1"/>
          </p:cNvSpPr>
          <p:nvPr>
            <p:ph type="pic" sz="quarter" idx="16"/>
          </p:nvPr>
        </p:nvSpPr>
        <p:spPr>
          <a:xfrm>
            <a:off x="873600" y="0"/>
            <a:ext cx="11319776" cy="5690648"/>
          </a:xfrm>
          <a:custGeom>
            <a:avLst/>
            <a:gdLst>
              <a:gd name="connsiteX0" fmla="*/ 18121 w 8489832"/>
              <a:gd name="connsiteY0" fmla="*/ 0 h 5690648"/>
              <a:gd name="connsiteX1" fmla="*/ 8489832 w 8489832"/>
              <a:gd name="connsiteY1" fmla="*/ 0 h 5690648"/>
              <a:gd name="connsiteX2" fmla="*/ 8489832 w 8489832"/>
              <a:gd name="connsiteY2" fmla="*/ 4592622 h 5690648"/>
              <a:gd name="connsiteX3" fmla="*/ 8425177 w 8489832"/>
              <a:gd name="connsiteY3" fmla="*/ 4643431 h 5690648"/>
              <a:gd name="connsiteX4" fmla="*/ 5271284 w 8489832"/>
              <a:gd name="connsiteY4" fmla="*/ 5690648 h 5690648"/>
              <a:gd name="connsiteX5" fmla="*/ 0 w 8489832"/>
              <a:gd name="connsiteY5" fmla="*/ 419364 h 5690648"/>
              <a:gd name="connsiteX6" fmla="*/ 6859 w 8489832"/>
              <a:gd name="connsiteY6" fmla="*/ 148105 h 5690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89832" h="5690648">
                <a:moveTo>
                  <a:pt x="18121" y="0"/>
                </a:moveTo>
                <a:lnTo>
                  <a:pt x="8489832" y="0"/>
                </a:lnTo>
                <a:lnTo>
                  <a:pt x="8489832" y="4592622"/>
                </a:lnTo>
                <a:lnTo>
                  <a:pt x="8425177" y="4643431"/>
                </a:lnTo>
                <a:cubicBezTo>
                  <a:pt x="7545703" y="5301150"/>
                  <a:pt x="6453980" y="5690648"/>
                  <a:pt x="5271284" y="5690648"/>
                </a:cubicBezTo>
                <a:cubicBezTo>
                  <a:pt x="2360034" y="5690648"/>
                  <a:pt x="0" y="3330614"/>
                  <a:pt x="0" y="419364"/>
                </a:cubicBezTo>
                <a:cubicBezTo>
                  <a:pt x="0" y="328388"/>
                  <a:pt x="2305" y="237949"/>
                  <a:pt x="6859" y="148105"/>
                </a:cubicBezTo>
                <a:close/>
              </a:path>
            </a:pathLst>
          </a:custGeom>
        </p:spPr>
        <p:txBody>
          <a:bodyPr wrap="square">
            <a:noAutofit/>
          </a:bodyPr>
          <a:lstStyle/>
          <a:p>
            <a:endParaRPr lang="en-US" dirty="0"/>
          </a:p>
        </p:txBody>
      </p:sp>
      <p:cxnSp>
        <p:nvCxnSpPr>
          <p:cNvPr id="12" name="Straight Connector 11"/>
          <p:cNvCxnSpPr/>
          <p:nvPr userDrawn="1"/>
        </p:nvCxnSpPr>
        <p:spPr>
          <a:xfrm>
            <a:off x="10371517" y="3893405"/>
            <a:ext cx="537027" cy="0"/>
          </a:xfrm>
          <a:prstGeom prst="line">
            <a:avLst/>
          </a:prstGeom>
          <a:ln w="6350" cmpd="sng">
            <a:solidFill>
              <a:schemeClr val="bg1"/>
            </a:solidFill>
          </a:ln>
        </p:spPr>
        <p:style>
          <a:lnRef idx="1">
            <a:schemeClr val="dk1"/>
          </a:lnRef>
          <a:fillRef idx="0">
            <a:schemeClr val="dk1"/>
          </a:fillRef>
          <a:effectRef idx="0">
            <a:schemeClr val="dk1"/>
          </a:effectRef>
          <a:fontRef idx="minor">
            <a:schemeClr val="tx1"/>
          </a:fontRef>
        </p:style>
      </p:cxnSp>
      <p:sp>
        <p:nvSpPr>
          <p:cNvPr id="14" name="Title 1"/>
          <p:cNvSpPr>
            <a:spLocks noGrp="1"/>
          </p:cNvSpPr>
          <p:nvPr userDrawn="1">
            <p:ph type="ctrTitle"/>
          </p:nvPr>
        </p:nvSpPr>
        <p:spPr>
          <a:xfrm>
            <a:off x="5615948" y="2707200"/>
            <a:ext cx="5293205" cy="766800"/>
          </a:xfrm>
        </p:spPr>
        <p:txBody>
          <a:bodyPr anchor="b"/>
          <a:lstStyle>
            <a:lvl1pPr algn="r">
              <a:lnSpc>
                <a:spcPct val="90000"/>
              </a:lnSpc>
              <a:defRPr sz="2500" b="1">
                <a:solidFill>
                  <a:schemeClr val="bg1"/>
                </a:solidFill>
                <a:latin typeface="+mj-lt"/>
              </a:defRPr>
            </a:lvl1pPr>
          </a:lstStyle>
          <a:p>
            <a:r>
              <a:rPr lang="en-US" noProof="0" dirty="0"/>
              <a:t>Click to edit Master title style</a:t>
            </a:r>
            <a:endParaRPr lang="en-AU" noProof="0" dirty="0"/>
          </a:p>
        </p:txBody>
      </p:sp>
      <p:sp>
        <p:nvSpPr>
          <p:cNvPr id="15" name="Subtitle 2"/>
          <p:cNvSpPr>
            <a:spLocks noGrp="1"/>
          </p:cNvSpPr>
          <p:nvPr userDrawn="1">
            <p:ph type="subTitle" idx="1" hasCustomPrompt="1"/>
          </p:nvPr>
        </p:nvSpPr>
        <p:spPr>
          <a:xfrm>
            <a:off x="5615642" y="4258807"/>
            <a:ext cx="5292905" cy="159199"/>
          </a:xfrm>
        </p:spPr>
        <p:txBody>
          <a:bodyPr/>
          <a:lstStyle>
            <a:lvl1pPr marL="0" indent="0" algn="r">
              <a:buNone/>
              <a:defRPr sz="1000">
                <a:solidFill>
                  <a:schemeClr val="bg1"/>
                </a:solidFill>
              </a:defRPr>
            </a:lvl1pPr>
            <a:lvl2pPr marL="0" indent="0" algn="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p:txBody>
      </p:sp>
      <p:sp>
        <p:nvSpPr>
          <p:cNvPr id="10" name="Text Placeholder 4"/>
          <p:cNvSpPr>
            <a:spLocks noGrp="1"/>
          </p:cNvSpPr>
          <p:nvPr>
            <p:ph type="body" sz="quarter" idx="14" hasCustomPrompt="1"/>
          </p:nvPr>
        </p:nvSpPr>
        <p:spPr>
          <a:xfrm>
            <a:off x="5615862" y="4473201"/>
            <a:ext cx="5294127" cy="215677"/>
          </a:xfrm>
        </p:spPr>
        <p:txBody>
          <a:bodyPr/>
          <a:lstStyle>
            <a:lvl1pPr algn="r">
              <a:spcBef>
                <a:spcPts val="0"/>
              </a:spcBef>
              <a:defRPr sz="1000" b="0">
                <a:solidFill>
                  <a:schemeClr val="bg1"/>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sp>
        <p:nvSpPr>
          <p:cNvPr id="13" name="Teardrop 12"/>
          <p:cNvSpPr/>
          <p:nvPr userDrawn="1"/>
        </p:nvSpPr>
        <p:spPr>
          <a:xfrm rot="5400000">
            <a:off x="9743156" y="1363917"/>
            <a:ext cx="972000" cy="1296000"/>
          </a:xfrm>
          <a:prstGeom prst="teardrop">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vert270" lIns="144000" tIns="36000" rIns="36000" bIns="36000" rtlCol="0" anchor="ctr"/>
          <a:lstStyle/>
          <a:p>
            <a:pPr algn="ctr" fontAlgn="auto">
              <a:spcBef>
                <a:spcPts val="0"/>
              </a:spcBef>
              <a:spcAft>
                <a:spcPts val="0"/>
              </a:spcAft>
            </a:pPr>
            <a:endParaRPr lang="en-US" sz="2700" b="1" dirty="0">
              <a:solidFill>
                <a:srgbClr val="FFFFFF"/>
              </a:solidFill>
            </a:endParaRPr>
          </a:p>
        </p:txBody>
      </p:sp>
      <p:sp>
        <p:nvSpPr>
          <p:cNvPr id="11"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329413521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873600" y="1341438"/>
            <a:ext cx="10665600" cy="43942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5" name="Slide Number Placeholder 4"/>
          <p:cNvSpPr>
            <a:spLocks noGrp="1"/>
          </p:cNvSpPr>
          <p:nvPr>
            <p:ph type="sldNum" sz="quarter" idx="13"/>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9"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147812034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Executive summary with intr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873600" y="2492896"/>
            <a:ext cx="10665600" cy="3242742"/>
          </a:xfrm>
        </p:spPr>
        <p:txBody>
          <a:bodyPr/>
          <a:lstStyle>
            <a:lvl2pPr>
              <a:defRPr>
                <a:solidFill>
                  <a:schemeClr val="tx1"/>
                </a:solidFill>
              </a:defRPr>
            </a:lvl2pPr>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p:txBody>
      </p:sp>
      <p:sp>
        <p:nvSpPr>
          <p:cNvPr id="5" name="Text Placeholder 4"/>
          <p:cNvSpPr>
            <a:spLocks noGrp="1"/>
          </p:cNvSpPr>
          <p:nvPr>
            <p:ph type="body" sz="quarter" idx="12"/>
          </p:nvPr>
        </p:nvSpPr>
        <p:spPr>
          <a:xfrm>
            <a:off x="873603" y="1342800"/>
            <a:ext cx="10665884" cy="962732"/>
          </a:xfrm>
        </p:spPr>
        <p:txBody>
          <a:bodyPr/>
          <a:lstStyle>
            <a:lvl1pPr>
              <a:defRPr sz="1800">
                <a:solidFill>
                  <a:schemeClr val="tx2"/>
                </a:solidFill>
              </a:defRPr>
            </a:lvl1pPr>
            <a:lvl2pPr>
              <a:defRPr sz="1800">
                <a:solidFill>
                  <a:schemeClr val="tx2"/>
                </a:solidFill>
              </a:defRPr>
            </a:lvl2pPr>
            <a:lvl3pPr>
              <a:defRPr sz="1800">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endParaRPr lang="en-AU" dirty="0"/>
          </a:p>
        </p:txBody>
      </p:sp>
      <p:sp>
        <p:nvSpPr>
          <p:cNvPr id="9" name="Text Placeholder 4"/>
          <p:cNvSpPr>
            <a:spLocks noGrp="1"/>
          </p:cNvSpPr>
          <p:nvPr>
            <p:ph type="body" sz="quarter" idx="13"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7" name="Slide Number Placeholder 6"/>
          <p:cNvSpPr>
            <a:spLocks noGrp="1"/>
          </p:cNvSpPr>
          <p:nvPr>
            <p:ph type="sldNum" sz="quarter" idx="15"/>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10"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1141401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 with icon">
    <p:spTree>
      <p:nvGrpSpPr>
        <p:cNvPr id="1" name=""/>
        <p:cNvGrpSpPr/>
        <p:nvPr/>
      </p:nvGrpSpPr>
      <p:grpSpPr>
        <a:xfrm>
          <a:off x="0" y="0"/>
          <a:ext cx="0" cy="0"/>
          <a:chOff x="0" y="0"/>
          <a:chExt cx="0" cy="0"/>
        </a:xfrm>
      </p:grpSpPr>
      <p:sp>
        <p:nvSpPr>
          <p:cNvPr id="21" name="Rectangle 20"/>
          <p:cNvSpPr/>
          <p:nvPr userDrawn="1"/>
        </p:nvSpPr>
        <p:spPr>
          <a:xfrm>
            <a:off x="5" y="0"/>
            <a:ext cx="12191999" cy="6858000"/>
          </a:xfrm>
          <a:prstGeom prst="rect">
            <a:avLst/>
          </a:prstGeom>
          <a:solidFill>
            <a:srgbClr val="D5E2E9"/>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srgbClr val="FFFFFF"/>
              </a:solidFill>
            </a:endParaRPr>
          </a:p>
        </p:txBody>
      </p:sp>
      <p:sp>
        <p:nvSpPr>
          <p:cNvPr id="22" name="Freeform 21"/>
          <p:cNvSpPr/>
          <p:nvPr userDrawn="1"/>
        </p:nvSpPr>
        <p:spPr>
          <a:xfrm>
            <a:off x="872224" y="0"/>
            <a:ext cx="11319776" cy="5690648"/>
          </a:xfrm>
          <a:custGeom>
            <a:avLst/>
            <a:gdLst>
              <a:gd name="connsiteX0" fmla="*/ 18121 w 8489832"/>
              <a:gd name="connsiteY0" fmla="*/ 0 h 5690648"/>
              <a:gd name="connsiteX1" fmla="*/ 8489832 w 8489832"/>
              <a:gd name="connsiteY1" fmla="*/ 0 h 5690648"/>
              <a:gd name="connsiteX2" fmla="*/ 8489832 w 8489832"/>
              <a:gd name="connsiteY2" fmla="*/ 4592622 h 5690648"/>
              <a:gd name="connsiteX3" fmla="*/ 8425177 w 8489832"/>
              <a:gd name="connsiteY3" fmla="*/ 4643431 h 5690648"/>
              <a:gd name="connsiteX4" fmla="*/ 5271284 w 8489832"/>
              <a:gd name="connsiteY4" fmla="*/ 5690648 h 5690648"/>
              <a:gd name="connsiteX5" fmla="*/ 0 w 8489832"/>
              <a:gd name="connsiteY5" fmla="*/ 419364 h 5690648"/>
              <a:gd name="connsiteX6" fmla="*/ 6859 w 8489832"/>
              <a:gd name="connsiteY6" fmla="*/ 148105 h 5690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89832" h="5690648">
                <a:moveTo>
                  <a:pt x="18121" y="0"/>
                </a:moveTo>
                <a:lnTo>
                  <a:pt x="8489832" y="0"/>
                </a:lnTo>
                <a:lnTo>
                  <a:pt x="8489832" y="4592622"/>
                </a:lnTo>
                <a:lnTo>
                  <a:pt x="8425177" y="4643431"/>
                </a:lnTo>
                <a:cubicBezTo>
                  <a:pt x="7545703" y="5301150"/>
                  <a:pt x="6453980" y="5690648"/>
                  <a:pt x="5271284" y="5690648"/>
                </a:cubicBezTo>
                <a:cubicBezTo>
                  <a:pt x="2360034" y="5690648"/>
                  <a:pt x="0" y="3330614"/>
                  <a:pt x="0" y="419364"/>
                </a:cubicBezTo>
                <a:cubicBezTo>
                  <a:pt x="0" y="328388"/>
                  <a:pt x="2305" y="237949"/>
                  <a:pt x="6859" y="148105"/>
                </a:cubicBezTo>
                <a:close/>
              </a:path>
            </a:pathLst>
          </a:custGeom>
          <a:solidFill>
            <a:srgbClr val="B9C9D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sz="1800" dirty="0">
              <a:solidFill>
                <a:srgbClr val="FFFFFF"/>
              </a:solidFill>
            </a:endParaRPr>
          </a:p>
        </p:txBody>
      </p:sp>
      <p:sp>
        <p:nvSpPr>
          <p:cNvPr id="14" name="Title 1"/>
          <p:cNvSpPr>
            <a:spLocks noGrp="1"/>
          </p:cNvSpPr>
          <p:nvPr userDrawn="1">
            <p:ph type="ctrTitle"/>
          </p:nvPr>
        </p:nvSpPr>
        <p:spPr>
          <a:xfrm>
            <a:off x="6096000" y="2952000"/>
            <a:ext cx="4813152" cy="766800"/>
          </a:xfrm>
        </p:spPr>
        <p:txBody>
          <a:bodyPr anchor="b"/>
          <a:lstStyle>
            <a:lvl1pPr algn="r">
              <a:lnSpc>
                <a:spcPct val="90000"/>
              </a:lnSpc>
              <a:defRPr sz="2500" b="1">
                <a:solidFill>
                  <a:schemeClr val="bg1"/>
                </a:solidFill>
                <a:latin typeface="+mj-lt"/>
              </a:defRPr>
            </a:lvl1pPr>
          </a:lstStyle>
          <a:p>
            <a:r>
              <a:rPr lang="en-US" noProof="0" dirty="0"/>
              <a:t>Click to edit Master title style</a:t>
            </a:r>
            <a:endParaRPr lang="en-AU" noProof="0" dirty="0"/>
          </a:p>
        </p:txBody>
      </p:sp>
      <p:sp>
        <p:nvSpPr>
          <p:cNvPr id="15" name="Subtitle 2"/>
          <p:cNvSpPr>
            <a:spLocks noGrp="1"/>
          </p:cNvSpPr>
          <p:nvPr userDrawn="1">
            <p:ph type="subTitle" idx="1" hasCustomPrompt="1"/>
          </p:nvPr>
        </p:nvSpPr>
        <p:spPr>
          <a:xfrm>
            <a:off x="6095669" y="4078800"/>
            <a:ext cx="4812879" cy="159199"/>
          </a:xfrm>
        </p:spPr>
        <p:txBody>
          <a:bodyPr/>
          <a:lstStyle>
            <a:lvl1pPr marL="0" indent="0" algn="r">
              <a:buNone/>
              <a:defRPr sz="1000">
                <a:solidFill>
                  <a:schemeClr val="bg1"/>
                </a:solidFill>
              </a:defRPr>
            </a:lvl1pPr>
            <a:lvl2pPr marL="0" indent="0" algn="r">
              <a:buNone/>
              <a:defRPr sz="120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noProof="0" dirty="0"/>
              <a:t>Click to edit Master subtitle style level one</a:t>
            </a:r>
          </a:p>
        </p:txBody>
      </p:sp>
      <p:sp>
        <p:nvSpPr>
          <p:cNvPr id="9" name="Footer Placeholder 4"/>
          <p:cNvSpPr>
            <a:spLocks noGrp="1"/>
          </p:cNvSpPr>
          <p:nvPr>
            <p:ph type="ftr" sz="quarter" idx="3"/>
          </p:nvPr>
        </p:nvSpPr>
        <p:spPr>
          <a:xfrm>
            <a:off x="873605" y="6426007"/>
            <a:ext cx="4812879" cy="164895"/>
          </a:xfrm>
          <a:prstGeom prst="rect">
            <a:avLst/>
          </a:prstGeom>
        </p:spPr>
        <p:txBody>
          <a:bodyPr vert="horz" lIns="0" tIns="0" rIns="0" bIns="0" rtlCol="0" anchor="ctr" anchorCtr="0"/>
          <a:lstStyle>
            <a:lvl1pPr algn="l">
              <a:defRPr lang="en-AU" sz="1000" b="0" dirty="0">
                <a:solidFill>
                  <a:schemeClr val="bg2"/>
                </a:solidFill>
                <a:latin typeface="+mn-lt"/>
                <a:cs typeface="Arial" pitchFamily="34" charset="0"/>
              </a:defRPr>
            </a:lvl1pPr>
          </a:lstStyle>
          <a:p>
            <a:endParaRPr dirty="0">
              <a:solidFill>
                <a:srgbClr val="004165"/>
              </a:solidFill>
            </a:endParaRPr>
          </a:p>
        </p:txBody>
      </p:sp>
      <p:sp>
        <p:nvSpPr>
          <p:cNvPr id="10" name="Text Placeholder 4"/>
          <p:cNvSpPr>
            <a:spLocks noGrp="1"/>
          </p:cNvSpPr>
          <p:nvPr>
            <p:ph type="body" sz="quarter" idx="14" hasCustomPrompt="1"/>
          </p:nvPr>
        </p:nvSpPr>
        <p:spPr>
          <a:xfrm>
            <a:off x="6095996" y="4294807"/>
            <a:ext cx="4813989" cy="215677"/>
          </a:xfrm>
        </p:spPr>
        <p:txBody>
          <a:bodyPr/>
          <a:lstStyle>
            <a:lvl1pPr algn="r">
              <a:spcBef>
                <a:spcPts val="0"/>
              </a:spcBef>
              <a:defRPr sz="1000" b="0">
                <a:solidFill>
                  <a:schemeClr val="bg1"/>
                </a:solidFill>
              </a:defRPr>
            </a:lvl1pPr>
            <a:lvl2pPr marL="0" indent="0" algn="r">
              <a:spcBef>
                <a:spcPts val="0"/>
              </a:spcBef>
              <a:buNone/>
              <a:defRPr sz="1100" b="1">
                <a:solidFill>
                  <a:schemeClr val="tx2"/>
                </a:solidFill>
              </a:defRPr>
            </a:lvl2pPr>
            <a:lvl3pPr marL="216000" indent="0" algn="r">
              <a:spcBef>
                <a:spcPts val="0"/>
              </a:spcBef>
              <a:buNone/>
              <a:defRPr sz="1100" b="1">
                <a:solidFill>
                  <a:schemeClr val="tx2"/>
                </a:solidFill>
              </a:defRPr>
            </a:lvl3pPr>
            <a:lvl4pPr marL="432000" indent="0" algn="r">
              <a:spcBef>
                <a:spcPts val="0"/>
              </a:spcBef>
              <a:buNone/>
              <a:defRPr sz="1100" b="1">
                <a:solidFill>
                  <a:schemeClr val="tx2"/>
                </a:solidFill>
              </a:defRPr>
            </a:lvl4pPr>
            <a:lvl5pPr marL="648000" indent="0" algn="r">
              <a:spcBef>
                <a:spcPts val="0"/>
              </a:spcBef>
              <a:buNone/>
              <a:defRPr sz="1100" b="1">
                <a:solidFill>
                  <a:schemeClr val="tx2"/>
                </a:solidFill>
              </a:defRPr>
            </a:lvl5pPr>
          </a:lstStyle>
          <a:p>
            <a:pPr lvl="0"/>
            <a:r>
              <a:rPr lang="en-US" dirty="0"/>
              <a:t>Day Month Year</a:t>
            </a:r>
          </a:p>
        </p:txBody>
      </p:sp>
      <p:sp>
        <p:nvSpPr>
          <p:cNvPr id="6" name="Picture Placeholder 5"/>
          <p:cNvSpPr>
            <a:spLocks noGrp="1"/>
          </p:cNvSpPr>
          <p:nvPr>
            <p:ph type="pic" sz="quarter" idx="15"/>
          </p:nvPr>
        </p:nvSpPr>
        <p:spPr>
          <a:xfrm>
            <a:off x="623393" y="1520825"/>
            <a:ext cx="5088467" cy="3816350"/>
          </a:xfrm>
          <a:prstGeom prst="ellipse">
            <a:avLst/>
          </a:prstGeom>
          <a:solidFill>
            <a:schemeClr val="accent1"/>
          </a:solidFill>
        </p:spPr>
        <p:txBody>
          <a:bodyPr/>
          <a:lstStyle/>
          <a:p>
            <a:endParaRPr lang="en-US" dirty="0"/>
          </a:p>
        </p:txBody>
      </p:sp>
      <p:sp>
        <p:nvSpPr>
          <p:cNvPr id="8" name="Picture Placeholder 7"/>
          <p:cNvSpPr>
            <a:spLocks noGrp="1"/>
          </p:cNvSpPr>
          <p:nvPr>
            <p:ph type="pic" sz="quarter" idx="16"/>
          </p:nvPr>
        </p:nvSpPr>
        <p:spPr>
          <a:xfrm>
            <a:off x="2304025" y="2779716"/>
            <a:ext cx="1727200" cy="1298575"/>
          </a:xfrm>
        </p:spPr>
        <p:txBody>
          <a:bodyPr/>
          <a:lstStyle/>
          <a:p>
            <a:endParaRPr lang="en-US" dirty="0"/>
          </a:p>
        </p:txBody>
      </p:sp>
      <p:pic>
        <p:nvPicPr>
          <p:cNvPr id="11" name="Picture 10">
            <a:extLst>
              <a:ext uri="{FF2B5EF4-FFF2-40B4-BE49-F238E27FC236}">
                <a16:creationId xmlns:a16="http://schemas.microsoft.com/office/drawing/2014/main" id="{45867B98-23E8-4102-8C57-A745A88E794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52829" y="5471886"/>
            <a:ext cx="4742085" cy="1396345"/>
          </a:xfrm>
          <a:prstGeom prst="rect">
            <a:avLst/>
          </a:prstGeom>
        </p:spPr>
      </p:pic>
    </p:spTree>
    <p:extLst>
      <p:ext uri="{BB962C8B-B14F-4D97-AF65-F5344CB8AC3E}">
        <p14:creationId xmlns:p14="http://schemas.microsoft.com/office/powerpoint/2010/main" val="46580120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Content with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873600" y="1341438"/>
            <a:ext cx="10665600" cy="4394200"/>
          </a:xfrm>
        </p:spPr>
        <p:txBody>
          <a:bodyPr numCol="2" spcCol="360000"/>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5" name="Slide Number Placeholder 4"/>
          <p:cNvSpPr>
            <a:spLocks noGrp="1"/>
          </p:cNvSpPr>
          <p:nvPr>
            <p:ph type="sldNum" sz="quarter" idx="13"/>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7"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369874342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Table and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873600" y="1342800"/>
            <a:ext cx="10665600" cy="15318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5" name="Table Placeholder 4"/>
          <p:cNvSpPr>
            <a:spLocks noGrp="1"/>
          </p:cNvSpPr>
          <p:nvPr>
            <p:ph type="tbl" sz="quarter" idx="12"/>
          </p:nvPr>
        </p:nvSpPr>
        <p:spPr>
          <a:xfrm>
            <a:off x="873600" y="3068960"/>
            <a:ext cx="10668000" cy="2666678"/>
          </a:xfrm>
        </p:spPr>
        <p:txBody>
          <a:bodyPr/>
          <a:lstStyle/>
          <a:p>
            <a:endParaRPr lang="en-AU" dirty="0"/>
          </a:p>
        </p:txBody>
      </p:sp>
      <p:sp>
        <p:nvSpPr>
          <p:cNvPr id="8" name="Text Placeholder 4"/>
          <p:cNvSpPr>
            <a:spLocks noGrp="1"/>
          </p:cNvSpPr>
          <p:nvPr>
            <p:ph type="body" sz="quarter" idx="13"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9" name="Slide Number Placeholder 8"/>
          <p:cNvSpPr>
            <a:spLocks noGrp="1"/>
          </p:cNvSpPr>
          <p:nvPr>
            <p:ph type="sldNum" sz="quarter" idx="15"/>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10"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427003406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able and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5" name="Table Placeholder 4"/>
          <p:cNvSpPr>
            <a:spLocks noGrp="1"/>
          </p:cNvSpPr>
          <p:nvPr>
            <p:ph type="tbl" sz="quarter" idx="12"/>
          </p:nvPr>
        </p:nvSpPr>
        <p:spPr>
          <a:xfrm>
            <a:off x="873600" y="1342800"/>
            <a:ext cx="10668000" cy="4395600"/>
          </a:xfrm>
        </p:spPr>
        <p:txBody>
          <a:bodyPr/>
          <a:lstStyle/>
          <a:p>
            <a:endParaRPr lang="en-AU" dirty="0"/>
          </a:p>
        </p:txBody>
      </p:sp>
      <p:sp>
        <p:nvSpPr>
          <p:cNvPr id="8" name="Text Placeholder 4"/>
          <p:cNvSpPr>
            <a:spLocks noGrp="1"/>
          </p:cNvSpPr>
          <p:nvPr>
            <p:ph type="body" sz="quarter" idx="13"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6" name="Slide Number Placeholder 5"/>
          <p:cNvSpPr>
            <a:spLocks noGrp="1"/>
          </p:cNvSpPr>
          <p:nvPr>
            <p:ph type="sldNum" sz="quarter" idx="15"/>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9"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364632312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Content Placeholder 2"/>
          <p:cNvSpPr>
            <a:spLocks noGrp="1"/>
          </p:cNvSpPr>
          <p:nvPr>
            <p:ph idx="19" hasCustomPrompt="1"/>
          </p:nvPr>
        </p:nvSpPr>
        <p:spPr>
          <a:xfrm>
            <a:off x="6628800" y="1316870"/>
            <a:ext cx="4953600" cy="43956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2" name="Title 1"/>
          <p:cNvSpPr>
            <a:spLocks noGrp="1"/>
          </p:cNvSpPr>
          <p:nvPr>
            <p:ph type="title"/>
          </p:nvPr>
        </p:nvSpPr>
        <p:spPr/>
        <p:txBody>
          <a:bodyPr/>
          <a:lstStyle/>
          <a:p>
            <a:r>
              <a:rPr lang="en-US" noProof="0"/>
              <a:t>Click to edit Master title style</a:t>
            </a:r>
            <a:endParaRPr lang="en-AU" noProof="0" dirty="0"/>
          </a:p>
        </p:txBody>
      </p:sp>
      <p:sp>
        <p:nvSpPr>
          <p:cNvPr id="6" name="Content Placeholder 2"/>
          <p:cNvSpPr>
            <a:spLocks noGrp="1"/>
          </p:cNvSpPr>
          <p:nvPr>
            <p:ph idx="12" hasCustomPrompt="1"/>
          </p:nvPr>
        </p:nvSpPr>
        <p:spPr>
          <a:xfrm>
            <a:off x="873600" y="1342800"/>
            <a:ext cx="4953600" cy="43956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10" name="Slide Number Placeholder 9"/>
          <p:cNvSpPr>
            <a:spLocks noGrp="1"/>
          </p:cNvSpPr>
          <p:nvPr>
            <p:ph type="sldNum" sz="quarter" idx="16"/>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11"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396454456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ullet slide with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6629643" y="1342800"/>
            <a:ext cx="4953600" cy="4392000"/>
          </a:xfrm>
        </p:spPr>
        <p:txBody>
          <a:bodyPr anchor="ctr"/>
          <a:lstStyle>
            <a:lvl1pPr algn="ctr">
              <a:defRPr/>
            </a:lvl1pPr>
            <a:lvl5pPr>
              <a:defRPr baseline="0"/>
            </a:lvl5pPr>
          </a:lstStyle>
          <a:p>
            <a:pPr lvl="0"/>
            <a:r>
              <a:rPr lang="en-AU" noProof="0" dirty="0"/>
              <a:t>Click on icons to insert content</a:t>
            </a:r>
          </a:p>
        </p:txBody>
      </p:sp>
      <p:sp>
        <p:nvSpPr>
          <p:cNvPr id="6" name="Content Placeholder 2"/>
          <p:cNvSpPr>
            <a:spLocks noGrp="1"/>
          </p:cNvSpPr>
          <p:nvPr>
            <p:ph idx="12" hasCustomPrompt="1"/>
          </p:nvPr>
        </p:nvSpPr>
        <p:spPr>
          <a:xfrm>
            <a:off x="873600" y="1342800"/>
            <a:ext cx="4953600" cy="43956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8"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9" name="Slide Number Placeholder 8"/>
          <p:cNvSpPr>
            <a:spLocks noGrp="1"/>
          </p:cNvSpPr>
          <p:nvPr>
            <p:ph type="sldNum" sz="quarter" idx="16"/>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10"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132608868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2 Content and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6629643" y="1341438"/>
            <a:ext cx="4953600" cy="4393362"/>
          </a:xfrm>
        </p:spPr>
        <p:txBody>
          <a:bodyPr anchor="ctr"/>
          <a:lstStyle>
            <a:lvl1pPr algn="ctr">
              <a:defRPr/>
            </a:lvl1pPr>
            <a:lvl5pPr>
              <a:defRPr baseline="0"/>
            </a:lvl5pPr>
          </a:lstStyle>
          <a:p>
            <a:pPr lvl="0"/>
            <a:r>
              <a:rPr lang="en-AU" noProof="0" dirty="0"/>
              <a:t>Click on icons to insert content</a:t>
            </a:r>
          </a:p>
        </p:txBody>
      </p:sp>
      <p:sp>
        <p:nvSpPr>
          <p:cNvPr id="8"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9" name="Content Placeholder 2"/>
          <p:cNvSpPr>
            <a:spLocks noGrp="1"/>
          </p:cNvSpPr>
          <p:nvPr>
            <p:ph idx="15" hasCustomPrompt="1"/>
          </p:nvPr>
        </p:nvSpPr>
        <p:spPr>
          <a:xfrm>
            <a:off x="873600" y="1341438"/>
            <a:ext cx="4953600" cy="4393362"/>
          </a:xfrm>
        </p:spPr>
        <p:txBody>
          <a:bodyPr anchor="ctr"/>
          <a:lstStyle>
            <a:lvl1pPr algn="ctr">
              <a:defRPr/>
            </a:lvl1pPr>
            <a:lvl5pPr>
              <a:defRPr baseline="0"/>
            </a:lvl5pPr>
          </a:lstStyle>
          <a:p>
            <a:pPr lvl="0"/>
            <a:r>
              <a:rPr lang="en-AU" noProof="0" dirty="0"/>
              <a:t>Click on icons to insert content</a:t>
            </a:r>
          </a:p>
        </p:txBody>
      </p:sp>
      <p:sp>
        <p:nvSpPr>
          <p:cNvPr id="5" name="Slide Number Placeholder 4"/>
          <p:cNvSpPr>
            <a:spLocks noGrp="1"/>
          </p:cNvSpPr>
          <p:nvPr>
            <p:ph type="sldNum" sz="quarter" idx="18"/>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11" name="Date Placeholder 15"/>
          <p:cNvSpPr>
            <a:spLocks noGrp="1"/>
          </p:cNvSpPr>
          <p:nvPr>
            <p:ph type="dt" sz="half" idx="19"/>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202682723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4 Content and notes">
    <p:spTree>
      <p:nvGrpSpPr>
        <p:cNvPr id="1" name=""/>
        <p:cNvGrpSpPr/>
        <p:nvPr/>
      </p:nvGrpSpPr>
      <p:grpSpPr>
        <a:xfrm>
          <a:off x="0" y="0"/>
          <a:ext cx="0" cy="0"/>
          <a:chOff x="0" y="0"/>
          <a:chExt cx="0" cy="0"/>
        </a:xfrm>
      </p:grpSpPr>
      <p:sp>
        <p:nvSpPr>
          <p:cNvPr id="12" name="Content Placeholder 2"/>
          <p:cNvSpPr>
            <a:spLocks noGrp="1"/>
          </p:cNvSpPr>
          <p:nvPr>
            <p:ph idx="19" hasCustomPrompt="1"/>
          </p:nvPr>
        </p:nvSpPr>
        <p:spPr>
          <a:xfrm>
            <a:off x="6615829" y="3621789"/>
            <a:ext cx="4953600" cy="2035589"/>
          </a:xfrm>
        </p:spPr>
        <p:txBody>
          <a:bodyPr anchor="ctr"/>
          <a:lstStyle>
            <a:lvl1pPr algn="ctr">
              <a:defRPr/>
            </a:lvl1pPr>
            <a:lvl5pPr>
              <a:defRPr baseline="0"/>
            </a:lvl5pPr>
          </a:lstStyle>
          <a:p>
            <a:pPr lvl="0"/>
            <a:r>
              <a:rPr lang="en-AU" noProof="0" dirty="0"/>
              <a:t>Click on icons to insert content</a:t>
            </a:r>
          </a:p>
        </p:txBody>
      </p:sp>
      <p:sp>
        <p:nvSpPr>
          <p:cNvPr id="2" name="Title 1"/>
          <p:cNvSpPr>
            <a:spLocks noGrp="1"/>
          </p:cNvSpPr>
          <p:nvPr>
            <p:ph type="title"/>
          </p:nvPr>
        </p:nvSpPr>
        <p:spPr/>
        <p:txBody>
          <a:bodyPr/>
          <a:lstStyle/>
          <a:p>
            <a:r>
              <a:rPr lang="en-US" noProof="0"/>
              <a:t>Click to edit Master title style</a:t>
            </a:r>
            <a:endParaRPr lang="en-AU" noProof="0" dirty="0"/>
          </a:p>
        </p:txBody>
      </p:sp>
      <p:sp>
        <p:nvSpPr>
          <p:cNvPr id="3" name="Content Placeholder 2"/>
          <p:cNvSpPr>
            <a:spLocks noGrp="1"/>
          </p:cNvSpPr>
          <p:nvPr>
            <p:ph idx="1" hasCustomPrompt="1"/>
          </p:nvPr>
        </p:nvSpPr>
        <p:spPr>
          <a:xfrm>
            <a:off x="6629643" y="1341445"/>
            <a:ext cx="4953600" cy="2036951"/>
          </a:xfrm>
        </p:spPr>
        <p:txBody>
          <a:bodyPr anchor="ctr"/>
          <a:lstStyle>
            <a:lvl1pPr algn="ctr">
              <a:defRPr/>
            </a:lvl1pPr>
            <a:lvl5pPr>
              <a:defRPr baseline="0"/>
            </a:lvl5pPr>
          </a:lstStyle>
          <a:p>
            <a:pPr lvl="0"/>
            <a:r>
              <a:rPr lang="en-AU" noProof="0" dirty="0"/>
              <a:t>Click on icons to insert content</a:t>
            </a:r>
          </a:p>
        </p:txBody>
      </p:sp>
      <p:sp>
        <p:nvSpPr>
          <p:cNvPr id="8"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9" name="Content Placeholder 2"/>
          <p:cNvSpPr>
            <a:spLocks noGrp="1"/>
          </p:cNvSpPr>
          <p:nvPr>
            <p:ph idx="15" hasCustomPrompt="1"/>
          </p:nvPr>
        </p:nvSpPr>
        <p:spPr>
          <a:xfrm>
            <a:off x="873600" y="1341445"/>
            <a:ext cx="4953600" cy="2036951"/>
          </a:xfrm>
        </p:spPr>
        <p:txBody>
          <a:bodyPr anchor="ctr"/>
          <a:lstStyle>
            <a:lvl1pPr algn="ctr">
              <a:defRPr/>
            </a:lvl1pPr>
            <a:lvl5pPr>
              <a:defRPr baseline="0"/>
            </a:lvl5pPr>
          </a:lstStyle>
          <a:p>
            <a:pPr lvl="0"/>
            <a:r>
              <a:rPr lang="en-AU" noProof="0" dirty="0"/>
              <a:t>Click on icons to insert content</a:t>
            </a:r>
          </a:p>
        </p:txBody>
      </p:sp>
      <p:sp>
        <p:nvSpPr>
          <p:cNvPr id="5" name="Slide Number Placeholder 4"/>
          <p:cNvSpPr>
            <a:spLocks noGrp="1"/>
          </p:cNvSpPr>
          <p:nvPr>
            <p:ph type="sldNum" sz="quarter" idx="18"/>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15" name="Content Placeholder 2"/>
          <p:cNvSpPr>
            <a:spLocks noGrp="1"/>
          </p:cNvSpPr>
          <p:nvPr>
            <p:ph idx="21" hasCustomPrompt="1"/>
          </p:nvPr>
        </p:nvSpPr>
        <p:spPr>
          <a:xfrm>
            <a:off x="873600" y="3621789"/>
            <a:ext cx="4953600" cy="2035589"/>
          </a:xfrm>
        </p:spPr>
        <p:txBody>
          <a:bodyPr anchor="ctr"/>
          <a:lstStyle>
            <a:lvl1pPr algn="ctr">
              <a:defRPr/>
            </a:lvl1pPr>
            <a:lvl5pPr>
              <a:defRPr baseline="0"/>
            </a:lvl5pPr>
          </a:lstStyle>
          <a:p>
            <a:pPr lvl="0"/>
            <a:r>
              <a:rPr lang="en-AU" noProof="0" dirty="0"/>
              <a:t>Click on icons to insert content</a:t>
            </a:r>
          </a:p>
        </p:txBody>
      </p:sp>
      <p:sp>
        <p:nvSpPr>
          <p:cNvPr id="17" name="Date Placeholder 15"/>
          <p:cNvSpPr>
            <a:spLocks noGrp="1"/>
          </p:cNvSpPr>
          <p:nvPr>
            <p:ph type="dt" sz="half" idx="23"/>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145342547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5" name="Picture Placeholder 4"/>
          <p:cNvSpPr>
            <a:spLocks noGrp="1"/>
          </p:cNvSpPr>
          <p:nvPr>
            <p:ph type="pic" sz="quarter" idx="13" hasCustomPrompt="1"/>
          </p:nvPr>
        </p:nvSpPr>
        <p:spPr>
          <a:xfrm>
            <a:off x="6628800" y="1342800"/>
            <a:ext cx="4953600" cy="4395600"/>
          </a:xfrm>
        </p:spPr>
        <p:txBody>
          <a:bodyPr anchor="ctr"/>
          <a:lstStyle>
            <a:lvl1pPr algn="ctr">
              <a:defRPr/>
            </a:lvl1pPr>
          </a:lstStyle>
          <a:p>
            <a:r>
              <a:rPr lang="en-AU" dirty="0"/>
              <a:t>Click icon to insert picture</a:t>
            </a:r>
          </a:p>
        </p:txBody>
      </p:sp>
      <p:sp>
        <p:nvSpPr>
          <p:cNvPr id="9"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7" name="Picture Placeholder 4"/>
          <p:cNvSpPr>
            <a:spLocks noGrp="1"/>
          </p:cNvSpPr>
          <p:nvPr>
            <p:ph type="pic" sz="quarter" idx="15" hasCustomPrompt="1"/>
          </p:nvPr>
        </p:nvSpPr>
        <p:spPr>
          <a:xfrm>
            <a:off x="873600" y="1342800"/>
            <a:ext cx="4953600" cy="4395600"/>
          </a:xfrm>
        </p:spPr>
        <p:txBody>
          <a:bodyPr anchor="ctr"/>
          <a:lstStyle>
            <a:lvl1pPr algn="ctr">
              <a:defRPr/>
            </a:lvl1pPr>
          </a:lstStyle>
          <a:p>
            <a:r>
              <a:rPr lang="en-AU" dirty="0"/>
              <a:t>Click icon to insert picture</a:t>
            </a:r>
          </a:p>
        </p:txBody>
      </p:sp>
      <p:sp>
        <p:nvSpPr>
          <p:cNvPr id="4" name="Slide Number Placeholder 3"/>
          <p:cNvSpPr>
            <a:spLocks noGrp="1"/>
          </p:cNvSpPr>
          <p:nvPr>
            <p:ph type="sldNum" sz="quarter" idx="17"/>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10"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283785316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Full Picture with n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AU" noProof="0" dirty="0"/>
          </a:p>
        </p:txBody>
      </p:sp>
      <p:sp>
        <p:nvSpPr>
          <p:cNvPr id="9"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7" name="Picture Placeholder 4"/>
          <p:cNvSpPr>
            <a:spLocks noGrp="1"/>
          </p:cNvSpPr>
          <p:nvPr>
            <p:ph type="pic" sz="quarter" idx="15" hasCustomPrompt="1"/>
          </p:nvPr>
        </p:nvSpPr>
        <p:spPr>
          <a:xfrm>
            <a:off x="873603" y="1342800"/>
            <a:ext cx="10667300" cy="4395600"/>
          </a:xfrm>
        </p:spPr>
        <p:txBody>
          <a:bodyPr anchor="ctr"/>
          <a:lstStyle>
            <a:lvl1pPr algn="ctr">
              <a:defRPr/>
            </a:lvl1pPr>
          </a:lstStyle>
          <a:p>
            <a:r>
              <a:rPr lang="en-AU" dirty="0"/>
              <a:t>Click icon to insert picture</a:t>
            </a:r>
          </a:p>
        </p:txBody>
      </p:sp>
      <p:sp>
        <p:nvSpPr>
          <p:cNvPr id="4" name="Slide Number Placeholder 3"/>
          <p:cNvSpPr>
            <a:spLocks noGrp="1"/>
          </p:cNvSpPr>
          <p:nvPr>
            <p:ph type="sldNum" sz="quarter" idx="17"/>
          </p:nvPr>
        </p:nvSpPr>
        <p:spPr/>
        <p:txBody>
          <a:bodyPr/>
          <a:lstStyle/>
          <a:p>
            <a:fld id="{D185EA1E-79F1-42FE-BF0E-812787AB23E5}" type="slidenum">
              <a:rPr lang="en-AU" smtClean="0">
                <a:solidFill>
                  <a:srgbClr val="595A5B"/>
                </a:solidFill>
              </a:rPr>
              <a:pPr/>
              <a:t>‹#›</a:t>
            </a:fld>
            <a:endParaRPr lang="en-AU" dirty="0">
              <a:solidFill>
                <a:srgbClr val="595A5B"/>
              </a:solidFill>
            </a:endParaRPr>
          </a:p>
        </p:txBody>
      </p:sp>
      <p:sp>
        <p:nvSpPr>
          <p:cNvPr id="12"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109336004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Feature Diagram">
    <p:spTree>
      <p:nvGrpSpPr>
        <p:cNvPr id="1" name=""/>
        <p:cNvGrpSpPr/>
        <p:nvPr/>
      </p:nvGrpSpPr>
      <p:grpSpPr>
        <a:xfrm>
          <a:off x="0" y="0"/>
          <a:ext cx="0" cy="0"/>
          <a:chOff x="0" y="0"/>
          <a:chExt cx="0" cy="0"/>
        </a:xfrm>
      </p:grpSpPr>
      <p:sp>
        <p:nvSpPr>
          <p:cNvPr id="10" name="Rectangle 9"/>
          <p:cNvSpPr/>
          <p:nvPr userDrawn="1"/>
        </p:nvSpPr>
        <p:spPr bwMode="auto">
          <a:xfrm>
            <a:off x="440" y="4"/>
            <a:ext cx="12191129" cy="6857999"/>
          </a:xfrm>
          <a:prstGeom prst="rect">
            <a:avLst/>
          </a:prstGeom>
          <a:solidFill>
            <a:srgbClr val="C6DF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en-US" sz="1800" dirty="0">
              <a:solidFill>
                <a:srgbClr val="FFFFFF"/>
              </a:solidFill>
            </a:endParaRPr>
          </a:p>
        </p:txBody>
      </p:sp>
      <p:sp>
        <p:nvSpPr>
          <p:cNvPr id="2" name="Title 1"/>
          <p:cNvSpPr>
            <a:spLocks noGrp="1"/>
          </p:cNvSpPr>
          <p:nvPr>
            <p:ph type="title"/>
          </p:nvPr>
        </p:nvSpPr>
        <p:spPr/>
        <p:txBody>
          <a:bodyPr/>
          <a:lstStyle>
            <a:lvl1pPr>
              <a:defRPr>
                <a:solidFill>
                  <a:schemeClr val="bg1"/>
                </a:solidFill>
              </a:defRPr>
            </a:lvl1pPr>
          </a:lstStyle>
          <a:p>
            <a:r>
              <a:rPr lang="en-US" noProof="0" dirty="0"/>
              <a:t>Click to edit Master title style</a:t>
            </a:r>
            <a:endParaRPr lang="en-AU" noProof="0" dirty="0"/>
          </a:p>
        </p:txBody>
      </p:sp>
      <p:sp>
        <p:nvSpPr>
          <p:cNvPr id="9" name="Text Placeholder 4"/>
          <p:cNvSpPr>
            <a:spLocks noGrp="1"/>
          </p:cNvSpPr>
          <p:nvPr>
            <p:ph type="body" sz="quarter" idx="14" hasCustomPrompt="1"/>
          </p:nvPr>
        </p:nvSpPr>
        <p:spPr>
          <a:xfrm>
            <a:off x="873605" y="5835600"/>
            <a:ext cx="7978607" cy="442800"/>
          </a:xfrm>
        </p:spPr>
        <p:txBody>
          <a:bodyPr anchor="b"/>
          <a:lstStyle>
            <a:lvl1pPr>
              <a:defRPr sz="900" baseline="0">
                <a:solidFill>
                  <a:schemeClr val="tx1"/>
                </a:solidFill>
              </a:defRPr>
            </a:lvl1pPr>
            <a:lvl2pPr>
              <a:defRPr sz="900">
                <a:solidFill>
                  <a:schemeClr val="tx1"/>
                </a:solidFill>
              </a:defRPr>
            </a:lvl2pPr>
            <a:lvl3pPr>
              <a:defRPr sz="900">
                <a:solidFill>
                  <a:schemeClr val="tx1"/>
                </a:solidFill>
              </a:defRPr>
            </a:lvl3pPr>
            <a:lvl4pPr>
              <a:defRPr sz="900">
                <a:solidFill>
                  <a:schemeClr val="tx1"/>
                </a:solidFill>
              </a:defRPr>
            </a:lvl4pPr>
            <a:lvl5pPr>
              <a:defRPr sz="900">
                <a:solidFill>
                  <a:schemeClr val="tx1"/>
                </a:solidFill>
              </a:defRPr>
            </a:lvl5pPr>
            <a:lvl6pPr>
              <a:defRPr sz="900">
                <a:solidFill>
                  <a:schemeClr val="tx1"/>
                </a:solidFill>
              </a:defRPr>
            </a:lvl6pPr>
            <a:lvl7pPr>
              <a:defRPr sz="900">
                <a:solidFill>
                  <a:schemeClr val="tx1"/>
                </a:solidFill>
              </a:defRPr>
            </a:lvl7pPr>
            <a:lvl8pPr>
              <a:defRPr sz="900">
                <a:solidFill>
                  <a:schemeClr val="tx1"/>
                </a:solidFill>
              </a:defRPr>
            </a:lvl8pPr>
            <a:lvl9pPr>
              <a:defRPr sz="900">
                <a:solidFill>
                  <a:schemeClr val="tx1"/>
                </a:solidFill>
              </a:defRPr>
            </a:lvl9pPr>
          </a:lstStyle>
          <a:p>
            <a:pPr lvl="0"/>
            <a:r>
              <a:rPr lang="en-US" dirty="0"/>
              <a:t>Click to edit Notes</a:t>
            </a:r>
          </a:p>
        </p:txBody>
      </p:sp>
      <p:sp>
        <p:nvSpPr>
          <p:cNvPr id="4" name="Slide Number Placeholder 3"/>
          <p:cNvSpPr>
            <a:spLocks noGrp="1"/>
          </p:cNvSpPr>
          <p:nvPr>
            <p:ph type="sldNum" sz="quarter" idx="17"/>
          </p:nvPr>
        </p:nvSpPr>
        <p:spPr/>
        <p:txBody>
          <a:bodyPr/>
          <a:lstStyle>
            <a:lvl1pPr algn="ctr">
              <a:defRPr/>
            </a:lvl1pPr>
          </a:lstStyle>
          <a:p>
            <a:fld id="{D185EA1E-79F1-42FE-BF0E-812787AB23E5}" type="slidenum">
              <a:rPr lang="en-AU" smtClean="0">
                <a:solidFill>
                  <a:srgbClr val="595A5B"/>
                </a:solidFill>
              </a:rPr>
              <a:pPr/>
              <a:t>‹#›</a:t>
            </a:fld>
            <a:endParaRPr lang="en-AU" dirty="0">
              <a:solidFill>
                <a:srgbClr val="595A5B"/>
              </a:solidFill>
            </a:endParaRPr>
          </a:p>
        </p:txBody>
      </p:sp>
      <p:sp>
        <p:nvSpPr>
          <p:cNvPr id="12" name="Date Placeholder 15"/>
          <p:cNvSpPr>
            <a:spLocks noGrp="1"/>
          </p:cNvSpPr>
          <p:nvPr>
            <p:ph type="dt" sz="half" idx="18"/>
          </p:nvPr>
        </p:nvSpPr>
        <p:spPr>
          <a:xfrm>
            <a:off x="873603" y="6429600"/>
            <a:ext cx="7978607" cy="162000"/>
          </a:xfrm>
          <a:prstGeom prst="rect">
            <a:avLst/>
          </a:prstGeom>
        </p:spPr>
        <p:txBody>
          <a:bodyPr/>
          <a:lstStyle>
            <a:lvl1pPr algn="l">
              <a:defRPr sz="1000" b="0">
                <a:solidFill>
                  <a:schemeClr val="tx2"/>
                </a:solidFill>
              </a:defRPr>
            </a:lvl1pPr>
          </a:lstStyle>
          <a:p>
            <a:endParaRPr lang="en-AU" dirty="0">
              <a:solidFill>
                <a:srgbClr val="007DBA"/>
              </a:solidFill>
            </a:endParaRPr>
          </a:p>
        </p:txBody>
      </p:sp>
    </p:spTree>
    <p:extLst>
      <p:ext uri="{BB962C8B-B14F-4D97-AF65-F5344CB8AC3E}">
        <p14:creationId xmlns:p14="http://schemas.microsoft.com/office/powerpoint/2010/main" val="2970133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slideLayout" Target="../slideLayouts/slideLayout34.xml"/><Relationship Id="rId3" Type="http://schemas.openxmlformats.org/officeDocument/2006/relationships/slideLayout" Target="../slideLayouts/slideLayout11.xml"/><Relationship Id="rId21" Type="http://schemas.openxmlformats.org/officeDocument/2006/relationships/slideLayout" Target="../slideLayouts/slideLayout29.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tags" Target="../tags/tag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theme" Target="../theme/theme3.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theme" Target="../theme/theme4.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slideLayout" Target="../slideLayouts/slideLayout95.xml"/><Relationship Id="rId18" Type="http://schemas.openxmlformats.org/officeDocument/2006/relationships/slideLayout" Target="../slideLayouts/slideLayout100.xml"/><Relationship Id="rId3" Type="http://schemas.openxmlformats.org/officeDocument/2006/relationships/slideLayout" Target="../slideLayouts/slideLayout85.xml"/><Relationship Id="rId21" Type="http://schemas.openxmlformats.org/officeDocument/2006/relationships/slideLayout" Target="../slideLayouts/slideLayout103.xml"/><Relationship Id="rId7" Type="http://schemas.openxmlformats.org/officeDocument/2006/relationships/slideLayout" Target="../slideLayouts/slideLayout89.xml"/><Relationship Id="rId12" Type="http://schemas.openxmlformats.org/officeDocument/2006/relationships/slideLayout" Target="../slideLayouts/slideLayout94.xml"/><Relationship Id="rId17" Type="http://schemas.openxmlformats.org/officeDocument/2006/relationships/slideLayout" Target="../slideLayouts/slideLayout99.xml"/><Relationship Id="rId2" Type="http://schemas.openxmlformats.org/officeDocument/2006/relationships/slideLayout" Target="../slideLayouts/slideLayout84.xml"/><Relationship Id="rId16" Type="http://schemas.openxmlformats.org/officeDocument/2006/relationships/slideLayout" Target="../slideLayouts/slideLayout98.xml"/><Relationship Id="rId20" Type="http://schemas.openxmlformats.org/officeDocument/2006/relationships/slideLayout" Target="../slideLayouts/slideLayout102.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5" Type="http://schemas.openxmlformats.org/officeDocument/2006/relationships/slideLayout" Target="../slideLayouts/slideLayout97.xml"/><Relationship Id="rId23" Type="http://schemas.openxmlformats.org/officeDocument/2006/relationships/theme" Target="../theme/theme5.xml"/><Relationship Id="rId10" Type="http://schemas.openxmlformats.org/officeDocument/2006/relationships/slideLayout" Target="../slideLayouts/slideLayout92.xml"/><Relationship Id="rId19" Type="http://schemas.openxmlformats.org/officeDocument/2006/relationships/slideLayout" Target="../slideLayouts/slideLayout101.xml"/><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slideLayout" Target="../slideLayouts/slideLayout96.xml"/><Relationship Id="rId22" Type="http://schemas.openxmlformats.org/officeDocument/2006/relationships/slideLayout" Target="../slideLayouts/slideLayout10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slideLayout" Target="../slideLayouts/slideLayout122.xml"/><Relationship Id="rId3" Type="http://schemas.openxmlformats.org/officeDocument/2006/relationships/slideLayout" Target="../slideLayouts/slideLayout107.xml"/><Relationship Id="rId21" Type="http://schemas.openxmlformats.org/officeDocument/2006/relationships/slideLayout" Target="../slideLayouts/slideLayout125.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slideLayout" Target="../slideLayouts/slideLayout124.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24" Type="http://schemas.openxmlformats.org/officeDocument/2006/relationships/theme" Target="../theme/theme6.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23" Type="http://schemas.openxmlformats.org/officeDocument/2006/relationships/slideLayout" Target="../slideLayouts/slideLayout127.xml"/><Relationship Id="rId10" Type="http://schemas.openxmlformats.org/officeDocument/2006/relationships/slideLayout" Target="../slideLayouts/slideLayout114.xml"/><Relationship Id="rId19" Type="http://schemas.openxmlformats.org/officeDocument/2006/relationships/slideLayout" Target="../slideLayouts/slideLayout123.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slideLayout" Target="../slideLayouts/slideLayout12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35.xml"/><Relationship Id="rId13" Type="http://schemas.openxmlformats.org/officeDocument/2006/relationships/slideLayout" Target="../slideLayouts/slideLayout140.xml"/><Relationship Id="rId18" Type="http://schemas.openxmlformats.org/officeDocument/2006/relationships/slideLayout" Target="../slideLayouts/slideLayout145.xml"/><Relationship Id="rId26" Type="http://schemas.openxmlformats.org/officeDocument/2006/relationships/slideLayout" Target="../slideLayouts/slideLayout153.xml"/><Relationship Id="rId3" Type="http://schemas.openxmlformats.org/officeDocument/2006/relationships/slideLayout" Target="../slideLayouts/slideLayout130.xml"/><Relationship Id="rId21" Type="http://schemas.openxmlformats.org/officeDocument/2006/relationships/slideLayout" Target="../slideLayouts/slideLayout148.xml"/><Relationship Id="rId7" Type="http://schemas.openxmlformats.org/officeDocument/2006/relationships/slideLayout" Target="../slideLayouts/slideLayout134.xml"/><Relationship Id="rId12" Type="http://schemas.openxmlformats.org/officeDocument/2006/relationships/slideLayout" Target="../slideLayouts/slideLayout139.xml"/><Relationship Id="rId17" Type="http://schemas.openxmlformats.org/officeDocument/2006/relationships/slideLayout" Target="../slideLayouts/slideLayout144.xml"/><Relationship Id="rId25" Type="http://schemas.openxmlformats.org/officeDocument/2006/relationships/slideLayout" Target="../slideLayouts/slideLayout152.xml"/><Relationship Id="rId2" Type="http://schemas.openxmlformats.org/officeDocument/2006/relationships/slideLayout" Target="../slideLayouts/slideLayout129.xml"/><Relationship Id="rId16" Type="http://schemas.openxmlformats.org/officeDocument/2006/relationships/slideLayout" Target="../slideLayouts/slideLayout143.xml"/><Relationship Id="rId20" Type="http://schemas.openxmlformats.org/officeDocument/2006/relationships/slideLayout" Target="../slideLayouts/slideLayout147.xml"/><Relationship Id="rId29" Type="http://schemas.openxmlformats.org/officeDocument/2006/relationships/theme" Target="../theme/theme7.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24" Type="http://schemas.openxmlformats.org/officeDocument/2006/relationships/slideLayout" Target="../slideLayouts/slideLayout151.xml"/><Relationship Id="rId5" Type="http://schemas.openxmlformats.org/officeDocument/2006/relationships/slideLayout" Target="../slideLayouts/slideLayout132.xml"/><Relationship Id="rId15" Type="http://schemas.openxmlformats.org/officeDocument/2006/relationships/slideLayout" Target="../slideLayouts/slideLayout142.xml"/><Relationship Id="rId23" Type="http://schemas.openxmlformats.org/officeDocument/2006/relationships/slideLayout" Target="../slideLayouts/slideLayout150.xml"/><Relationship Id="rId28" Type="http://schemas.openxmlformats.org/officeDocument/2006/relationships/slideLayout" Target="../slideLayouts/slideLayout155.xml"/><Relationship Id="rId10" Type="http://schemas.openxmlformats.org/officeDocument/2006/relationships/slideLayout" Target="../slideLayouts/slideLayout137.xml"/><Relationship Id="rId19" Type="http://schemas.openxmlformats.org/officeDocument/2006/relationships/slideLayout" Target="../slideLayouts/slideLayout146.xml"/><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slideLayout" Target="../slideLayouts/slideLayout141.xml"/><Relationship Id="rId22" Type="http://schemas.openxmlformats.org/officeDocument/2006/relationships/slideLayout" Target="../slideLayouts/slideLayout149.xml"/><Relationship Id="rId27" Type="http://schemas.openxmlformats.org/officeDocument/2006/relationships/slideLayout" Target="../slideLayouts/slideLayout154.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63.xml"/><Relationship Id="rId13" Type="http://schemas.openxmlformats.org/officeDocument/2006/relationships/slideLayout" Target="../slideLayouts/slideLayout168.xml"/><Relationship Id="rId18" Type="http://schemas.openxmlformats.org/officeDocument/2006/relationships/slideLayout" Target="../slideLayouts/slideLayout173.xml"/><Relationship Id="rId3" Type="http://schemas.openxmlformats.org/officeDocument/2006/relationships/slideLayout" Target="../slideLayouts/slideLayout158.xml"/><Relationship Id="rId21" Type="http://schemas.openxmlformats.org/officeDocument/2006/relationships/slideLayout" Target="../slideLayouts/slideLayout176.xml"/><Relationship Id="rId7" Type="http://schemas.openxmlformats.org/officeDocument/2006/relationships/slideLayout" Target="../slideLayouts/slideLayout162.xml"/><Relationship Id="rId12" Type="http://schemas.openxmlformats.org/officeDocument/2006/relationships/slideLayout" Target="../slideLayouts/slideLayout167.xml"/><Relationship Id="rId17" Type="http://schemas.openxmlformats.org/officeDocument/2006/relationships/slideLayout" Target="../slideLayouts/slideLayout172.xml"/><Relationship Id="rId25" Type="http://schemas.openxmlformats.org/officeDocument/2006/relationships/tags" Target="../tags/tag3.xml"/><Relationship Id="rId2" Type="http://schemas.openxmlformats.org/officeDocument/2006/relationships/slideLayout" Target="../slideLayouts/slideLayout157.xml"/><Relationship Id="rId16" Type="http://schemas.openxmlformats.org/officeDocument/2006/relationships/slideLayout" Target="../slideLayouts/slideLayout171.xml"/><Relationship Id="rId20" Type="http://schemas.openxmlformats.org/officeDocument/2006/relationships/slideLayout" Target="../slideLayouts/slideLayout175.xml"/><Relationship Id="rId1" Type="http://schemas.openxmlformats.org/officeDocument/2006/relationships/slideLayout" Target="../slideLayouts/slideLayout156.xml"/><Relationship Id="rId6" Type="http://schemas.openxmlformats.org/officeDocument/2006/relationships/slideLayout" Target="../slideLayouts/slideLayout161.xml"/><Relationship Id="rId11" Type="http://schemas.openxmlformats.org/officeDocument/2006/relationships/slideLayout" Target="../slideLayouts/slideLayout166.xml"/><Relationship Id="rId24" Type="http://schemas.openxmlformats.org/officeDocument/2006/relationships/theme" Target="../theme/theme8.xml"/><Relationship Id="rId5" Type="http://schemas.openxmlformats.org/officeDocument/2006/relationships/slideLayout" Target="../slideLayouts/slideLayout160.xml"/><Relationship Id="rId15" Type="http://schemas.openxmlformats.org/officeDocument/2006/relationships/slideLayout" Target="../slideLayouts/slideLayout170.xml"/><Relationship Id="rId23" Type="http://schemas.openxmlformats.org/officeDocument/2006/relationships/slideLayout" Target="../slideLayouts/slideLayout178.xml"/><Relationship Id="rId10" Type="http://schemas.openxmlformats.org/officeDocument/2006/relationships/slideLayout" Target="../slideLayouts/slideLayout165.xml"/><Relationship Id="rId19" Type="http://schemas.openxmlformats.org/officeDocument/2006/relationships/slideLayout" Target="../slideLayouts/slideLayout174.xml"/><Relationship Id="rId4" Type="http://schemas.openxmlformats.org/officeDocument/2006/relationships/slideLayout" Target="../slideLayouts/slideLayout159.xml"/><Relationship Id="rId9" Type="http://schemas.openxmlformats.org/officeDocument/2006/relationships/slideLayout" Target="../slideLayouts/slideLayout164.xml"/><Relationship Id="rId14" Type="http://schemas.openxmlformats.org/officeDocument/2006/relationships/slideLayout" Target="../slideLayouts/slideLayout169.xml"/><Relationship Id="rId22" Type="http://schemas.openxmlformats.org/officeDocument/2006/relationships/slideLayout" Target="../slideLayouts/slideLayout1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bwMode="auto">
          <a:xfrm>
            <a:off x="440" y="8"/>
            <a:ext cx="12191129" cy="1052735"/>
          </a:xfrm>
          <a:prstGeom prst="rect">
            <a:avLst/>
          </a:prstGeom>
          <a:solidFill>
            <a:srgbClr val="E9F5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en-US" sz="1800" dirty="0">
              <a:solidFill>
                <a:srgbClr val="FFFFFF"/>
              </a:solidFill>
            </a:endParaRPr>
          </a:p>
        </p:txBody>
      </p:sp>
      <p:sp>
        <p:nvSpPr>
          <p:cNvPr id="2" name="Title Placeholder 1"/>
          <p:cNvSpPr>
            <a:spLocks noGrp="1"/>
          </p:cNvSpPr>
          <p:nvPr>
            <p:ph type="title"/>
          </p:nvPr>
        </p:nvSpPr>
        <p:spPr>
          <a:xfrm>
            <a:off x="873603" y="457201"/>
            <a:ext cx="10667300" cy="307504"/>
          </a:xfrm>
          <a:prstGeom prst="rect">
            <a:avLst/>
          </a:prstGeom>
        </p:spPr>
        <p:txBody>
          <a:bodyPr vert="horz" lIns="0" tIns="0" rIns="0" bIns="0" rtlCol="0" anchor="t">
            <a:noAutofit/>
          </a:bodyPr>
          <a:lstStyle/>
          <a:p>
            <a:r>
              <a:rPr lang="en-US" noProof="0" dirty="0"/>
              <a:t>Click to edit Master title style</a:t>
            </a:r>
            <a:endParaRPr lang="en-AU" noProof="0" dirty="0"/>
          </a:p>
        </p:txBody>
      </p:sp>
      <p:sp>
        <p:nvSpPr>
          <p:cNvPr id="3" name="Text Placeholder 2"/>
          <p:cNvSpPr>
            <a:spLocks noGrp="1"/>
          </p:cNvSpPr>
          <p:nvPr>
            <p:ph type="body" idx="1"/>
          </p:nvPr>
        </p:nvSpPr>
        <p:spPr>
          <a:xfrm>
            <a:off x="902400" y="1341438"/>
            <a:ext cx="10665600" cy="4394200"/>
          </a:xfrm>
          <a:prstGeom prst="rect">
            <a:avLst/>
          </a:prstGeom>
        </p:spPr>
        <p:txBody>
          <a:bodyPr vert="horz" lIns="0" tIns="0" rIns="0" bIns="0" rtlCol="0">
            <a:noAutofit/>
          </a:body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6" name="Slide Number Placeholder 5"/>
          <p:cNvSpPr>
            <a:spLocks noGrp="1"/>
          </p:cNvSpPr>
          <p:nvPr>
            <p:ph type="sldNum" sz="quarter" idx="4"/>
          </p:nvPr>
        </p:nvSpPr>
        <p:spPr>
          <a:xfrm>
            <a:off x="5753069" y="6429600"/>
            <a:ext cx="685867" cy="162000"/>
          </a:xfrm>
          <a:prstGeom prst="rect">
            <a:avLst/>
          </a:prstGeom>
        </p:spPr>
        <p:txBody>
          <a:bodyPr vert="horz" lIns="0" tIns="0" rIns="0" bIns="0" rtlCol="0" anchor="ctr"/>
          <a:lstStyle>
            <a:lvl1pPr algn="ctr">
              <a:defRPr sz="1000">
                <a:solidFill>
                  <a:schemeClr val="tx1"/>
                </a:solidFill>
              </a:defRPr>
            </a:lvl1pPr>
          </a:lstStyle>
          <a:p>
            <a:pPr fontAlgn="auto">
              <a:spcBef>
                <a:spcPts val="0"/>
              </a:spcBef>
              <a:spcAft>
                <a:spcPts val="0"/>
              </a:spcAft>
            </a:pPr>
            <a:fld id="{D185EA1E-79F1-42FE-BF0E-812787AB23E5}" type="slidenum">
              <a:rPr lang="en-AU" smtClean="0">
                <a:solidFill>
                  <a:srgbClr val="595A5B"/>
                </a:solidFill>
                <a:latin typeface="Verdana"/>
                <a:cs typeface="+mn-cs"/>
              </a:rPr>
              <a:pPr fontAlgn="auto">
                <a:spcBef>
                  <a:spcPts val="0"/>
                </a:spcBef>
                <a:spcAft>
                  <a:spcPts val="0"/>
                </a:spcAft>
              </a:pPr>
              <a:t>‹#›</a:t>
            </a:fld>
            <a:endParaRPr lang="en-AU" dirty="0">
              <a:solidFill>
                <a:srgbClr val="595A5B"/>
              </a:solidFill>
              <a:latin typeface="Verdana"/>
              <a:cs typeface="+mn-cs"/>
            </a:endParaRPr>
          </a:p>
        </p:txBody>
      </p:sp>
      <p:sp>
        <p:nvSpPr>
          <p:cNvPr id="4" name="MSIPCMContentMarking" descr="{&quot;HashCode&quot;:2133105206,&quot;Placement&quot;:&quot;Footer&quot;}"/>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ct val="0"/>
              </a:spcBef>
              <a:spcAft>
                <a:spcPct val="0"/>
              </a:spcAft>
            </a:pPr>
            <a:r>
              <a:rPr lang="en-US" sz="700" dirty="0">
                <a:solidFill>
                  <a:srgbClr val="000000"/>
                </a:solidFill>
                <a:latin typeface="Arial" panose="020B0604020202020204" pitchFamily="34" charset="0"/>
              </a:rPr>
              <a:t>Sensitivity: Internal &amp; Restricted</a:t>
            </a:r>
          </a:p>
        </p:txBody>
      </p:sp>
    </p:spTree>
    <p:extLst>
      <p:ext uri="{BB962C8B-B14F-4D97-AF65-F5344CB8AC3E}">
        <p14:creationId xmlns:p14="http://schemas.microsoft.com/office/powerpoint/2010/main" val="746411277"/>
      </p:ext>
    </p:extLst>
  </p:cSld>
  <p:clrMap bg1="lt1" tx1="dk1" bg2="lt2" tx2="dk2" accent1="accent1" accent2="accent2" accent3="accent3" accent4="accent4" accent5="accent5" accent6="accent6" hlink="hlink" folHlink="folHlink"/>
  <p:sldLayoutIdLst>
    <p:sldLayoutId id="2147484150" r:id="rId1"/>
    <p:sldLayoutId id="2147484155" r:id="rId2"/>
    <p:sldLayoutId id="2147484158" r:id="rId3"/>
    <p:sldLayoutId id="2147484230" r:id="rId4"/>
    <p:sldLayoutId id="2147484299" r:id="rId5"/>
    <p:sldLayoutId id="2147484300" r:id="rId6"/>
    <p:sldLayoutId id="2147484435" r:id="rId7"/>
    <p:sldLayoutId id="2147484436" r:id="rId8"/>
  </p:sldLayoutIdLst>
  <p:hf hdr="0" ftr="0" dt="0"/>
  <p:txStyles>
    <p:titleStyle>
      <a:lvl1pPr algn="l" defTabSz="914400" rtl="0" eaLnBrk="1" latinLnBrk="0" hangingPunct="1">
        <a:lnSpc>
          <a:spcPct val="95000"/>
        </a:lnSpc>
        <a:spcBef>
          <a:spcPct val="0"/>
        </a:spcBef>
        <a:buNone/>
        <a:defRPr sz="1900" b="1" kern="1200" cap="all" baseline="0">
          <a:solidFill>
            <a:schemeClr val="tx2"/>
          </a:solidFill>
          <a:latin typeface="+mj-lt"/>
          <a:ea typeface="+mj-ea"/>
          <a:cs typeface="Arial" pitchFamily="34" charset="0"/>
        </a:defRPr>
      </a:lvl1pPr>
    </p:titleStyle>
    <p:bodyStyle>
      <a:lvl1pPr marL="0" indent="0" algn="l" defTabSz="914400" rtl="0" eaLnBrk="1" latinLnBrk="0" hangingPunct="1">
        <a:spcBef>
          <a:spcPts val="600"/>
        </a:spcBef>
        <a:buFont typeface="Arial" pitchFamily="34" charset="0"/>
        <a:buNone/>
        <a:defRPr sz="1600" kern="1200" baseline="0">
          <a:solidFill>
            <a:schemeClr val="tx1"/>
          </a:solidFill>
          <a:latin typeface="+mn-lt"/>
          <a:ea typeface="+mn-ea"/>
          <a:cs typeface="Arial" pitchFamily="34" charset="0"/>
        </a:defRPr>
      </a:lvl1pPr>
      <a:lvl2pPr marL="215900" indent="-215900" algn="l" defTabSz="914400" rtl="0" eaLnBrk="1" latinLnBrk="0" hangingPunct="1">
        <a:spcBef>
          <a:spcPts val="600"/>
        </a:spcBef>
        <a:buClr>
          <a:srgbClr val="5BC6E8"/>
        </a:buClr>
        <a:buFont typeface="Arial" pitchFamily="34" charset="0"/>
        <a:buChar char="•"/>
        <a:defRPr sz="1600" kern="1200">
          <a:solidFill>
            <a:schemeClr val="tx1"/>
          </a:solidFill>
          <a:latin typeface="+mn-lt"/>
          <a:ea typeface="+mn-ea"/>
          <a:cs typeface="Arial" pitchFamily="34" charset="0"/>
        </a:defRPr>
      </a:lvl2pPr>
      <a:lvl3pPr marL="432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3pPr>
      <a:lvl4pPr marL="648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4pPr>
      <a:lvl5pPr marL="864000" indent="-216000" algn="l" defTabSz="914400" rtl="0" eaLnBrk="1" latinLnBrk="0" hangingPunct="1">
        <a:spcBef>
          <a:spcPts val="600"/>
        </a:spcBef>
        <a:buClr>
          <a:srgbClr val="5BC6E8"/>
        </a:buClr>
        <a:buFont typeface="Verdana" pitchFamily="34" charset="0"/>
        <a:buChar char="–"/>
        <a:defRPr sz="1600" kern="1200" baseline="0">
          <a:solidFill>
            <a:schemeClr val="tx1"/>
          </a:solidFill>
          <a:latin typeface="+mn-lt"/>
          <a:ea typeface="+mn-ea"/>
          <a:cs typeface="Arial" pitchFamily="34" charset="0"/>
        </a:defRPr>
      </a:lvl5pPr>
      <a:lvl6pPr marL="1080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6pPr>
      <a:lvl7pPr marL="1296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7pPr>
      <a:lvl8pPr marL="1512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8pPr>
      <a:lvl9pPr marL="1728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auto">
          <a:xfrm>
            <a:off x="440" y="8"/>
            <a:ext cx="12191129" cy="1052735"/>
          </a:xfrm>
          <a:prstGeom prst="rect">
            <a:avLst/>
          </a:prstGeom>
          <a:solidFill>
            <a:srgbClr val="E9F5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en-US" sz="1800" dirty="0">
              <a:solidFill>
                <a:srgbClr val="FFFFFF"/>
              </a:solidFill>
            </a:endParaRPr>
          </a:p>
        </p:txBody>
      </p:sp>
      <p:sp>
        <p:nvSpPr>
          <p:cNvPr id="2" name="Title Placeholder 1"/>
          <p:cNvSpPr>
            <a:spLocks noGrp="1"/>
          </p:cNvSpPr>
          <p:nvPr>
            <p:ph type="title"/>
          </p:nvPr>
        </p:nvSpPr>
        <p:spPr>
          <a:xfrm>
            <a:off x="873603" y="457201"/>
            <a:ext cx="10667300" cy="307504"/>
          </a:xfrm>
          <a:prstGeom prst="rect">
            <a:avLst/>
          </a:prstGeom>
        </p:spPr>
        <p:txBody>
          <a:bodyPr vert="horz" lIns="0" tIns="0" rIns="0" bIns="0" rtlCol="0" anchor="t">
            <a:noAutofit/>
          </a:bodyPr>
          <a:lstStyle/>
          <a:p>
            <a:r>
              <a:rPr lang="en-US" noProof="0" dirty="0"/>
              <a:t>Click to edit Master title style</a:t>
            </a:r>
            <a:endParaRPr lang="en-AU" noProof="0" dirty="0"/>
          </a:p>
        </p:txBody>
      </p:sp>
      <p:sp>
        <p:nvSpPr>
          <p:cNvPr id="3" name="Text Placeholder 2"/>
          <p:cNvSpPr>
            <a:spLocks noGrp="1"/>
          </p:cNvSpPr>
          <p:nvPr>
            <p:ph type="body" idx="1"/>
          </p:nvPr>
        </p:nvSpPr>
        <p:spPr>
          <a:xfrm>
            <a:off x="902400" y="1341438"/>
            <a:ext cx="10665600" cy="4394200"/>
          </a:xfrm>
          <a:prstGeom prst="rect">
            <a:avLst/>
          </a:prstGeom>
        </p:spPr>
        <p:txBody>
          <a:bodyPr vert="horz" lIns="0" tIns="0" rIns="0" bIns="0" rtlCol="0">
            <a:noAutofit/>
          </a:body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6" name="Slide Number Placeholder 5"/>
          <p:cNvSpPr>
            <a:spLocks noGrp="1"/>
          </p:cNvSpPr>
          <p:nvPr>
            <p:ph type="sldNum" sz="quarter" idx="4"/>
          </p:nvPr>
        </p:nvSpPr>
        <p:spPr>
          <a:xfrm>
            <a:off x="5753069" y="6429600"/>
            <a:ext cx="685867" cy="162000"/>
          </a:xfrm>
          <a:prstGeom prst="rect">
            <a:avLst/>
          </a:prstGeom>
        </p:spPr>
        <p:txBody>
          <a:bodyPr vert="horz" lIns="0" tIns="0" rIns="0" bIns="0" rtlCol="0" anchor="ctr"/>
          <a:lstStyle>
            <a:lvl1pPr algn="ctr">
              <a:defRPr sz="1000">
                <a:solidFill>
                  <a:schemeClr val="tx1"/>
                </a:solidFill>
              </a:defRPr>
            </a:lvl1pPr>
          </a:lstStyle>
          <a:p>
            <a:pPr fontAlgn="auto">
              <a:spcBef>
                <a:spcPts val="0"/>
              </a:spcBef>
              <a:spcAft>
                <a:spcPts val="0"/>
              </a:spcAft>
            </a:pPr>
            <a:fld id="{D185EA1E-79F1-42FE-BF0E-812787AB23E5}" type="slidenum">
              <a:rPr lang="en-AU" smtClean="0">
                <a:solidFill>
                  <a:srgbClr val="595A5B"/>
                </a:solidFill>
                <a:latin typeface="Verdana"/>
                <a:cs typeface="+mn-cs"/>
              </a:rPr>
              <a:pPr fontAlgn="auto">
                <a:spcBef>
                  <a:spcPts val="0"/>
                </a:spcBef>
                <a:spcAft>
                  <a:spcPts val="0"/>
                </a:spcAft>
              </a:pPr>
              <a:t>‹#›</a:t>
            </a:fld>
            <a:endParaRPr lang="en-AU" dirty="0">
              <a:solidFill>
                <a:srgbClr val="595A5B"/>
              </a:solidFill>
              <a:latin typeface="Verdana"/>
              <a:cs typeface="+mn-cs"/>
            </a:endParaRPr>
          </a:p>
        </p:txBody>
      </p:sp>
      <p:sp>
        <p:nvSpPr>
          <p:cNvPr id="4" name="MSIPCMContentMarking" descr="{&quot;HashCode&quot;:2133105206,&quot;Placement&quot;:&quot;Footer&quot;}"/>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ct val="0"/>
              </a:spcBef>
              <a:spcAft>
                <a:spcPct val="0"/>
              </a:spcAft>
            </a:pPr>
            <a:r>
              <a:rPr lang="en-US" sz="700" dirty="0">
                <a:solidFill>
                  <a:srgbClr val="000000"/>
                </a:solidFill>
                <a:latin typeface="Arial" panose="020B0604020202020204" pitchFamily="34" charset="0"/>
              </a:rPr>
              <a:t>Sensitivity: Internal &amp; Restricted</a:t>
            </a:r>
          </a:p>
        </p:txBody>
      </p:sp>
    </p:spTree>
    <p:extLst>
      <p:ext uri="{BB962C8B-B14F-4D97-AF65-F5344CB8AC3E}">
        <p14:creationId xmlns:p14="http://schemas.microsoft.com/office/powerpoint/2010/main" val="2013786080"/>
      </p:ext>
    </p:extLst>
  </p:cSld>
  <p:clrMap bg1="lt1" tx1="dk1" bg2="lt2" tx2="dk2" accent1="accent1" accent2="accent2" accent3="accent3" accent4="accent4" accent5="accent5" accent6="accent6" hlink="hlink" folHlink="folHlink"/>
  <p:sldLayoutIdLst>
    <p:sldLayoutId id="2147484263" r:id="rId1"/>
    <p:sldLayoutId id="2147484264" r:id="rId2"/>
    <p:sldLayoutId id="2147484265" r:id="rId3"/>
    <p:sldLayoutId id="2147484266" r:id="rId4"/>
    <p:sldLayoutId id="2147484267" r:id="rId5"/>
    <p:sldLayoutId id="2147484268" r:id="rId6"/>
    <p:sldLayoutId id="2147484269" r:id="rId7"/>
    <p:sldLayoutId id="2147484270" r:id="rId8"/>
    <p:sldLayoutId id="2147484271" r:id="rId9"/>
    <p:sldLayoutId id="2147484272" r:id="rId10"/>
    <p:sldLayoutId id="2147484273" r:id="rId11"/>
    <p:sldLayoutId id="2147484274" r:id="rId12"/>
    <p:sldLayoutId id="2147484275" r:id="rId13"/>
    <p:sldLayoutId id="2147484276" r:id="rId14"/>
    <p:sldLayoutId id="2147484277" r:id="rId15"/>
    <p:sldLayoutId id="2147484278" r:id="rId16"/>
    <p:sldLayoutId id="2147484279" r:id="rId17"/>
    <p:sldLayoutId id="2147484280" r:id="rId18"/>
    <p:sldLayoutId id="2147484281" r:id="rId19"/>
    <p:sldLayoutId id="2147484282" r:id="rId20"/>
    <p:sldLayoutId id="2147484283" r:id="rId21"/>
    <p:sldLayoutId id="2147484284" r:id="rId22"/>
    <p:sldLayoutId id="2147484286" r:id="rId23"/>
    <p:sldLayoutId id="2147484287" r:id="rId24"/>
    <p:sldLayoutId id="2147484288" r:id="rId25"/>
    <p:sldLayoutId id="2147484289" r:id="rId26"/>
  </p:sldLayoutIdLst>
  <p:hf hdr="0" ftr="0" dt="0"/>
  <p:txStyles>
    <p:titleStyle>
      <a:lvl1pPr algn="l" defTabSz="914400" rtl="0" eaLnBrk="1" latinLnBrk="0" hangingPunct="1">
        <a:lnSpc>
          <a:spcPct val="95000"/>
        </a:lnSpc>
        <a:spcBef>
          <a:spcPct val="0"/>
        </a:spcBef>
        <a:buNone/>
        <a:defRPr sz="1900" b="1" kern="1200" cap="all" baseline="0">
          <a:solidFill>
            <a:schemeClr val="tx2"/>
          </a:solidFill>
          <a:latin typeface="+mj-lt"/>
          <a:ea typeface="+mj-ea"/>
          <a:cs typeface="Arial" pitchFamily="34" charset="0"/>
        </a:defRPr>
      </a:lvl1pPr>
    </p:titleStyle>
    <p:bodyStyle>
      <a:lvl1pPr marL="0" indent="0" algn="l" defTabSz="914400" rtl="0" eaLnBrk="1" latinLnBrk="0" hangingPunct="1">
        <a:spcBef>
          <a:spcPts val="600"/>
        </a:spcBef>
        <a:buFont typeface="Arial" pitchFamily="34" charset="0"/>
        <a:buNone/>
        <a:defRPr sz="1600" kern="1200" baseline="0">
          <a:solidFill>
            <a:schemeClr val="tx1"/>
          </a:solidFill>
          <a:latin typeface="+mn-lt"/>
          <a:ea typeface="+mn-ea"/>
          <a:cs typeface="Arial" pitchFamily="34" charset="0"/>
        </a:defRPr>
      </a:lvl1pPr>
      <a:lvl2pPr marL="215900" indent="-215900" algn="l" defTabSz="914400" rtl="0" eaLnBrk="1" latinLnBrk="0" hangingPunct="1">
        <a:spcBef>
          <a:spcPts val="600"/>
        </a:spcBef>
        <a:buClr>
          <a:srgbClr val="5BC6E8"/>
        </a:buClr>
        <a:buFont typeface="Arial" pitchFamily="34" charset="0"/>
        <a:buChar char="•"/>
        <a:defRPr sz="1600" kern="1200">
          <a:solidFill>
            <a:schemeClr val="tx1"/>
          </a:solidFill>
          <a:latin typeface="+mn-lt"/>
          <a:ea typeface="+mn-ea"/>
          <a:cs typeface="Arial" pitchFamily="34" charset="0"/>
        </a:defRPr>
      </a:lvl2pPr>
      <a:lvl3pPr marL="432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3pPr>
      <a:lvl4pPr marL="648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4pPr>
      <a:lvl5pPr marL="864000" indent="-216000" algn="l" defTabSz="914400" rtl="0" eaLnBrk="1" latinLnBrk="0" hangingPunct="1">
        <a:spcBef>
          <a:spcPts val="600"/>
        </a:spcBef>
        <a:buClr>
          <a:srgbClr val="5BC6E8"/>
        </a:buClr>
        <a:buFont typeface="Verdana" pitchFamily="34" charset="0"/>
        <a:buChar char="–"/>
        <a:defRPr sz="1600" kern="1200" baseline="0">
          <a:solidFill>
            <a:schemeClr val="tx1"/>
          </a:solidFill>
          <a:latin typeface="+mn-lt"/>
          <a:ea typeface="+mn-ea"/>
          <a:cs typeface="Arial" pitchFamily="34" charset="0"/>
        </a:defRPr>
      </a:lvl5pPr>
      <a:lvl6pPr marL="1080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6pPr>
      <a:lvl7pPr marL="1296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7pPr>
      <a:lvl8pPr marL="1512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8pPr>
      <a:lvl9pPr marL="1728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auto">
          <a:xfrm>
            <a:off x="440" y="8"/>
            <a:ext cx="12191129" cy="1052735"/>
          </a:xfrm>
          <a:prstGeom prst="rect">
            <a:avLst/>
          </a:prstGeom>
          <a:solidFill>
            <a:srgbClr val="E9F5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en-US" sz="1800" dirty="0">
              <a:solidFill>
                <a:srgbClr val="FFFFFF"/>
              </a:solidFill>
            </a:endParaRPr>
          </a:p>
        </p:txBody>
      </p:sp>
      <p:sp>
        <p:nvSpPr>
          <p:cNvPr id="2" name="Title Placeholder 1"/>
          <p:cNvSpPr>
            <a:spLocks noGrp="1"/>
          </p:cNvSpPr>
          <p:nvPr>
            <p:ph type="title"/>
          </p:nvPr>
        </p:nvSpPr>
        <p:spPr>
          <a:xfrm>
            <a:off x="873603" y="457201"/>
            <a:ext cx="10667300" cy="307504"/>
          </a:xfrm>
          <a:prstGeom prst="rect">
            <a:avLst/>
          </a:prstGeom>
        </p:spPr>
        <p:txBody>
          <a:bodyPr vert="horz" lIns="0" tIns="0" rIns="0" bIns="0" rtlCol="0" anchor="t">
            <a:noAutofit/>
          </a:bodyPr>
          <a:lstStyle/>
          <a:p>
            <a:r>
              <a:rPr lang="en-US" noProof="0" dirty="0"/>
              <a:t>Click to edit Master title style</a:t>
            </a:r>
            <a:endParaRPr lang="en-AU" noProof="0" dirty="0"/>
          </a:p>
        </p:txBody>
      </p:sp>
      <p:sp>
        <p:nvSpPr>
          <p:cNvPr id="3" name="Text Placeholder 2"/>
          <p:cNvSpPr>
            <a:spLocks noGrp="1"/>
          </p:cNvSpPr>
          <p:nvPr>
            <p:ph type="body" idx="1"/>
          </p:nvPr>
        </p:nvSpPr>
        <p:spPr>
          <a:xfrm>
            <a:off x="902400" y="1341438"/>
            <a:ext cx="10665600" cy="4394200"/>
          </a:xfrm>
          <a:prstGeom prst="rect">
            <a:avLst/>
          </a:prstGeom>
        </p:spPr>
        <p:txBody>
          <a:bodyPr vert="horz" lIns="0" tIns="0" rIns="0" bIns="0" rtlCol="0">
            <a:noAutofit/>
          </a:body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6" name="Slide Number Placeholder 5"/>
          <p:cNvSpPr>
            <a:spLocks noGrp="1"/>
          </p:cNvSpPr>
          <p:nvPr>
            <p:ph type="sldNum" sz="quarter" idx="4"/>
          </p:nvPr>
        </p:nvSpPr>
        <p:spPr>
          <a:xfrm>
            <a:off x="5753069" y="6429600"/>
            <a:ext cx="685867" cy="162000"/>
          </a:xfrm>
          <a:prstGeom prst="rect">
            <a:avLst/>
          </a:prstGeom>
        </p:spPr>
        <p:txBody>
          <a:bodyPr vert="horz" lIns="0" tIns="0" rIns="0" bIns="0" rtlCol="0" anchor="ctr"/>
          <a:lstStyle>
            <a:lvl1pPr algn="ctr">
              <a:defRPr sz="1000">
                <a:solidFill>
                  <a:schemeClr val="tx1"/>
                </a:solidFill>
              </a:defRPr>
            </a:lvl1pPr>
          </a:lstStyle>
          <a:p>
            <a:pPr fontAlgn="auto">
              <a:spcBef>
                <a:spcPts val="0"/>
              </a:spcBef>
              <a:spcAft>
                <a:spcPts val="0"/>
              </a:spcAft>
            </a:pPr>
            <a:fld id="{D185EA1E-79F1-42FE-BF0E-812787AB23E5}" type="slidenum">
              <a:rPr lang="en-AU" smtClean="0">
                <a:solidFill>
                  <a:srgbClr val="595A5B"/>
                </a:solidFill>
                <a:latin typeface="Verdana"/>
                <a:cs typeface="+mn-cs"/>
              </a:rPr>
              <a:pPr fontAlgn="auto">
                <a:spcBef>
                  <a:spcPts val="0"/>
                </a:spcBef>
                <a:spcAft>
                  <a:spcPts val="0"/>
                </a:spcAft>
              </a:pPr>
              <a:t>‹#›</a:t>
            </a:fld>
            <a:endParaRPr lang="en-AU" dirty="0">
              <a:solidFill>
                <a:srgbClr val="595A5B"/>
              </a:solidFill>
              <a:latin typeface="Verdana"/>
              <a:cs typeface="+mn-cs"/>
            </a:endParaRPr>
          </a:p>
        </p:txBody>
      </p:sp>
      <p:sp>
        <p:nvSpPr>
          <p:cNvPr id="9" name="Text Box 10"/>
          <p:cNvSpPr txBox="1">
            <a:spLocks noChangeArrowheads="1"/>
          </p:cNvSpPr>
          <p:nvPr userDrawn="1">
            <p:custDataLst>
              <p:tags r:id="rId25"/>
            </p:custDataLst>
          </p:nvPr>
        </p:nvSpPr>
        <p:spPr bwMode="gray">
          <a:xfrm>
            <a:off x="175849" y="6627813"/>
            <a:ext cx="3937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lr>
                <a:schemeClr val="tx2"/>
              </a:buClr>
              <a:defRPr sz="1200">
                <a:solidFill>
                  <a:schemeClr val="tx1"/>
                </a:solidFill>
                <a:latin typeface="Verdana" pitchFamily="34" charset="0"/>
                <a:cs typeface="Arial" charset="0"/>
              </a:defRPr>
            </a:lvl1pPr>
            <a:lvl2pPr marL="742950" indent="-285750" eaLnBrk="0" hangingPunct="0">
              <a:spcBef>
                <a:spcPct val="20000"/>
              </a:spcBef>
              <a:buClr>
                <a:schemeClr val="tx2"/>
              </a:buClr>
              <a:buChar char="•"/>
              <a:defRPr sz="1200">
                <a:solidFill>
                  <a:schemeClr val="tx1"/>
                </a:solidFill>
                <a:latin typeface="Verdana" pitchFamily="34" charset="0"/>
                <a:cs typeface="Arial" charset="0"/>
              </a:defRPr>
            </a:lvl2pPr>
            <a:lvl3pPr marL="1143000" indent="-228600" eaLnBrk="0" hangingPunct="0">
              <a:spcBef>
                <a:spcPct val="20000"/>
              </a:spcBef>
              <a:buClr>
                <a:schemeClr val="tx2"/>
              </a:buClr>
              <a:buFont typeface="Verdana" pitchFamily="34" charset="0"/>
              <a:buChar char="–"/>
              <a:defRPr sz="1200">
                <a:solidFill>
                  <a:schemeClr val="tx1"/>
                </a:solidFill>
                <a:latin typeface="Verdana" pitchFamily="34" charset="0"/>
                <a:cs typeface="Arial" charset="0"/>
              </a:defRPr>
            </a:lvl3pPr>
            <a:lvl4pPr marL="1600200" indent="-228600" eaLnBrk="0" hangingPunct="0">
              <a:spcBef>
                <a:spcPct val="20000"/>
              </a:spcBef>
              <a:buClr>
                <a:schemeClr val="tx2"/>
              </a:buClr>
              <a:buFont typeface="Verdana" pitchFamily="34" charset="0"/>
              <a:buChar char="-"/>
              <a:defRPr sz="1200">
                <a:solidFill>
                  <a:schemeClr val="tx1"/>
                </a:solidFill>
                <a:latin typeface="Verdana" pitchFamily="34" charset="0"/>
                <a:cs typeface="Arial" charset="0"/>
              </a:defRPr>
            </a:lvl4pPr>
            <a:lvl5pPr marL="2057400" indent="-228600" eaLnBrk="0" hangingPunct="0">
              <a:spcBef>
                <a:spcPct val="20000"/>
              </a:spcBef>
              <a:buClr>
                <a:schemeClr val="tx2"/>
              </a:buClr>
              <a:buFont typeface="Verdana" pitchFamily="34" charset="0"/>
              <a:buChar char="▪"/>
              <a:defRPr sz="1200">
                <a:solidFill>
                  <a:schemeClr val="tx1"/>
                </a:solidFill>
                <a:latin typeface="Verdana" pitchFamily="34" charset="0"/>
                <a:cs typeface="Arial" charset="0"/>
              </a:defRPr>
            </a:lvl5pPr>
            <a:lvl6pPr marL="2514600" indent="-228600" eaLnBrk="0" fontAlgn="base" hangingPunct="0">
              <a:spcBef>
                <a:spcPct val="20000"/>
              </a:spcBef>
              <a:spcAft>
                <a:spcPct val="0"/>
              </a:spcAft>
              <a:buClr>
                <a:schemeClr val="tx2"/>
              </a:buClr>
              <a:buFont typeface="Verdana" pitchFamily="34" charset="0"/>
              <a:buChar char="▪"/>
              <a:defRPr sz="1200">
                <a:solidFill>
                  <a:schemeClr val="tx1"/>
                </a:solidFill>
                <a:latin typeface="Verdana" pitchFamily="34" charset="0"/>
                <a:cs typeface="Arial" charset="0"/>
              </a:defRPr>
            </a:lvl6pPr>
            <a:lvl7pPr marL="2971800" indent="-228600" eaLnBrk="0" fontAlgn="base" hangingPunct="0">
              <a:spcBef>
                <a:spcPct val="20000"/>
              </a:spcBef>
              <a:spcAft>
                <a:spcPct val="0"/>
              </a:spcAft>
              <a:buClr>
                <a:schemeClr val="tx2"/>
              </a:buClr>
              <a:buFont typeface="Verdana" pitchFamily="34" charset="0"/>
              <a:buChar char="▪"/>
              <a:defRPr sz="1200">
                <a:solidFill>
                  <a:schemeClr val="tx1"/>
                </a:solidFill>
                <a:latin typeface="Verdana" pitchFamily="34" charset="0"/>
                <a:cs typeface="Arial" charset="0"/>
              </a:defRPr>
            </a:lvl7pPr>
            <a:lvl8pPr marL="3429000" indent="-228600" eaLnBrk="0" fontAlgn="base" hangingPunct="0">
              <a:spcBef>
                <a:spcPct val="20000"/>
              </a:spcBef>
              <a:spcAft>
                <a:spcPct val="0"/>
              </a:spcAft>
              <a:buClr>
                <a:schemeClr val="tx2"/>
              </a:buClr>
              <a:buFont typeface="Verdana" pitchFamily="34" charset="0"/>
              <a:buChar char="▪"/>
              <a:defRPr sz="1200">
                <a:solidFill>
                  <a:schemeClr val="tx1"/>
                </a:solidFill>
                <a:latin typeface="Verdana" pitchFamily="34" charset="0"/>
                <a:cs typeface="Arial" charset="0"/>
              </a:defRPr>
            </a:lvl8pPr>
            <a:lvl9pPr marL="3886200" indent="-228600" eaLnBrk="0" fontAlgn="base" hangingPunct="0">
              <a:spcBef>
                <a:spcPct val="20000"/>
              </a:spcBef>
              <a:spcAft>
                <a:spcPct val="0"/>
              </a:spcAft>
              <a:buClr>
                <a:schemeClr val="tx2"/>
              </a:buClr>
              <a:buFont typeface="Verdana" pitchFamily="34" charset="0"/>
              <a:buChar char="▪"/>
              <a:defRPr sz="1200">
                <a:solidFill>
                  <a:schemeClr val="tx1"/>
                </a:solidFill>
                <a:latin typeface="Verdana" pitchFamily="34" charset="0"/>
                <a:cs typeface="Arial" charset="0"/>
              </a:defRPr>
            </a:lvl9pPr>
          </a:lstStyle>
          <a:p>
            <a:pPr eaLnBrk="1" hangingPunct="1">
              <a:spcBef>
                <a:spcPct val="0"/>
              </a:spcBef>
              <a:spcAft>
                <a:spcPct val="30000"/>
              </a:spcAft>
              <a:buClrTx/>
            </a:pPr>
            <a:r>
              <a:rPr lang="en-AU" altLang="en-US" sz="1000" b="1" dirty="0">
                <a:solidFill>
                  <a:srgbClr val="FF3300"/>
                </a:solidFill>
              </a:rPr>
              <a:t>Confidential</a:t>
            </a:r>
          </a:p>
        </p:txBody>
      </p:sp>
      <p:sp>
        <p:nvSpPr>
          <p:cNvPr id="4" name="MSIPCMContentMarking" descr="{&quot;HashCode&quot;:2133105206,&quot;Placement&quot;:&quot;Footer&quot;}"/>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ct val="0"/>
              </a:spcBef>
              <a:spcAft>
                <a:spcPct val="0"/>
              </a:spcAft>
            </a:pPr>
            <a:r>
              <a:rPr lang="en-US" sz="700" dirty="0">
                <a:solidFill>
                  <a:srgbClr val="000000"/>
                </a:solidFill>
                <a:latin typeface="Arial" panose="020B0604020202020204" pitchFamily="34" charset="0"/>
              </a:rPr>
              <a:t>Sensitivity: Internal &amp; Restricted</a:t>
            </a:r>
          </a:p>
        </p:txBody>
      </p:sp>
    </p:spTree>
    <p:extLst>
      <p:ext uri="{BB962C8B-B14F-4D97-AF65-F5344CB8AC3E}">
        <p14:creationId xmlns:p14="http://schemas.microsoft.com/office/powerpoint/2010/main" val="191815675"/>
      </p:ext>
    </p:extLst>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 id="2147484248" r:id="rId12"/>
    <p:sldLayoutId id="2147484249" r:id="rId13"/>
    <p:sldLayoutId id="2147484250" r:id="rId14"/>
    <p:sldLayoutId id="2147484251" r:id="rId15"/>
    <p:sldLayoutId id="2147484252" r:id="rId16"/>
    <p:sldLayoutId id="2147484253" r:id="rId17"/>
    <p:sldLayoutId id="2147484254" r:id="rId18"/>
    <p:sldLayoutId id="2147484255" r:id="rId19"/>
    <p:sldLayoutId id="2147484256" r:id="rId20"/>
    <p:sldLayoutId id="2147484257" r:id="rId21"/>
    <p:sldLayoutId id="2147484353" r:id="rId22"/>
    <p:sldLayoutId id="2147484354" r:id="rId23"/>
  </p:sldLayoutIdLst>
  <p:hf hdr="0" ftr="0" dt="0"/>
  <p:txStyles>
    <p:titleStyle>
      <a:lvl1pPr algn="l" defTabSz="914400" rtl="0" eaLnBrk="1" latinLnBrk="0" hangingPunct="1">
        <a:lnSpc>
          <a:spcPct val="95000"/>
        </a:lnSpc>
        <a:spcBef>
          <a:spcPct val="0"/>
        </a:spcBef>
        <a:buNone/>
        <a:defRPr sz="1900" b="1" kern="1200" cap="all" baseline="0">
          <a:solidFill>
            <a:schemeClr val="tx2"/>
          </a:solidFill>
          <a:latin typeface="+mj-lt"/>
          <a:ea typeface="+mj-ea"/>
          <a:cs typeface="Arial" pitchFamily="34" charset="0"/>
        </a:defRPr>
      </a:lvl1pPr>
    </p:titleStyle>
    <p:bodyStyle>
      <a:lvl1pPr marL="0" indent="0" algn="l" defTabSz="914400" rtl="0" eaLnBrk="1" latinLnBrk="0" hangingPunct="1">
        <a:spcBef>
          <a:spcPts val="600"/>
        </a:spcBef>
        <a:buFont typeface="Arial" pitchFamily="34" charset="0"/>
        <a:buNone/>
        <a:defRPr sz="1600" kern="1200" baseline="0">
          <a:solidFill>
            <a:schemeClr val="tx1"/>
          </a:solidFill>
          <a:latin typeface="+mn-lt"/>
          <a:ea typeface="+mn-ea"/>
          <a:cs typeface="Arial" pitchFamily="34" charset="0"/>
        </a:defRPr>
      </a:lvl1pPr>
      <a:lvl2pPr marL="215900" indent="-215900" algn="l" defTabSz="914400" rtl="0" eaLnBrk="1" latinLnBrk="0" hangingPunct="1">
        <a:spcBef>
          <a:spcPts val="600"/>
        </a:spcBef>
        <a:buClr>
          <a:srgbClr val="5BC6E8"/>
        </a:buClr>
        <a:buFont typeface="Arial" pitchFamily="34" charset="0"/>
        <a:buChar char="•"/>
        <a:defRPr sz="1600" kern="1200">
          <a:solidFill>
            <a:schemeClr val="tx1"/>
          </a:solidFill>
          <a:latin typeface="+mn-lt"/>
          <a:ea typeface="+mn-ea"/>
          <a:cs typeface="Arial" pitchFamily="34" charset="0"/>
        </a:defRPr>
      </a:lvl2pPr>
      <a:lvl3pPr marL="432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3pPr>
      <a:lvl4pPr marL="648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4pPr>
      <a:lvl5pPr marL="864000" indent="-216000" algn="l" defTabSz="914400" rtl="0" eaLnBrk="1" latinLnBrk="0" hangingPunct="1">
        <a:spcBef>
          <a:spcPts val="600"/>
        </a:spcBef>
        <a:buClr>
          <a:srgbClr val="5BC6E8"/>
        </a:buClr>
        <a:buFont typeface="Verdana" pitchFamily="34" charset="0"/>
        <a:buChar char="–"/>
        <a:defRPr sz="1600" kern="1200" baseline="0">
          <a:solidFill>
            <a:schemeClr val="tx1"/>
          </a:solidFill>
          <a:latin typeface="+mn-lt"/>
          <a:ea typeface="+mn-ea"/>
          <a:cs typeface="Arial" pitchFamily="34" charset="0"/>
        </a:defRPr>
      </a:lvl5pPr>
      <a:lvl6pPr marL="1080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6pPr>
      <a:lvl7pPr marL="1296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7pPr>
      <a:lvl8pPr marL="1512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8pPr>
      <a:lvl9pPr marL="1728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auto">
          <a:xfrm>
            <a:off x="440" y="8"/>
            <a:ext cx="12191129" cy="1052735"/>
          </a:xfrm>
          <a:prstGeom prst="rect">
            <a:avLst/>
          </a:prstGeom>
          <a:solidFill>
            <a:srgbClr val="E9F5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800" dirty="0"/>
          </a:p>
        </p:txBody>
      </p:sp>
      <p:sp>
        <p:nvSpPr>
          <p:cNvPr id="2" name="Title Placeholder 1"/>
          <p:cNvSpPr>
            <a:spLocks noGrp="1"/>
          </p:cNvSpPr>
          <p:nvPr>
            <p:ph type="title"/>
          </p:nvPr>
        </p:nvSpPr>
        <p:spPr>
          <a:xfrm>
            <a:off x="873603" y="457201"/>
            <a:ext cx="10667300" cy="307504"/>
          </a:xfrm>
          <a:prstGeom prst="rect">
            <a:avLst/>
          </a:prstGeom>
        </p:spPr>
        <p:txBody>
          <a:bodyPr vert="horz" lIns="0" tIns="0" rIns="0" bIns="0" rtlCol="0" anchor="t">
            <a:noAutofit/>
          </a:bodyPr>
          <a:lstStyle/>
          <a:p>
            <a:r>
              <a:rPr lang="en-US" noProof="0" dirty="0"/>
              <a:t>Click to edit Master title style</a:t>
            </a:r>
            <a:endParaRPr lang="en-AU" noProof="0" dirty="0"/>
          </a:p>
        </p:txBody>
      </p:sp>
      <p:sp>
        <p:nvSpPr>
          <p:cNvPr id="3" name="Text Placeholder 2"/>
          <p:cNvSpPr>
            <a:spLocks noGrp="1"/>
          </p:cNvSpPr>
          <p:nvPr>
            <p:ph type="body" idx="1"/>
          </p:nvPr>
        </p:nvSpPr>
        <p:spPr>
          <a:xfrm>
            <a:off x="902400" y="1341438"/>
            <a:ext cx="10665600" cy="4394200"/>
          </a:xfrm>
          <a:prstGeom prst="rect">
            <a:avLst/>
          </a:prstGeom>
        </p:spPr>
        <p:txBody>
          <a:bodyPr vert="horz" lIns="0" tIns="0" rIns="0" bIns="0" rtlCol="0">
            <a:noAutofit/>
          </a:body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6" name="Slide Number Placeholder 5"/>
          <p:cNvSpPr>
            <a:spLocks noGrp="1"/>
          </p:cNvSpPr>
          <p:nvPr>
            <p:ph type="sldNum" sz="quarter" idx="4"/>
          </p:nvPr>
        </p:nvSpPr>
        <p:spPr>
          <a:xfrm>
            <a:off x="5753069" y="6429600"/>
            <a:ext cx="685867" cy="162000"/>
          </a:xfrm>
          <a:prstGeom prst="rect">
            <a:avLst/>
          </a:prstGeom>
        </p:spPr>
        <p:txBody>
          <a:bodyPr vert="horz" lIns="0" tIns="0" rIns="0" bIns="0" rtlCol="0" anchor="ctr"/>
          <a:lstStyle>
            <a:lvl1pPr algn="ctr">
              <a:defRPr sz="1000">
                <a:solidFill>
                  <a:schemeClr val="tx1"/>
                </a:solidFill>
              </a:defRPr>
            </a:lvl1pPr>
          </a:lstStyle>
          <a:p>
            <a:fld id="{D185EA1E-79F1-42FE-BF0E-812787AB23E5}" type="slidenum">
              <a:rPr lang="en-AU" smtClean="0"/>
              <a:pPr/>
              <a:t>‹#›</a:t>
            </a:fld>
            <a:endParaRPr lang="en-AU" dirty="0"/>
          </a:p>
        </p:txBody>
      </p:sp>
      <p:sp>
        <p:nvSpPr>
          <p:cNvPr id="4" name="MSIPCMContentMarking" descr="{&quot;HashCode&quot;:2133105206,&quot;Placement&quot;:&quot;Footer&quot;}"/>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ct val="0"/>
              </a:spcBef>
              <a:spcAft>
                <a:spcPct val="0"/>
              </a:spcAft>
            </a:pPr>
            <a:r>
              <a:rPr lang="en-US" sz="700" dirty="0">
                <a:solidFill>
                  <a:srgbClr val="000000"/>
                </a:solidFill>
                <a:latin typeface="Arial" panose="020B0604020202020204" pitchFamily="34" charset="0"/>
              </a:rPr>
              <a:t>Sensitivity: Internal &amp; Restricted</a:t>
            </a:r>
          </a:p>
        </p:txBody>
      </p:sp>
    </p:spTree>
    <p:extLst>
      <p:ext uri="{BB962C8B-B14F-4D97-AF65-F5344CB8AC3E}">
        <p14:creationId xmlns:p14="http://schemas.microsoft.com/office/powerpoint/2010/main" val="139008661"/>
      </p:ext>
    </p:extLst>
  </p:cSld>
  <p:clrMap bg1="lt1" tx1="dk1" bg2="lt2" tx2="dk2" accent1="accent1" accent2="accent2" accent3="accent3" accent4="accent4" accent5="accent5" accent6="accent6" hlink="hlink" folHlink="folHlink"/>
  <p:sldLayoutIdLst>
    <p:sldLayoutId id="2147484303" r:id="rId1"/>
    <p:sldLayoutId id="2147484304" r:id="rId2"/>
    <p:sldLayoutId id="2147484305" r:id="rId3"/>
    <p:sldLayoutId id="2147484306" r:id="rId4"/>
    <p:sldLayoutId id="2147484307" r:id="rId5"/>
    <p:sldLayoutId id="2147484308" r:id="rId6"/>
    <p:sldLayoutId id="2147484309" r:id="rId7"/>
    <p:sldLayoutId id="2147484310" r:id="rId8"/>
    <p:sldLayoutId id="2147484311" r:id="rId9"/>
    <p:sldLayoutId id="2147484312" r:id="rId10"/>
    <p:sldLayoutId id="2147484313" r:id="rId11"/>
    <p:sldLayoutId id="2147484314" r:id="rId12"/>
    <p:sldLayoutId id="2147484315" r:id="rId13"/>
    <p:sldLayoutId id="2147484316" r:id="rId14"/>
    <p:sldLayoutId id="2147484317" r:id="rId15"/>
    <p:sldLayoutId id="2147484318" r:id="rId16"/>
    <p:sldLayoutId id="2147484319" r:id="rId17"/>
    <p:sldLayoutId id="2147484320" r:id="rId18"/>
    <p:sldLayoutId id="2147484321" r:id="rId19"/>
    <p:sldLayoutId id="2147484322" r:id="rId20"/>
    <p:sldLayoutId id="2147484323" r:id="rId21"/>
    <p:sldLayoutId id="2147484324" r:id="rId22"/>
    <p:sldLayoutId id="2147484325" r:id="rId23"/>
    <p:sldLayoutId id="2147484327" r:id="rId24"/>
    <p:sldLayoutId id="2147484328" r:id="rId25"/>
  </p:sldLayoutIdLst>
  <p:hf hdr="0" ftr="0" dt="0"/>
  <p:txStyles>
    <p:titleStyle>
      <a:lvl1pPr algn="l" defTabSz="914400" rtl="0" eaLnBrk="1" latinLnBrk="0" hangingPunct="1">
        <a:lnSpc>
          <a:spcPct val="95000"/>
        </a:lnSpc>
        <a:spcBef>
          <a:spcPct val="0"/>
        </a:spcBef>
        <a:buNone/>
        <a:defRPr sz="1900" b="1" kern="1200" cap="all" baseline="0">
          <a:solidFill>
            <a:schemeClr val="tx2"/>
          </a:solidFill>
          <a:latin typeface="+mj-lt"/>
          <a:ea typeface="+mj-ea"/>
          <a:cs typeface="Arial" pitchFamily="34" charset="0"/>
        </a:defRPr>
      </a:lvl1pPr>
    </p:titleStyle>
    <p:bodyStyle>
      <a:lvl1pPr marL="0" indent="0" algn="l" defTabSz="914400" rtl="0" eaLnBrk="1" latinLnBrk="0" hangingPunct="1">
        <a:spcBef>
          <a:spcPts val="600"/>
        </a:spcBef>
        <a:buFont typeface="Arial" pitchFamily="34" charset="0"/>
        <a:buNone/>
        <a:defRPr sz="1600" kern="1200" baseline="0">
          <a:solidFill>
            <a:schemeClr val="tx1"/>
          </a:solidFill>
          <a:latin typeface="+mn-lt"/>
          <a:ea typeface="+mn-ea"/>
          <a:cs typeface="Arial" pitchFamily="34" charset="0"/>
        </a:defRPr>
      </a:lvl1pPr>
      <a:lvl2pPr marL="215900" indent="-215900" algn="l" defTabSz="914400" rtl="0" eaLnBrk="1" latinLnBrk="0" hangingPunct="1">
        <a:spcBef>
          <a:spcPts val="600"/>
        </a:spcBef>
        <a:buClr>
          <a:srgbClr val="5BC6E8"/>
        </a:buClr>
        <a:buFont typeface="Arial" pitchFamily="34" charset="0"/>
        <a:buChar char="•"/>
        <a:defRPr sz="1600" kern="1200">
          <a:solidFill>
            <a:schemeClr val="tx1"/>
          </a:solidFill>
          <a:latin typeface="+mn-lt"/>
          <a:ea typeface="+mn-ea"/>
          <a:cs typeface="Arial" pitchFamily="34" charset="0"/>
        </a:defRPr>
      </a:lvl2pPr>
      <a:lvl3pPr marL="432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3pPr>
      <a:lvl4pPr marL="648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4pPr>
      <a:lvl5pPr marL="864000" indent="-216000" algn="l" defTabSz="914400" rtl="0" eaLnBrk="1" latinLnBrk="0" hangingPunct="1">
        <a:spcBef>
          <a:spcPts val="600"/>
        </a:spcBef>
        <a:buClr>
          <a:srgbClr val="5BC6E8"/>
        </a:buClr>
        <a:buFont typeface="Verdana" pitchFamily="34" charset="0"/>
        <a:buChar char="–"/>
        <a:defRPr sz="1600" kern="1200" baseline="0">
          <a:solidFill>
            <a:schemeClr val="tx1"/>
          </a:solidFill>
          <a:latin typeface="+mn-lt"/>
          <a:ea typeface="+mn-ea"/>
          <a:cs typeface="Arial" pitchFamily="34" charset="0"/>
        </a:defRPr>
      </a:lvl5pPr>
      <a:lvl6pPr marL="1080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6pPr>
      <a:lvl7pPr marL="1296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7pPr>
      <a:lvl8pPr marL="1512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8pPr>
      <a:lvl9pPr marL="1728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auto">
          <a:xfrm>
            <a:off x="440" y="8"/>
            <a:ext cx="12191129" cy="1052735"/>
          </a:xfrm>
          <a:prstGeom prst="rect">
            <a:avLst/>
          </a:prstGeom>
          <a:solidFill>
            <a:srgbClr val="E9F5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en-US" sz="1800" dirty="0">
              <a:solidFill>
                <a:srgbClr val="FFFFFF"/>
              </a:solidFill>
            </a:endParaRPr>
          </a:p>
        </p:txBody>
      </p:sp>
      <p:sp>
        <p:nvSpPr>
          <p:cNvPr id="2" name="Title Placeholder 1"/>
          <p:cNvSpPr>
            <a:spLocks noGrp="1"/>
          </p:cNvSpPr>
          <p:nvPr>
            <p:ph type="title"/>
          </p:nvPr>
        </p:nvSpPr>
        <p:spPr>
          <a:xfrm>
            <a:off x="873603" y="457201"/>
            <a:ext cx="10667300" cy="307504"/>
          </a:xfrm>
          <a:prstGeom prst="rect">
            <a:avLst/>
          </a:prstGeom>
        </p:spPr>
        <p:txBody>
          <a:bodyPr vert="horz" lIns="0" tIns="0" rIns="0" bIns="0" rtlCol="0" anchor="t">
            <a:noAutofit/>
          </a:bodyPr>
          <a:lstStyle/>
          <a:p>
            <a:r>
              <a:rPr lang="en-US" noProof="0" dirty="0"/>
              <a:t>Click to edit Master title style</a:t>
            </a:r>
            <a:endParaRPr lang="en-AU" noProof="0" dirty="0"/>
          </a:p>
        </p:txBody>
      </p:sp>
      <p:sp>
        <p:nvSpPr>
          <p:cNvPr id="3" name="Text Placeholder 2"/>
          <p:cNvSpPr>
            <a:spLocks noGrp="1"/>
          </p:cNvSpPr>
          <p:nvPr>
            <p:ph type="body" idx="1"/>
          </p:nvPr>
        </p:nvSpPr>
        <p:spPr>
          <a:xfrm>
            <a:off x="902400" y="1341438"/>
            <a:ext cx="10665600" cy="4394200"/>
          </a:xfrm>
          <a:prstGeom prst="rect">
            <a:avLst/>
          </a:prstGeom>
        </p:spPr>
        <p:txBody>
          <a:bodyPr vert="horz" lIns="0" tIns="0" rIns="0" bIns="0" rtlCol="0">
            <a:noAutofit/>
          </a:body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6" name="Slide Number Placeholder 5"/>
          <p:cNvSpPr>
            <a:spLocks noGrp="1"/>
          </p:cNvSpPr>
          <p:nvPr>
            <p:ph type="sldNum" sz="quarter" idx="4"/>
          </p:nvPr>
        </p:nvSpPr>
        <p:spPr>
          <a:xfrm>
            <a:off x="5753069" y="6429600"/>
            <a:ext cx="685867" cy="162000"/>
          </a:xfrm>
          <a:prstGeom prst="rect">
            <a:avLst/>
          </a:prstGeom>
        </p:spPr>
        <p:txBody>
          <a:bodyPr vert="horz" lIns="0" tIns="0" rIns="0" bIns="0" rtlCol="0" anchor="ctr"/>
          <a:lstStyle>
            <a:lvl1pPr algn="ctr">
              <a:defRPr sz="1000">
                <a:solidFill>
                  <a:schemeClr val="tx1"/>
                </a:solidFill>
              </a:defRPr>
            </a:lvl1pPr>
          </a:lstStyle>
          <a:p>
            <a:pPr fontAlgn="auto">
              <a:spcBef>
                <a:spcPts val="0"/>
              </a:spcBef>
              <a:spcAft>
                <a:spcPts val="0"/>
              </a:spcAft>
            </a:pPr>
            <a:fld id="{D185EA1E-79F1-42FE-BF0E-812787AB23E5}" type="slidenum">
              <a:rPr lang="en-AU" smtClean="0">
                <a:solidFill>
                  <a:srgbClr val="595A5B"/>
                </a:solidFill>
                <a:latin typeface="Verdana"/>
                <a:cs typeface="+mn-cs"/>
              </a:rPr>
              <a:pPr fontAlgn="auto">
                <a:spcBef>
                  <a:spcPts val="0"/>
                </a:spcBef>
                <a:spcAft>
                  <a:spcPts val="0"/>
                </a:spcAft>
              </a:pPr>
              <a:t>‹#›</a:t>
            </a:fld>
            <a:endParaRPr lang="en-AU" dirty="0">
              <a:solidFill>
                <a:srgbClr val="595A5B"/>
              </a:solidFill>
              <a:latin typeface="Verdana"/>
              <a:cs typeface="+mn-cs"/>
            </a:endParaRPr>
          </a:p>
        </p:txBody>
      </p:sp>
      <p:sp>
        <p:nvSpPr>
          <p:cNvPr id="4" name="MSIPCMContentMarking" descr="{&quot;HashCode&quot;:2133105206,&quot;Placement&quot;:&quot;Footer&quot;}"/>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ct val="0"/>
              </a:spcBef>
              <a:spcAft>
                <a:spcPct val="0"/>
              </a:spcAft>
            </a:pPr>
            <a:r>
              <a:rPr lang="en-US" sz="700" dirty="0">
                <a:solidFill>
                  <a:srgbClr val="000000"/>
                </a:solidFill>
                <a:latin typeface="Arial" panose="020B0604020202020204" pitchFamily="34" charset="0"/>
              </a:rPr>
              <a:t>Sensitivity: Internal &amp; Restricted</a:t>
            </a:r>
          </a:p>
        </p:txBody>
      </p:sp>
    </p:spTree>
    <p:extLst>
      <p:ext uri="{BB962C8B-B14F-4D97-AF65-F5344CB8AC3E}">
        <p14:creationId xmlns:p14="http://schemas.microsoft.com/office/powerpoint/2010/main" val="3381300253"/>
      </p:ext>
    </p:extLst>
  </p:cSld>
  <p:clrMap bg1="lt1" tx1="dk1" bg2="lt2" tx2="dk2" accent1="accent1" accent2="accent2" accent3="accent3" accent4="accent4" accent5="accent5" accent6="accent6" hlink="hlink" folHlink="folHlink"/>
  <p:sldLayoutIdLst>
    <p:sldLayoutId id="2147484330" r:id="rId1"/>
    <p:sldLayoutId id="2147484331" r:id="rId2"/>
    <p:sldLayoutId id="2147484332" r:id="rId3"/>
    <p:sldLayoutId id="2147484333" r:id="rId4"/>
    <p:sldLayoutId id="2147484334" r:id="rId5"/>
    <p:sldLayoutId id="2147484335" r:id="rId6"/>
    <p:sldLayoutId id="2147484336" r:id="rId7"/>
    <p:sldLayoutId id="2147484337" r:id="rId8"/>
    <p:sldLayoutId id="2147484338" r:id="rId9"/>
    <p:sldLayoutId id="2147484339" r:id="rId10"/>
    <p:sldLayoutId id="2147484340" r:id="rId11"/>
    <p:sldLayoutId id="2147484341" r:id="rId12"/>
    <p:sldLayoutId id="2147484342" r:id="rId13"/>
    <p:sldLayoutId id="2147484343" r:id="rId14"/>
    <p:sldLayoutId id="2147484344" r:id="rId15"/>
    <p:sldLayoutId id="2147484345" r:id="rId16"/>
    <p:sldLayoutId id="2147484346" r:id="rId17"/>
    <p:sldLayoutId id="2147484347" r:id="rId18"/>
    <p:sldLayoutId id="2147484348" r:id="rId19"/>
    <p:sldLayoutId id="2147484349" r:id="rId20"/>
    <p:sldLayoutId id="2147484350" r:id="rId21"/>
    <p:sldLayoutId id="2147484351" r:id="rId22"/>
  </p:sldLayoutIdLst>
  <p:hf hdr="0" ftr="0" dt="0"/>
  <p:txStyles>
    <p:titleStyle>
      <a:lvl1pPr algn="l" defTabSz="914400" rtl="0" eaLnBrk="1" latinLnBrk="0" hangingPunct="1">
        <a:lnSpc>
          <a:spcPct val="95000"/>
        </a:lnSpc>
        <a:spcBef>
          <a:spcPct val="0"/>
        </a:spcBef>
        <a:buNone/>
        <a:defRPr sz="1900" b="1" kern="1200" cap="all" baseline="0">
          <a:solidFill>
            <a:schemeClr val="tx2"/>
          </a:solidFill>
          <a:latin typeface="+mj-lt"/>
          <a:ea typeface="+mj-ea"/>
          <a:cs typeface="Arial" pitchFamily="34" charset="0"/>
        </a:defRPr>
      </a:lvl1pPr>
    </p:titleStyle>
    <p:bodyStyle>
      <a:lvl1pPr marL="0" indent="0" algn="l" defTabSz="914400" rtl="0" eaLnBrk="1" latinLnBrk="0" hangingPunct="1">
        <a:spcBef>
          <a:spcPts val="600"/>
        </a:spcBef>
        <a:buFont typeface="Arial" pitchFamily="34" charset="0"/>
        <a:buNone/>
        <a:defRPr sz="1600" kern="1200" baseline="0">
          <a:solidFill>
            <a:schemeClr val="tx1"/>
          </a:solidFill>
          <a:latin typeface="+mn-lt"/>
          <a:ea typeface="+mn-ea"/>
          <a:cs typeface="Arial" pitchFamily="34" charset="0"/>
        </a:defRPr>
      </a:lvl1pPr>
      <a:lvl2pPr marL="215900" indent="-215900" algn="l" defTabSz="914400" rtl="0" eaLnBrk="1" latinLnBrk="0" hangingPunct="1">
        <a:spcBef>
          <a:spcPts val="600"/>
        </a:spcBef>
        <a:buClr>
          <a:srgbClr val="5BC6E8"/>
        </a:buClr>
        <a:buFont typeface="Arial" pitchFamily="34" charset="0"/>
        <a:buChar char="•"/>
        <a:defRPr sz="1600" kern="1200">
          <a:solidFill>
            <a:schemeClr val="tx1"/>
          </a:solidFill>
          <a:latin typeface="+mn-lt"/>
          <a:ea typeface="+mn-ea"/>
          <a:cs typeface="Arial" pitchFamily="34" charset="0"/>
        </a:defRPr>
      </a:lvl2pPr>
      <a:lvl3pPr marL="432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3pPr>
      <a:lvl4pPr marL="648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4pPr>
      <a:lvl5pPr marL="864000" indent="-216000" algn="l" defTabSz="914400" rtl="0" eaLnBrk="1" latinLnBrk="0" hangingPunct="1">
        <a:spcBef>
          <a:spcPts val="600"/>
        </a:spcBef>
        <a:buClr>
          <a:srgbClr val="5BC6E8"/>
        </a:buClr>
        <a:buFont typeface="Verdana" pitchFamily="34" charset="0"/>
        <a:buChar char="–"/>
        <a:defRPr sz="1600" kern="1200" baseline="0">
          <a:solidFill>
            <a:schemeClr val="tx1"/>
          </a:solidFill>
          <a:latin typeface="+mn-lt"/>
          <a:ea typeface="+mn-ea"/>
          <a:cs typeface="Arial" pitchFamily="34" charset="0"/>
        </a:defRPr>
      </a:lvl5pPr>
      <a:lvl6pPr marL="1080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6pPr>
      <a:lvl7pPr marL="1296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7pPr>
      <a:lvl8pPr marL="1512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8pPr>
      <a:lvl9pPr marL="1728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auto">
          <a:xfrm>
            <a:off x="440" y="8"/>
            <a:ext cx="12191129" cy="1052735"/>
          </a:xfrm>
          <a:prstGeom prst="rect">
            <a:avLst/>
          </a:prstGeom>
          <a:solidFill>
            <a:srgbClr val="E9F5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800" dirty="0"/>
          </a:p>
        </p:txBody>
      </p:sp>
      <p:sp>
        <p:nvSpPr>
          <p:cNvPr id="2" name="Title Placeholder 1"/>
          <p:cNvSpPr>
            <a:spLocks noGrp="1"/>
          </p:cNvSpPr>
          <p:nvPr>
            <p:ph type="title"/>
          </p:nvPr>
        </p:nvSpPr>
        <p:spPr>
          <a:xfrm>
            <a:off x="873603" y="457201"/>
            <a:ext cx="10667300" cy="307504"/>
          </a:xfrm>
          <a:prstGeom prst="rect">
            <a:avLst/>
          </a:prstGeom>
        </p:spPr>
        <p:txBody>
          <a:bodyPr vert="horz" lIns="0" tIns="0" rIns="0" bIns="0" rtlCol="0" anchor="t">
            <a:noAutofit/>
          </a:bodyPr>
          <a:lstStyle/>
          <a:p>
            <a:r>
              <a:rPr lang="en-US" noProof="0" dirty="0"/>
              <a:t>Click to edit Master title style</a:t>
            </a:r>
            <a:endParaRPr lang="en-AU" noProof="0" dirty="0"/>
          </a:p>
        </p:txBody>
      </p:sp>
      <p:sp>
        <p:nvSpPr>
          <p:cNvPr id="3" name="Text Placeholder 2"/>
          <p:cNvSpPr>
            <a:spLocks noGrp="1"/>
          </p:cNvSpPr>
          <p:nvPr>
            <p:ph type="body" idx="1"/>
          </p:nvPr>
        </p:nvSpPr>
        <p:spPr>
          <a:xfrm>
            <a:off x="902400" y="1341438"/>
            <a:ext cx="10665600" cy="4394200"/>
          </a:xfrm>
          <a:prstGeom prst="rect">
            <a:avLst/>
          </a:prstGeom>
        </p:spPr>
        <p:txBody>
          <a:bodyPr vert="horz" lIns="0" tIns="0" rIns="0" bIns="0" rtlCol="0">
            <a:noAutofit/>
          </a:body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4" name="Date Placeholder 3"/>
          <p:cNvSpPr>
            <a:spLocks noGrp="1"/>
          </p:cNvSpPr>
          <p:nvPr>
            <p:ph type="dt" sz="half" idx="2"/>
          </p:nvPr>
        </p:nvSpPr>
        <p:spPr>
          <a:xfrm>
            <a:off x="873301" y="6590336"/>
            <a:ext cx="3025633" cy="216000"/>
          </a:xfrm>
          <a:prstGeom prst="rect">
            <a:avLst/>
          </a:prstGeom>
        </p:spPr>
        <p:txBody>
          <a:bodyPr vert="horz" lIns="0" tIns="0" rIns="0" bIns="0" rtlCol="0" anchor="ctr"/>
          <a:lstStyle>
            <a:lvl1pPr algn="l">
              <a:defRPr sz="1000">
                <a:solidFill>
                  <a:schemeClr val="tx1"/>
                </a:solidFill>
                <a:latin typeface="+mn-lt"/>
                <a:cs typeface="Arial" pitchFamily="34" charset="0"/>
              </a:defRPr>
            </a:lvl1pPr>
          </a:lstStyle>
          <a:p>
            <a:endParaRPr lang="en-AU" dirty="0"/>
          </a:p>
        </p:txBody>
      </p:sp>
      <p:sp>
        <p:nvSpPr>
          <p:cNvPr id="5" name="Footer Placeholder 4"/>
          <p:cNvSpPr>
            <a:spLocks noGrp="1"/>
          </p:cNvSpPr>
          <p:nvPr>
            <p:ph type="ftr" sz="quarter" idx="3"/>
          </p:nvPr>
        </p:nvSpPr>
        <p:spPr>
          <a:xfrm>
            <a:off x="874680" y="6428336"/>
            <a:ext cx="7144728" cy="163264"/>
          </a:xfrm>
          <a:prstGeom prst="rect">
            <a:avLst/>
          </a:prstGeom>
        </p:spPr>
        <p:txBody>
          <a:bodyPr vert="horz" lIns="0" tIns="0" rIns="0" bIns="0" rtlCol="0" anchor="ctr" anchorCtr="0"/>
          <a:lstStyle>
            <a:lvl1pPr algn="l">
              <a:defRPr lang="en-AU" sz="1000" b="1" dirty="0">
                <a:solidFill>
                  <a:schemeClr val="tx2"/>
                </a:solidFill>
                <a:latin typeface="+mn-lt"/>
                <a:cs typeface="Arial" pitchFamily="34" charset="0"/>
              </a:defRPr>
            </a:lvl1pPr>
          </a:lstStyle>
          <a:p>
            <a:r>
              <a:rPr lang="en-AU" dirty="0"/>
              <a:t>Restricted</a:t>
            </a:r>
          </a:p>
        </p:txBody>
      </p:sp>
      <p:sp>
        <p:nvSpPr>
          <p:cNvPr id="6" name="Slide Number Placeholder 5"/>
          <p:cNvSpPr>
            <a:spLocks noGrp="1"/>
          </p:cNvSpPr>
          <p:nvPr>
            <p:ph type="sldNum" sz="quarter" idx="4"/>
          </p:nvPr>
        </p:nvSpPr>
        <p:spPr>
          <a:xfrm>
            <a:off x="5753069" y="6429600"/>
            <a:ext cx="685867" cy="162000"/>
          </a:xfrm>
          <a:prstGeom prst="rect">
            <a:avLst/>
          </a:prstGeom>
        </p:spPr>
        <p:txBody>
          <a:bodyPr vert="horz" lIns="0" tIns="0" rIns="0" bIns="0" rtlCol="0" anchor="ctr"/>
          <a:lstStyle>
            <a:lvl1pPr algn="ctr">
              <a:defRPr sz="1000">
                <a:solidFill>
                  <a:schemeClr val="tx1"/>
                </a:solidFill>
              </a:defRPr>
            </a:lvl1pPr>
          </a:lstStyle>
          <a:p>
            <a:fld id="{D185EA1E-79F1-42FE-BF0E-812787AB23E5}" type="slidenum">
              <a:rPr lang="en-AU" smtClean="0"/>
              <a:pPr/>
              <a:t>‹#›</a:t>
            </a:fld>
            <a:endParaRPr lang="en-AU" dirty="0"/>
          </a:p>
        </p:txBody>
      </p:sp>
      <p:sp>
        <p:nvSpPr>
          <p:cNvPr id="7" name="MSIPCMContentMarking" descr="{&quot;HashCode&quot;:2133105206,&quot;Placement&quot;:&quot;Footer&quot;}"/>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ts val="0"/>
              </a:spcBef>
              <a:spcAft>
                <a:spcPts val="0"/>
              </a:spcAft>
            </a:pPr>
            <a:r>
              <a:rPr lang="en-US" sz="700" dirty="0">
                <a:solidFill>
                  <a:srgbClr val="000000"/>
                </a:solidFill>
                <a:latin typeface="Arial" panose="020B0604020202020204" pitchFamily="34" charset="0"/>
              </a:rPr>
              <a:t>Sensitivity: Internal &amp; Restricted</a:t>
            </a:r>
          </a:p>
        </p:txBody>
      </p:sp>
    </p:spTree>
    <p:extLst>
      <p:ext uri="{BB962C8B-B14F-4D97-AF65-F5344CB8AC3E}">
        <p14:creationId xmlns:p14="http://schemas.microsoft.com/office/powerpoint/2010/main" val="1155792465"/>
      </p:ext>
    </p:extLst>
  </p:cSld>
  <p:clrMap bg1="lt1" tx1="dk1" bg2="lt2" tx2="dk2" accent1="accent1" accent2="accent2" accent3="accent3" accent4="accent4" accent5="accent5" accent6="accent6" hlink="hlink" folHlink="folHlink"/>
  <p:sldLayoutIdLst>
    <p:sldLayoutId id="2147484356" r:id="rId1"/>
    <p:sldLayoutId id="2147484357" r:id="rId2"/>
    <p:sldLayoutId id="2147484358" r:id="rId3"/>
    <p:sldLayoutId id="2147484359" r:id="rId4"/>
    <p:sldLayoutId id="2147484360" r:id="rId5"/>
    <p:sldLayoutId id="2147484361" r:id="rId6"/>
    <p:sldLayoutId id="2147484362" r:id="rId7"/>
    <p:sldLayoutId id="2147484363" r:id="rId8"/>
    <p:sldLayoutId id="2147484364" r:id="rId9"/>
    <p:sldLayoutId id="2147484365" r:id="rId10"/>
    <p:sldLayoutId id="2147484366" r:id="rId11"/>
    <p:sldLayoutId id="2147484367" r:id="rId12"/>
    <p:sldLayoutId id="2147484368" r:id="rId13"/>
    <p:sldLayoutId id="2147484369" r:id="rId14"/>
    <p:sldLayoutId id="2147484370" r:id="rId15"/>
    <p:sldLayoutId id="2147484371" r:id="rId16"/>
    <p:sldLayoutId id="2147484372" r:id="rId17"/>
    <p:sldLayoutId id="2147484373" r:id="rId18"/>
    <p:sldLayoutId id="2147484374" r:id="rId19"/>
    <p:sldLayoutId id="2147484375" r:id="rId20"/>
    <p:sldLayoutId id="2147484376" r:id="rId21"/>
    <p:sldLayoutId id="2147484377" r:id="rId22"/>
    <p:sldLayoutId id="2147484378" r:id="rId23"/>
  </p:sldLayoutIdLst>
  <p:hf hdr="0" dt="0"/>
  <p:txStyles>
    <p:titleStyle>
      <a:lvl1pPr algn="l" defTabSz="914400" rtl="0" eaLnBrk="1" latinLnBrk="0" hangingPunct="1">
        <a:lnSpc>
          <a:spcPct val="95000"/>
        </a:lnSpc>
        <a:spcBef>
          <a:spcPct val="0"/>
        </a:spcBef>
        <a:buNone/>
        <a:defRPr sz="1900" b="1" kern="1200" cap="all" baseline="0">
          <a:solidFill>
            <a:schemeClr val="tx2"/>
          </a:solidFill>
          <a:latin typeface="+mj-lt"/>
          <a:ea typeface="+mj-ea"/>
          <a:cs typeface="Arial" pitchFamily="34" charset="0"/>
        </a:defRPr>
      </a:lvl1pPr>
    </p:titleStyle>
    <p:bodyStyle>
      <a:lvl1pPr marL="0" indent="0" algn="l" defTabSz="914400" rtl="0" eaLnBrk="1" latinLnBrk="0" hangingPunct="1">
        <a:spcBef>
          <a:spcPts val="600"/>
        </a:spcBef>
        <a:buFont typeface="Arial" pitchFamily="34" charset="0"/>
        <a:buNone/>
        <a:defRPr sz="1600" kern="1200" baseline="0">
          <a:solidFill>
            <a:schemeClr val="tx1"/>
          </a:solidFill>
          <a:latin typeface="+mn-lt"/>
          <a:ea typeface="+mn-ea"/>
          <a:cs typeface="Arial" pitchFamily="34" charset="0"/>
        </a:defRPr>
      </a:lvl1pPr>
      <a:lvl2pPr marL="215900" indent="-215900" algn="l" defTabSz="914400" rtl="0" eaLnBrk="1" latinLnBrk="0" hangingPunct="1">
        <a:spcBef>
          <a:spcPts val="600"/>
        </a:spcBef>
        <a:buClr>
          <a:srgbClr val="5BC6E8"/>
        </a:buClr>
        <a:buFont typeface="Arial" pitchFamily="34" charset="0"/>
        <a:buChar char="•"/>
        <a:defRPr sz="1600" kern="1200">
          <a:solidFill>
            <a:schemeClr val="tx1"/>
          </a:solidFill>
          <a:latin typeface="+mn-lt"/>
          <a:ea typeface="+mn-ea"/>
          <a:cs typeface="Arial" pitchFamily="34" charset="0"/>
        </a:defRPr>
      </a:lvl2pPr>
      <a:lvl3pPr marL="432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3pPr>
      <a:lvl4pPr marL="648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4pPr>
      <a:lvl5pPr marL="864000" indent="-216000" algn="l" defTabSz="914400" rtl="0" eaLnBrk="1" latinLnBrk="0" hangingPunct="1">
        <a:spcBef>
          <a:spcPts val="600"/>
        </a:spcBef>
        <a:buClr>
          <a:srgbClr val="5BC6E8"/>
        </a:buClr>
        <a:buFont typeface="Verdana" pitchFamily="34" charset="0"/>
        <a:buChar char="–"/>
        <a:defRPr sz="1600" kern="1200" baseline="0">
          <a:solidFill>
            <a:schemeClr val="tx1"/>
          </a:solidFill>
          <a:latin typeface="+mn-lt"/>
          <a:ea typeface="+mn-ea"/>
          <a:cs typeface="Arial" pitchFamily="34" charset="0"/>
        </a:defRPr>
      </a:lvl5pPr>
      <a:lvl6pPr marL="1080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6pPr>
      <a:lvl7pPr marL="1296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7pPr>
      <a:lvl8pPr marL="1512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8pPr>
      <a:lvl9pPr marL="1728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auto">
          <a:xfrm>
            <a:off x="440" y="8"/>
            <a:ext cx="12191129" cy="1052735"/>
          </a:xfrm>
          <a:prstGeom prst="rect">
            <a:avLst/>
          </a:prstGeom>
          <a:solidFill>
            <a:srgbClr val="E9F5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1800" dirty="0"/>
          </a:p>
        </p:txBody>
      </p:sp>
      <p:sp>
        <p:nvSpPr>
          <p:cNvPr id="2" name="Title Placeholder 1"/>
          <p:cNvSpPr>
            <a:spLocks noGrp="1"/>
          </p:cNvSpPr>
          <p:nvPr>
            <p:ph type="title"/>
          </p:nvPr>
        </p:nvSpPr>
        <p:spPr>
          <a:xfrm>
            <a:off x="873603" y="457201"/>
            <a:ext cx="10667300" cy="307504"/>
          </a:xfrm>
          <a:prstGeom prst="rect">
            <a:avLst/>
          </a:prstGeom>
        </p:spPr>
        <p:txBody>
          <a:bodyPr vert="horz" lIns="0" tIns="0" rIns="0" bIns="0" rtlCol="0" anchor="t">
            <a:noAutofit/>
          </a:bodyPr>
          <a:lstStyle/>
          <a:p>
            <a:r>
              <a:rPr lang="en-US" noProof="0" dirty="0"/>
              <a:t>Click to edit Master title style</a:t>
            </a:r>
            <a:endParaRPr lang="en-AU" noProof="0" dirty="0"/>
          </a:p>
        </p:txBody>
      </p:sp>
      <p:sp>
        <p:nvSpPr>
          <p:cNvPr id="3" name="Text Placeholder 2"/>
          <p:cNvSpPr>
            <a:spLocks noGrp="1"/>
          </p:cNvSpPr>
          <p:nvPr>
            <p:ph type="body" idx="1"/>
          </p:nvPr>
        </p:nvSpPr>
        <p:spPr>
          <a:xfrm>
            <a:off x="902400" y="1341438"/>
            <a:ext cx="10665600" cy="4394200"/>
          </a:xfrm>
          <a:prstGeom prst="rect">
            <a:avLst/>
          </a:prstGeom>
        </p:spPr>
        <p:txBody>
          <a:bodyPr vert="horz" lIns="0" tIns="0" rIns="0" bIns="0" rtlCol="0">
            <a:noAutofit/>
          </a:body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4" name="Date Placeholder 3"/>
          <p:cNvSpPr>
            <a:spLocks noGrp="1"/>
          </p:cNvSpPr>
          <p:nvPr>
            <p:ph type="dt" sz="half" idx="2"/>
          </p:nvPr>
        </p:nvSpPr>
        <p:spPr>
          <a:xfrm>
            <a:off x="873301" y="6590336"/>
            <a:ext cx="3025633" cy="216000"/>
          </a:xfrm>
          <a:prstGeom prst="rect">
            <a:avLst/>
          </a:prstGeom>
        </p:spPr>
        <p:txBody>
          <a:bodyPr vert="horz" lIns="0" tIns="0" rIns="0" bIns="0" rtlCol="0" anchor="ctr"/>
          <a:lstStyle>
            <a:lvl1pPr algn="l">
              <a:defRPr sz="1000">
                <a:solidFill>
                  <a:schemeClr val="tx1"/>
                </a:solidFill>
                <a:latin typeface="+mn-lt"/>
                <a:cs typeface="Arial" pitchFamily="34" charset="0"/>
              </a:defRPr>
            </a:lvl1pPr>
          </a:lstStyle>
          <a:p>
            <a:endParaRPr lang="en-AU" dirty="0"/>
          </a:p>
        </p:txBody>
      </p:sp>
      <p:sp>
        <p:nvSpPr>
          <p:cNvPr id="5" name="Footer Placeholder 4"/>
          <p:cNvSpPr>
            <a:spLocks noGrp="1"/>
          </p:cNvSpPr>
          <p:nvPr>
            <p:ph type="ftr" sz="quarter" idx="3"/>
          </p:nvPr>
        </p:nvSpPr>
        <p:spPr>
          <a:xfrm>
            <a:off x="874680" y="6428336"/>
            <a:ext cx="7144728" cy="163264"/>
          </a:xfrm>
          <a:prstGeom prst="rect">
            <a:avLst/>
          </a:prstGeom>
        </p:spPr>
        <p:txBody>
          <a:bodyPr vert="horz" lIns="0" tIns="0" rIns="0" bIns="0" rtlCol="0" anchor="ctr" anchorCtr="0"/>
          <a:lstStyle>
            <a:lvl1pPr algn="l">
              <a:defRPr lang="en-AU" sz="1000" b="1" dirty="0">
                <a:solidFill>
                  <a:schemeClr val="tx2"/>
                </a:solidFill>
                <a:latin typeface="+mn-lt"/>
                <a:cs typeface="Arial" pitchFamily="34" charset="0"/>
              </a:defRPr>
            </a:lvl1pPr>
          </a:lstStyle>
          <a:p>
            <a:r>
              <a:rPr lang="en-AU" dirty="0"/>
              <a:t>Restricted</a:t>
            </a:r>
          </a:p>
        </p:txBody>
      </p:sp>
      <p:sp>
        <p:nvSpPr>
          <p:cNvPr id="6" name="Slide Number Placeholder 5"/>
          <p:cNvSpPr>
            <a:spLocks noGrp="1"/>
          </p:cNvSpPr>
          <p:nvPr>
            <p:ph type="sldNum" sz="quarter" idx="4"/>
          </p:nvPr>
        </p:nvSpPr>
        <p:spPr>
          <a:xfrm>
            <a:off x="5753069" y="6429600"/>
            <a:ext cx="685867" cy="162000"/>
          </a:xfrm>
          <a:prstGeom prst="rect">
            <a:avLst/>
          </a:prstGeom>
        </p:spPr>
        <p:txBody>
          <a:bodyPr vert="horz" lIns="0" tIns="0" rIns="0" bIns="0" rtlCol="0" anchor="ctr"/>
          <a:lstStyle>
            <a:lvl1pPr algn="ctr">
              <a:defRPr sz="1000">
                <a:solidFill>
                  <a:schemeClr val="tx1"/>
                </a:solidFill>
              </a:defRPr>
            </a:lvl1pPr>
          </a:lstStyle>
          <a:p>
            <a:fld id="{D185EA1E-79F1-42FE-BF0E-812787AB23E5}" type="slidenum">
              <a:rPr lang="en-AU" smtClean="0"/>
              <a:pPr/>
              <a:t>‹#›</a:t>
            </a:fld>
            <a:endParaRPr lang="en-AU" dirty="0"/>
          </a:p>
        </p:txBody>
      </p:sp>
      <p:sp>
        <p:nvSpPr>
          <p:cNvPr id="7" name="MSIPCMContentMarking" descr="{&quot;HashCode&quot;:2133105206,&quot;Placement&quot;:&quot;Footer&quot;}"/>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ts val="0"/>
              </a:spcBef>
              <a:spcAft>
                <a:spcPts val="0"/>
              </a:spcAft>
            </a:pPr>
            <a:r>
              <a:rPr lang="en-US" sz="700" dirty="0">
                <a:solidFill>
                  <a:srgbClr val="000000"/>
                </a:solidFill>
                <a:latin typeface="Arial" panose="020B0604020202020204" pitchFamily="34" charset="0"/>
              </a:rPr>
              <a:t>Sensitivity: Internal &amp; Restricted</a:t>
            </a:r>
          </a:p>
        </p:txBody>
      </p:sp>
    </p:spTree>
    <p:extLst>
      <p:ext uri="{BB962C8B-B14F-4D97-AF65-F5344CB8AC3E}">
        <p14:creationId xmlns:p14="http://schemas.microsoft.com/office/powerpoint/2010/main" val="3764168916"/>
      </p:ext>
    </p:extLst>
  </p:cSld>
  <p:clrMap bg1="lt1" tx1="dk1" bg2="lt2" tx2="dk2" accent1="accent1" accent2="accent2" accent3="accent3" accent4="accent4" accent5="accent5" accent6="accent6" hlink="hlink" folHlink="folHlink"/>
  <p:sldLayoutIdLst>
    <p:sldLayoutId id="2147484382" r:id="rId1"/>
    <p:sldLayoutId id="2147484383" r:id="rId2"/>
    <p:sldLayoutId id="2147484384" r:id="rId3"/>
    <p:sldLayoutId id="2147484385" r:id="rId4"/>
    <p:sldLayoutId id="2147484386" r:id="rId5"/>
    <p:sldLayoutId id="2147484387" r:id="rId6"/>
    <p:sldLayoutId id="2147484388" r:id="rId7"/>
    <p:sldLayoutId id="2147484389" r:id="rId8"/>
    <p:sldLayoutId id="2147484390" r:id="rId9"/>
    <p:sldLayoutId id="2147484391" r:id="rId10"/>
    <p:sldLayoutId id="2147484392" r:id="rId11"/>
    <p:sldLayoutId id="2147484393" r:id="rId12"/>
    <p:sldLayoutId id="2147484394" r:id="rId13"/>
    <p:sldLayoutId id="2147484395" r:id="rId14"/>
    <p:sldLayoutId id="2147484396" r:id="rId15"/>
    <p:sldLayoutId id="2147484397" r:id="rId16"/>
    <p:sldLayoutId id="2147484398" r:id="rId17"/>
    <p:sldLayoutId id="2147484399" r:id="rId18"/>
    <p:sldLayoutId id="2147484400" r:id="rId19"/>
    <p:sldLayoutId id="2147484401" r:id="rId20"/>
    <p:sldLayoutId id="2147484402" r:id="rId21"/>
    <p:sldLayoutId id="2147484403" r:id="rId22"/>
    <p:sldLayoutId id="2147484404" r:id="rId23"/>
    <p:sldLayoutId id="2147484405" r:id="rId24"/>
    <p:sldLayoutId id="2147484406" r:id="rId25"/>
    <p:sldLayoutId id="2147484407" r:id="rId26"/>
    <p:sldLayoutId id="2147484408" r:id="rId27"/>
    <p:sldLayoutId id="2147484409" r:id="rId28"/>
  </p:sldLayoutIdLst>
  <p:hf hdr="0" dt="0"/>
  <p:txStyles>
    <p:titleStyle>
      <a:lvl1pPr algn="l" defTabSz="914400" rtl="0" eaLnBrk="1" latinLnBrk="0" hangingPunct="1">
        <a:lnSpc>
          <a:spcPct val="95000"/>
        </a:lnSpc>
        <a:spcBef>
          <a:spcPct val="0"/>
        </a:spcBef>
        <a:buNone/>
        <a:defRPr sz="1900" b="1" kern="1200" cap="all" baseline="0">
          <a:solidFill>
            <a:schemeClr val="tx2"/>
          </a:solidFill>
          <a:latin typeface="+mj-lt"/>
          <a:ea typeface="+mj-ea"/>
          <a:cs typeface="Arial" pitchFamily="34" charset="0"/>
        </a:defRPr>
      </a:lvl1pPr>
    </p:titleStyle>
    <p:bodyStyle>
      <a:lvl1pPr marL="0" indent="0" algn="l" defTabSz="914400" rtl="0" eaLnBrk="1" latinLnBrk="0" hangingPunct="1">
        <a:spcBef>
          <a:spcPts val="600"/>
        </a:spcBef>
        <a:buFont typeface="Arial" pitchFamily="34" charset="0"/>
        <a:buNone/>
        <a:defRPr sz="1600" kern="1200" baseline="0">
          <a:solidFill>
            <a:schemeClr val="tx1"/>
          </a:solidFill>
          <a:latin typeface="+mn-lt"/>
          <a:ea typeface="+mn-ea"/>
          <a:cs typeface="Arial" pitchFamily="34" charset="0"/>
        </a:defRPr>
      </a:lvl1pPr>
      <a:lvl2pPr marL="215900" indent="-215900" algn="l" defTabSz="914400" rtl="0" eaLnBrk="1" latinLnBrk="0" hangingPunct="1">
        <a:spcBef>
          <a:spcPts val="600"/>
        </a:spcBef>
        <a:buClr>
          <a:srgbClr val="5BC6E8"/>
        </a:buClr>
        <a:buFont typeface="Arial" pitchFamily="34" charset="0"/>
        <a:buChar char="•"/>
        <a:defRPr sz="1600" kern="1200">
          <a:solidFill>
            <a:schemeClr val="tx1"/>
          </a:solidFill>
          <a:latin typeface="+mn-lt"/>
          <a:ea typeface="+mn-ea"/>
          <a:cs typeface="Arial" pitchFamily="34" charset="0"/>
        </a:defRPr>
      </a:lvl2pPr>
      <a:lvl3pPr marL="432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3pPr>
      <a:lvl4pPr marL="648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4pPr>
      <a:lvl5pPr marL="864000" indent="-216000" algn="l" defTabSz="914400" rtl="0" eaLnBrk="1" latinLnBrk="0" hangingPunct="1">
        <a:spcBef>
          <a:spcPts val="600"/>
        </a:spcBef>
        <a:buClr>
          <a:srgbClr val="5BC6E8"/>
        </a:buClr>
        <a:buFont typeface="Verdana" pitchFamily="34" charset="0"/>
        <a:buChar char="–"/>
        <a:defRPr sz="1600" kern="1200" baseline="0">
          <a:solidFill>
            <a:schemeClr val="tx1"/>
          </a:solidFill>
          <a:latin typeface="+mn-lt"/>
          <a:ea typeface="+mn-ea"/>
          <a:cs typeface="Arial" pitchFamily="34" charset="0"/>
        </a:defRPr>
      </a:lvl5pPr>
      <a:lvl6pPr marL="1080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6pPr>
      <a:lvl7pPr marL="1296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7pPr>
      <a:lvl8pPr marL="1512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8pPr>
      <a:lvl9pPr marL="1728000" indent="-216000" algn="l" defTabSz="914400" rtl="0" eaLnBrk="1" latinLnBrk="0" hangingPunct="1">
        <a:spcBef>
          <a:spcPts val="600"/>
        </a:spcBef>
        <a:buClr>
          <a:srgbClr val="5BC6E8"/>
        </a:buClr>
        <a:buFont typeface="Verdana" pitchFamily="34" charset="0"/>
        <a:buChar char="–"/>
        <a:defRPr sz="1600" kern="1200">
          <a:solidFill>
            <a:schemeClr val="tx1"/>
          </a:solidFill>
          <a:latin typeface="+mn-lt"/>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bwMode="auto">
          <a:xfrm>
            <a:off x="441" y="10"/>
            <a:ext cx="12191129" cy="1052735"/>
          </a:xfrm>
          <a:prstGeom prst="rect">
            <a:avLst/>
          </a:prstGeom>
          <a:solidFill>
            <a:srgbClr val="E9F5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pPr>
            <a:endParaRPr lang="en-US" sz="1350" dirty="0">
              <a:solidFill>
                <a:srgbClr val="FFFFFF"/>
              </a:solidFill>
            </a:endParaRPr>
          </a:p>
        </p:txBody>
      </p:sp>
      <p:sp>
        <p:nvSpPr>
          <p:cNvPr id="2" name="Title Placeholder 1"/>
          <p:cNvSpPr>
            <a:spLocks noGrp="1"/>
          </p:cNvSpPr>
          <p:nvPr>
            <p:ph type="title"/>
          </p:nvPr>
        </p:nvSpPr>
        <p:spPr>
          <a:xfrm>
            <a:off x="873603" y="457201"/>
            <a:ext cx="10667300" cy="307504"/>
          </a:xfrm>
          <a:prstGeom prst="rect">
            <a:avLst/>
          </a:prstGeom>
        </p:spPr>
        <p:txBody>
          <a:bodyPr vert="horz" lIns="0" tIns="0" rIns="0" bIns="0" rtlCol="0" anchor="t">
            <a:noAutofit/>
          </a:bodyPr>
          <a:lstStyle/>
          <a:p>
            <a:r>
              <a:rPr lang="en-US" noProof="0" dirty="0"/>
              <a:t>Click to edit Master title style</a:t>
            </a:r>
            <a:endParaRPr lang="en-AU" noProof="0" dirty="0"/>
          </a:p>
        </p:txBody>
      </p:sp>
      <p:sp>
        <p:nvSpPr>
          <p:cNvPr id="3" name="Text Placeholder 2"/>
          <p:cNvSpPr>
            <a:spLocks noGrp="1"/>
          </p:cNvSpPr>
          <p:nvPr>
            <p:ph type="body" idx="1"/>
          </p:nvPr>
        </p:nvSpPr>
        <p:spPr>
          <a:xfrm>
            <a:off x="902400" y="1341438"/>
            <a:ext cx="10665600" cy="4394200"/>
          </a:xfrm>
          <a:prstGeom prst="rect">
            <a:avLst/>
          </a:prstGeom>
        </p:spPr>
        <p:txBody>
          <a:bodyPr vert="horz" lIns="0" tIns="0" rIns="0" bIns="0" rtlCol="0">
            <a:noAutofit/>
          </a:body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6" name="Slide Number Placeholder 5"/>
          <p:cNvSpPr>
            <a:spLocks noGrp="1"/>
          </p:cNvSpPr>
          <p:nvPr>
            <p:ph type="sldNum" sz="quarter" idx="4"/>
          </p:nvPr>
        </p:nvSpPr>
        <p:spPr>
          <a:xfrm>
            <a:off x="5753069" y="6429600"/>
            <a:ext cx="685867" cy="162000"/>
          </a:xfrm>
          <a:prstGeom prst="rect">
            <a:avLst/>
          </a:prstGeom>
        </p:spPr>
        <p:txBody>
          <a:bodyPr vert="horz" lIns="0" tIns="0" rIns="0" bIns="0" rtlCol="0" anchor="ctr"/>
          <a:lstStyle>
            <a:lvl1pPr algn="ctr">
              <a:defRPr sz="750">
                <a:solidFill>
                  <a:schemeClr val="tx1"/>
                </a:solidFill>
              </a:defRPr>
            </a:lvl1pPr>
          </a:lstStyle>
          <a:p>
            <a:fld id="{D185EA1E-79F1-42FE-BF0E-812787AB23E5}" type="slidenum">
              <a:rPr lang="en-AU" smtClean="0">
                <a:solidFill>
                  <a:srgbClr val="595A5B"/>
                </a:solidFill>
              </a:rPr>
              <a:pPr/>
              <a:t>‹#›</a:t>
            </a:fld>
            <a:endParaRPr lang="en-AU" dirty="0">
              <a:solidFill>
                <a:srgbClr val="595A5B"/>
              </a:solidFill>
            </a:endParaRPr>
          </a:p>
        </p:txBody>
      </p:sp>
      <p:sp>
        <p:nvSpPr>
          <p:cNvPr id="9" name="Text Box 10"/>
          <p:cNvSpPr txBox="1">
            <a:spLocks noChangeArrowheads="1"/>
          </p:cNvSpPr>
          <p:nvPr userDrawn="1">
            <p:custDataLst>
              <p:tags r:id="rId25"/>
            </p:custDataLst>
          </p:nvPr>
        </p:nvSpPr>
        <p:spPr bwMode="gray">
          <a:xfrm>
            <a:off x="175849" y="6627813"/>
            <a:ext cx="3937000" cy="115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spcBef>
                <a:spcPct val="20000"/>
              </a:spcBef>
              <a:buClr>
                <a:schemeClr val="tx2"/>
              </a:buClr>
              <a:defRPr sz="1200">
                <a:solidFill>
                  <a:schemeClr val="tx1"/>
                </a:solidFill>
                <a:latin typeface="Verdana" pitchFamily="34" charset="0"/>
                <a:cs typeface="Arial" charset="0"/>
              </a:defRPr>
            </a:lvl1pPr>
            <a:lvl2pPr marL="742950" indent="-285750" eaLnBrk="0" hangingPunct="0">
              <a:spcBef>
                <a:spcPct val="20000"/>
              </a:spcBef>
              <a:buClr>
                <a:schemeClr val="tx2"/>
              </a:buClr>
              <a:buChar char="•"/>
              <a:defRPr sz="1200">
                <a:solidFill>
                  <a:schemeClr val="tx1"/>
                </a:solidFill>
                <a:latin typeface="Verdana" pitchFamily="34" charset="0"/>
                <a:cs typeface="Arial" charset="0"/>
              </a:defRPr>
            </a:lvl2pPr>
            <a:lvl3pPr marL="1143000" indent="-228600" eaLnBrk="0" hangingPunct="0">
              <a:spcBef>
                <a:spcPct val="20000"/>
              </a:spcBef>
              <a:buClr>
                <a:schemeClr val="tx2"/>
              </a:buClr>
              <a:buFont typeface="Verdana" pitchFamily="34" charset="0"/>
              <a:buChar char="–"/>
              <a:defRPr sz="1200">
                <a:solidFill>
                  <a:schemeClr val="tx1"/>
                </a:solidFill>
                <a:latin typeface="Verdana" pitchFamily="34" charset="0"/>
                <a:cs typeface="Arial" charset="0"/>
              </a:defRPr>
            </a:lvl3pPr>
            <a:lvl4pPr marL="1600200" indent="-228600" eaLnBrk="0" hangingPunct="0">
              <a:spcBef>
                <a:spcPct val="20000"/>
              </a:spcBef>
              <a:buClr>
                <a:schemeClr val="tx2"/>
              </a:buClr>
              <a:buFont typeface="Verdana" pitchFamily="34" charset="0"/>
              <a:buChar char="-"/>
              <a:defRPr sz="1200">
                <a:solidFill>
                  <a:schemeClr val="tx1"/>
                </a:solidFill>
                <a:latin typeface="Verdana" pitchFamily="34" charset="0"/>
                <a:cs typeface="Arial" charset="0"/>
              </a:defRPr>
            </a:lvl4pPr>
            <a:lvl5pPr marL="2057400" indent="-228600" eaLnBrk="0" hangingPunct="0">
              <a:spcBef>
                <a:spcPct val="20000"/>
              </a:spcBef>
              <a:buClr>
                <a:schemeClr val="tx2"/>
              </a:buClr>
              <a:buFont typeface="Verdana" pitchFamily="34" charset="0"/>
              <a:buChar char="▪"/>
              <a:defRPr sz="1200">
                <a:solidFill>
                  <a:schemeClr val="tx1"/>
                </a:solidFill>
                <a:latin typeface="Verdana" pitchFamily="34" charset="0"/>
                <a:cs typeface="Arial" charset="0"/>
              </a:defRPr>
            </a:lvl5pPr>
            <a:lvl6pPr marL="2514600" indent="-228600" eaLnBrk="0" fontAlgn="base" hangingPunct="0">
              <a:spcBef>
                <a:spcPct val="20000"/>
              </a:spcBef>
              <a:spcAft>
                <a:spcPct val="0"/>
              </a:spcAft>
              <a:buClr>
                <a:schemeClr val="tx2"/>
              </a:buClr>
              <a:buFont typeface="Verdana" pitchFamily="34" charset="0"/>
              <a:buChar char="▪"/>
              <a:defRPr sz="1200">
                <a:solidFill>
                  <a:schemeClr val="tx1"/>
                </a:solidFill>
                <a:latin typeface="Verdana" pitchFamily="34" charset="0"/>
                <a:cs typeface="Arial" charset="0"/>
              </a:defRPr>
            </a:lvl6pPr>
            <a:lvl7pPr marL="2971800" indent="-228600" eaLnBrk="0" fontAlgn="base" hangingPunct="0">
              <a:spcBef>
                <a:spcPct val="20000"/>
              </a:spcBef>
              <a:spcAft>
                <a:spcPct val="0"/>
              </a:spcAft>
              <a:buClr>
                <a:schemeClr val="tx2"/>
              </a:buClr>
              <a:buFont typeface="Verdana" pitchFamily="34" charset="0"/>
              <a:buChar char="▪"/>
              <a:defRPr sz="1200">
                <a:solidFill>
                  <a:schemeClr val="tx1"/>
                </a:solidFill>
                <a:latin typeface="Verdana" pitchFamily="34" charset="0"/>
                <a:cs typeface="Arial" charset="0"/>
              </a:defRPr>
            </a:lvl7pPr>
            <a:lvl8pPr marL="3429000" indent="-228600" eaLnBrk="0" fontAlgn="base" hangingPunct="0">
              <a:spcBef>
                <a:spcPct val="20000"/>
              </a:spcBef>
              <a:spcAft>
                <a:spcPct val="0"/>
              </a:spcAft>
              <a:buClr>
                <a:schemeClr val="tx2"/>
              </a:buClr>
              <a:buFont typeface="Verdana" pitchFamily="34" charset="0"/>
              <a:buChar char="▪"/>
              <a:defRPr sz="1200">
                <a:solidFill>
                  <a:schemeClr val="tx1"/>
                </a:solidFill>
                <a:latin typeface="Verdana" pitchFamily="34" charset="0"/>
                <a:cs typeface="Arial" charset="0"/>
              </a:defRPr>
            </a:lvl8pPr>
            <a:lvl9pPr marL="3886200" indent="-228600" eaLnBrk="0" fontAlgn="base" hangingPunct="0">
              <a:spcBef>
                <a:spcPct val="20000"/>
              </a:spcBef>
              <a:spcAft>
                <a:spcPct val="0"/>
              </a:spcAft>
              <a:buClr>
                <a:schemeClr val="tx2"/>
              </a:buClr>
              <a:buFont typeface="Verdana" pitchFamily="34" charset="0"/>
              <a:buChar char="▪"/>
              <a:defRPr sz="1200">
                <a:solidFill>
                  <a:schemeClr val="tx1"/>
                </a:solidFill>
                <a:latin typeface="Verdana" pitchFamily="34" charset="0"/>
                <a:cs typeface="Arial" charset="0"/>
              </a:defRPr>
            </a:lvl9pPr>
          </a:lstStyle>
          <a:p>
            <a:pPr eaLnBrk="1" hangingPunct="1">
              <a:spcBef>
                <a:spcPct val="0"/>
              </a:spcBef>
              <a:spcAft>
                <a:spcPct val="30000"/>
              </a:spcAft>
              <a:buClrTx/>
            </a:pPr>
            <a:r>
              <a:rPr lang="en-AU" altLang="en-US" sz="750" b="1" dirty="0">
                <a:solidFill>
                  <a:srgbClr val="FF3300"/>
                </a:solidFill>
              </a:rPr>
              <a:t>Confidential</a:t>
            </a:r>
          </a:p>
        </p:txBody>
      </p:sp>
      <p:sp>
        <p:nvSpPr>
          <p:cNvPr id="5" name="MSIPCMContentMarking" descr="{&quot;HashCode&quot;:2133105206,&quot;Placement&quot;:&quot;Footer&quot;}">
            <a:extLst>
              <a:ext uri="{FF2B5EF4-FFF2-40B4-BE49-F238E27FC236}">
                <a16:creationId xmlns:a16="http://schemas.microsoft.com/office/drawing/2014/main" id="{3CDA2705-5AFE-40C6-94C9-0F7ACDF36E98}"/>
              </a:ext>
            </a:extLst>
          </p:cNvPr>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ts val="0"/>
              </a:spcBef>
              <a:spcAft>
                <a:spcPts val="0"/>
              </a:spcAft>
            </a:pPr>
            <a:r>
              <a:rPr lang="en-US" sz="700" dirty="0">
                <a:solidFill>
                  <a:srgbClr val="000000"/>
                </a:solidFill>
                <a:latin typeface="Arial" panose="020B0604020202020204" pitchFamily="34" charset="0"/>
              </a:rPr>
              <a:t>Sensitivity: Internal &amp; Restricted</a:t>
            </a:r>
          </a:p>
        </p:txBody>
      </p:sp>
    </p:spTree>
    <p:extLst>
      <p:ext uri="{BB962C8B-B14F-4D97-AF65-F5344CB8AC3E}">
        <p14:creationId xmlns:p14="http://schemas.microsoft.com/office/powerpoint/2010/main" val="2066629898"/>
      </p:ext>
    </p:extLst>
  </p:cSld>
  <p:clrMap bg1="lt1" tx1="dk1" bg2="lt2" tx2="dk2" accent1="accent1" accent2="accent2" accent3="accent3" accent4="accent4" accent5="accent5" accent6="accent6" hlink="hlink" folHlink="folHlink"/>
  <p:sldLayoutIdLst>
    <p:sldLayoutId id="2147484412" r:id="rId1"/>
    <p:sldLayoutId id="2147484413" r:id="rId2"/>
    <p:sldLayoutId id="2147484414" r:id="rId3"/>
    <p:sldLayoutId id="2147484415" r:id="rId4"/>
    <p:sldLayoutId id="2147484416" r:id="rId5"/>
    <p:sldLayoutId id="2147484417" r:id="rId6"/>
    <p:sldLayoutId id="2147484418" r:id="rId7"/>
    <p:sldLayoutId id="2147484419" r:id="rId8"/>
    <p:sldLayoutId id="2147484420" r:id="rId9"/>
    <p:sldLayoutId id="2147484421" r:id="rId10"/>
    <p:sldLayoutId id="2147484422" r:id="rId11"/>
    <p:sldLayoutId id="2147484423" r:id="rId12"/>
    <p:sldLayoutId id="2147484424" r:id="rId13"/>
    <p:sldLayoutId id="2147484425" r:id="rId14"/>
    <p:sldLayoutId id="2147484426" r:id="rId15"/>
    <p:sldLayoutId id="2147484427" r:id="rId16"/>
    <p:sldLayoutId id="2147484428" r:id="rId17"/>
    <p:sldLayoutId id="2147484429" r:id="rId18"/>
    <p:sldLayoutId id="2147484430" r:id="rId19"/>
    <p:sldLayoutId id="2147484431" r:id="rId20"/>
    <p:sldLayoutId id="2147484432" r:id="rId21"/>
    <p:sldLayoutId id="2147484433" r:id="rId22"/>
    <p:sldLayoutId id="2147484434" r:id="rId23"/>
  </p:sldLayoutIdLst>
  <p:hf hdr="0" ftr="0" dt="0"/>
  <p:txStyles>
    <p:titleStyle>
      <a:lvl1pPr algn="l" defTabSz="685800" rtl="0" eaLnBrk="1" latinLnBrk="0" hangingPunct="1">
        <a:lnSpc>
          <a:spcPct val="95000"/>
        </a:lnSpc>
        <a:spcBef>
          <a:spcPct val="0"/>
        </a:spcBef>
        <a:buNone/>
        <a:defRPr sz="1425" b="1" kern="1200" cap="all" baseline="0">
          <a:solidFill>
            <a:schemeClr val="tx2"/>
          </a:solidFill>
          <a:latin typeface="+mj-lt"/>
          <a:ea typeface="+mj-ea"/>
          <a:cs typeface="Arial" pitchFamily="34" charset="0"/>
        </a:defRPr>
      </a:lvl1pPr>
    </p:titleStyle>
    <p:bodyStyle>
      <a:lvl1pPr marL="0" indent="0" algn="l" defTabSz="685800" rtl="0" eaLnBrk="1" latinLnBrk="0" hangingPunct="1">
        <a:spcBef>
          <a:spcPts val="450"/>
        </a:spcBef>
        <a:buFont typeface="Arial" pitchFamily="34" charset="0"/>
        <a:buNone/>
        <a:defRPr sz="1200" kern="1200" baseline="0">
          <a:solidFill>
            <a:schemeClr val="tx1"/>
          </a:solidFill>
          <a:latin typeface="+mn-lt"/>
          <a:ea typeface="+mn-ea"/>
          <a:cs typeface="Arial" pitchFamily="34" charset="0"/>
        </a:defRPr>
      </a:lvl1pPr>
      <a:lvl2pPr marL="161925" indent="-161925" algn="l" defTabSz="685800" rtl="0" eaLnBrk="1" latinLnBrk="0" hangingPunct="1">
        <a:spcBef>
          <a:spcPts val="450"/>
        </a:spcBef>
        <a:buClr>
          <a:srgbClr val="5BC6E8"/>
        </a:buClr>
        <a:buFont typeface="Arial" pitchFamily="34" charset="0"/>
        <a:buChar char="•"/>
        <a:defRPr sz="1200" kern="1200">
          <a:solidFill>
            <a:schemeClr val="tx1"/>
          </a:solidFill>
          <a:latin typeface="+mn-lt"/>
          <a:ea typeface="+mn-ea"/>
          <a:cs typeface="Arial" pitchFamily="34" charset="0"/>
        </a:defRPr>
      </a:lvl2pPr>
      <a:lvl3pPr marL="324000" indent="-162000" algn="l" defTabSz="685800" rtl="0" eaLnBrk="1" latinLnBrk="0" hangingPunct="1">
        <a:spcBef>
          <a:spcPts val="450"/>
        </a:spcBef>
        <a:buClr>
          <a:srgbClr val="5BC6E8"/>
        </a:buClr>
        <a:buFont typeface="Verdana" pitchFamily="34" charset="0"/>
        <a:buChar char="–"/>
        <a:defRPr sz="1200" kern="1200">
          <a:solidFill>
            <a:schemeClr val="tx1"/>
          </a:solidFill>
          <a:latin typeface="+mn-lt"/>
          <a:ea typeface="+mn-ea"/>
          <a:cs typeface="Arial" pitchFamily="34" charset="0"/>
        </a:defRPr>
      </a:lvl3pPr>
      <a:lvl4pPr marL="486000" indent="-162000" algn="l" defTabSz="685800" rtl="0" eaLnBrk="1" latinLnBrk="0" hangingPunct="1">
        <a:spcBef>
          <a:spcPts val="450"/>
        </a:spcBef>
        <a:buClr>
          <a:srgbClr val="5BC6E8"/>
        </a:buClr>
        <a:buFont typeface="Verdana" pitchFamily="34" charset="0"/>
        <a:buChar char="–"/>
        <a:defRPr sz="1200" kern="1200">
          <a:solidFill>
            <a:schemeClr val="tx1"/>
          </a:solidFill>
          <a:latin typeface="+mn-lt"/>
          <a:ea typeface="+mn-ea"/>
          <a:cs typeface="Arial" pitchFamily="34" charset="0"/>
        </a:defRPr>
      </a:lvl4pPr>
      <a:lvl5pPr marL="648000" indent="-162000" algn="l" defTabSz="685800" rtl="0" eaLnBrk="1" latinLnBrk="0" hangingPunct="1">
        <a:spcBef>
          <a:spcPts val="450"/>
        </a:spcBef>
        <a:buClr>
          <a:srgbClr val="5BC6E8"/>
        </a:buClr>
        <a:buFont typeface="Verdana" pitchFamily="34" charset="0"/>
        <a:buChar char="–"/>
        <a:defRPr sz="1200" kern="1200" baseline="0">
          <a:solidFill>
            <a:schemeClr val="tx1"/>
          </a:solidFill>
          <a:latin typeface="+mn-lt"/>
          <a:ea typeface="+mn-ea"/>
          <a:cs typeface="Arial" pitchFamily="34" charset="0"/>
        </a:defRPr>
      </a:lvl5pPr>
      <a:lvl6pPr marL="810000" indent="-162000" algn="l" defTabSz="685800" rtl="0" eaLnBrk="1" latinLnBrk="0" hangingPunct="1">
        <a:spcBef>
          <a:spcPts val="450"/>
        </a:spcBef>
        <a:buClr>
          <a:srgbClr val="5BC6E8"/>
        </a:buClr>
        <a:buFont typeface="Verdana" pitchFamily="34" charset="0"/>
        <a:buChar char="–"/>
        <a:defRPr sz="1200" kern="1200">
          <a:solidFill>
            <a:schemeClr val="tx1"/>
          </a:solidFill>
          <a:latin typeface="+mn-lt"/>
          <a:ea typeface="+mn-ea"/>
          <a:cs typeface="Arial" pitchFamily="34" charset="0"/>
        </a:defRPr>
      </a:lvl6pPr>
      <a:lvl7pPr marL="972000" indent="-162000" algn="l" defTabSz="685800" rtl="0" eaLnBrk="1" latinLnBrk="0" hangingPunct="1">
        <a:spcBef>
          <a:spcPts val="450"/>
        </a:spcBef>
        <a:buClr>
          <a:srgbClr val="5BC6E8"/>
        </a:buClr>
        <a:buFont typeface="Verdana" pitchFamily="34" charset="0"/>
        <a:buChar char="–"/>
        <a:defRPr sz="1200" kern="1200">
          <a:solidFill>
            <a:schemeClr val="tx1"/>
          </a:solidFill>
          <a:latin typeface="+mn-lt"/>
          <a:ea typeface="+mn-ea"/>
          <a:cs typeface="Arial" pitchFamily="34" charset="0"/>
        </a:defRPr>
      </a:lvl7pPr>
      <a:lvl8pPr marL="1134000" indent="-162000" algn="l" defTabSz="685800" rtl="0" eaLnBrk="1" latinLnBrk="0" hangingPunct="1">
        <a:spcBef>
          <a:spcPts val="450"/>
        </a:spcBef>
        <a:buClr>
          <a:srgbClr val="5BC6E8"/>
        </a:buClr>
        <a:buFont typeface="Verdana" pitchFamily="34" charset="0"/>
        <a:buChar char="–"/>
        <a:defRPr sz="1200" kern="1200">
          <a:solidFill>
            <a:schemeClr val="tx1"/>
          </a:solidFill>
          <a:latin typeface="+mn-lt"/>
          <a:ea typeface="+mn-ea"/>
          <a:cs typeface="Arial" pitchFamily="34" charset="0"/>
        </a:defRPr>
      </a:lvl8pPr>
      <a:lvl9pPr marL="1296000" indent="-162000" algn="l" defTabSz="685800" rtl="0" eaLnBrk="1" latinLnBrk="0" hangingPunct="1">
        <a:spcBef>
          <a:spcPts val="450"/>
        </a:spcBef>
        <a:buClr>
          <a:srgbClr val="5BC6E8"/>
        </a:buClr>
        <a:buFont typeface="Verdana" pitchFamily="34" charset="0"/>
        <a:buChar char="–"/>
        <a:defRPr sz="1200" kern="1200">
          <a:solidFill>
            <a:schemeClr val="tx1"/>
          </a:solidFill>
          <a:latin typeface="+mn-lt"/>
          <a:ea typeface="+mn-ea"/>
          <a:cs typeface="Arial" pitchFamily="34" charset="0"/>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9"/>
          <p:cNvSpPr>
            <a:spLocks noGrp="1"/>
          </p:cNvSpPr>
          <p:nvPr>
            <p:ph type="ctrTitle"/>
          </p:nvPr>
        </p:nvSpPr>
        <p:spPr>
          <a:xfrm>
            <a:off x="2103770" y="3584342"/>
            <a:ext cx="3366590" cy="766800"/>
          </a:xfrm>
        </p:spPr>
        <p:txBody>
          <a:bodyPr/>
          <a:lstStyle/>
          <a:p>
            <a:pPr algn="l"/>
            <a:r>
              <a:rPr lang="en-AU" altLang="en-US" dirty="0">
                <a:solidFill>
                  <a:schemeClr val="bg2"/>
                </a:solidFill>
              </a:rPr>
              <a:t>ANZ - Wipro</a:t>
            </a:r>
            <a:endParaRPr lang="en-AU" dirty="0">
              <a:solidFill>
                <a:schemeClr val="bg2"/>
              </a:solidFill>
            </a:endParaRPr>
          </a:p>
        </p:txBody>
      </p:sp>
      <p:sp>
        <p:nvSpPr>
          <p:cNvPr id="7" name="Subtitle 3"/>
          <p:cNvSpPr>
            <a:spLocks noGrp="1"/>
          </p:cNvSpPr>
          <p:nvPr>
            <p:ph type="subTitle" idx="1"/>
          </p:nvPr>
        </p:nvSpPr>
        <p:spPr>
          <a:xfrm>
            <a:off x="2103968" y="4478015"/>
            <a:ext cx="3227311" cy="330749"/>
          </a:xfrm>
        </p:spPr>
        <p:txBody>
          <a:bodyPr/>
          <a:lstStyle/>
          <a:p>
            <a:pPr algn="l"/>
            <a:r>
              <a:rPr lang="en-AU" altLang="en-US" b="1" dirty="0">
                <a:solidFill>
                  <a:schemeClr val="bg2"/>
                </a:solidFill>
              </a:rPr>
              <a:t>IIQ Automation POC</a:t>
            </a:r>
            <a:endParaRPr lang="en-AU" b="1" dirty="0">
              <a:solidFill>
                <a:schemeClr val="bg2"/>
              </a:solidFill>
            </a:endParaRPr>
          </a:p>
        </p:txBody>
      </p:sp>
      <p:sp>
        <p:nvSpPr>
          <p:cNvPr id="8" name="Text Placeholder 4"/>
          <p:cNvSpPr>
            <a:spLocks noGrp="1"/>
          </p:cNvSpPr>
          <p:nvPr>
            <p:ph type="body" sz="quarter" idx="14"/>
          </p:nvPr>
        </p:nvSpPr>
        <p:spPr>
          <a:xfrm>
            <a:off x="2188244" y="3584349"/>
            <a:ext cx="3367176" cy="215677"/>
          </a:xfrm>
        </p:spPr>
        <p:txBody>
          <a:bodyPr/>
          <a:lstStyle/>
          <a:p>
            <a:pPr algn="l"/>
            <a:r>
              <a:rPr lang="en-AU" dirty="0"/>
              <a:t>January 2020</a:t>
            </a:r>
            <a:endParaRPr lang="en-AU" dirty="0">
              <a:solidFill>
                <a:schemeClr val="bg2"/>
              </a:solidFill>
            </a:endParaRPr>
          </a:p>
        </p:txBody>
      </p:sp>
    </p:spTree>
    <p:extLst>
      <p:ext uri="{BB962C8B-B14F-4D97-AF65-F5344CB8AC3E}">
        <p14:creationId xmlns:p14="http://schemas.microsoft.com/office/powerpoint/2010/main" val="276126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C0EC04-0315-4928-BE8B-A414ECBD367A}"/>
              </a:ext>
            </a:extLst>
          </p:cNvPr>
          <p:cNvSpPr>
            <a:spLocks noGrp="1"/>
          </p:cNvSpPr>
          <p:nvPr>
            <p:ph idx="1"/>
          </p:nvPr>
        </p:nvSpPr>
        <p:spPr/>
        <p:txBody>
          <a:bodyPr/>
          <a:lstStyle/>
          <a:p>
            <a:endParaRPr lang="en-US" sz="2800" dirty="0" smtClean="0"/>
          </a:p>
          <a:p>
            <a:endParaRPr lang="en-US" sz="2800" dirty="0"/>
          </a:p>
          <a:p>
            <a:endParaRPr lang="en-US" sz="2800" dirty="0" smtClean="0"/>
          </a:p>
          <a:p>
            <a:r>
              <a:rPr lang="en-US" sz="2800" dirty="0"/>
              <a:t>	</a:t>
            </a:r>
            <a:r>
              <a:rPr lang="en-US" sz="2800" dirty="0" smtClean="0"/>
              <a:t>				Q&amp;A</a:t>
            </a:r>
            <a:endParaRPr lang="en-US" sz="2800" dirty="0"/>
          </a:p>
        </p:txBody>
      </p:sp>
      <p:sp>
        <p:nvSpPr>
          <p:cNvPr id="4" name="Slide Number Placeholder 3">
            <a:extLst>
              <a:ext uri="{FF2B5EF4-FFF2-40B4-BE49-F238E27FC236}">
                <a16:creationId xmlns:a16="http://schemas.microsoft.com/office/drawing/2014/main" id="{24D37E43-1777-4041-A91C-6CD9150D7C5B}"/>
              </a:ext>
            </a:extLst>
          </p:cNvPr>
          <p:cNvSpPr>
            <a:spLocks noGrp="1"/>
          </p:cNvSpPr>
          <p:nvPr>
            <p:ph type="sldNum" sz="quarter" idx="13"/>
          </p:nvPr>
        </p:nvSpPr>
        <p:spPr/>
        <p:txBody>
          <a:bodyPr/>
          <a:lstStyle/>
          <a:p>
            <a:fld id="{D185EA1E-79F1-42FE-BF0E-812787AB23E5}" type="slidenum">
              <a:rPr lang="en-AU" smtClean="0"/>
              <a:pPr/>
              <a:t>9</a:t>
            </a:fld>
            <a:endParaRPr lang="en-AU" dirty="0"/>
          </a:p>
        </p:txBody>
      </p:sp>
    </p:spTree>
    <p:extLst>
      <p:ext uri="{BB962C8B-B14F-4D97-AF65-F5344CB8AC3E}">
        <p14:creationId xmlns:p14="http://schemas.microsoft.com/office/powerpoint/2010/main" val="2371353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66294-B891-4C90-A77C-BCBD15A87C08}"/>
              </a:ext>
            </a:extLst>
          </p:cNvPr>
          <p:cNvSpPr>
            <a:spLocks noGrp="1"/>
          </p:cNvSpPr>
          <p:nvPr>
            <p:ph type="title"/>
          </p:nvPr>
        </p:nvSpPr>
        <p:spPr/>
        <p:txBody>
          <a:bodyPr/>
          <a:lstStyle/>
          <a:p>
            <a:r>
              <a:rPr lang="en-US" dirty="0" smtClean="0"/>
              <a:t>Agenda</a:t>
            </a:r>
            <a:endParaRPr lang="en-US" dirty="0"/>
          </a:p>
        </p:txBody>
      </p:sp>
      <p:sp>
        <p:nvSpPr>
          <p:cNvPr id="3" name="Content Placeholder 2">
            <a:extLst>
              <a:ext uri="{FF2B5EF4-FFF2-40B4-BE49-F238E27FC236}">
                <a16:creationId xmlns:a16="http://schemas.microsoft.com/office/drawing/2014/main" id="{39C0EC04-0315-4928-BE8B-A414ECBD367A}"/>
              </a:ext>
            </a:extLst>
          </p:cNvPr>
          <p:cNvSpPr>
            <a:spLocks noGrp="1"/>
          </p:cNvSpPr>
          <p:nvPr>
            <p:ph idx="1"/>
          </p:nvPr>
        </p:nvSpPr>
        <p:spPr>
          <a:xfrm>
            <a:off x="873600" y="1570788"/>
            <a:ext cx="10665600" cy="4373857"/>
          </a:xfrm>
        </p:spPr>
        <p:txBody>
          <a:bodyPr/>
          <a:lstStyle/>
          <a:p>
            <a:r>
              <a:rPr lang="en-US" dirty="0"/>
              <a:t> </a:t>
            </a:r>
            <a:r>
              <a:rPr lang="en-US" dirty="0" smtClean="0"/>
              <a:t>          </a:t>
            </a:r>
            <a:r>
              <a:rPr lang="en-US" sz="2400" dirty="0" smtClean="0"/>
              <a:t>Current Scenario</a:t>
            </a:r>
            <a:endParaRPr lang="en-US" dirty="0" smtClean="0"/>
          </a:p>
          <a:p>
            <a:endParaRPr lang="en-US" dirty="0" smtClean="0"/>
          </a:p>
          <a:p>
            <a:r>
              <a:rPr lang="en-US" dirty="0" smtClean="0"/>
              <a:t>           </a:t>
            </a:r>
            <a:r>
              <a:rPr lang="en-US" sz="2400" dirty="0" smtClean="0"/>
              <a:t>Automation </a:t>
            </a:r>
            <a:r>
              <a:rPr lang="en-US" sz="2400" dirty="0"/>
              <a:t>Scope</a:t>
            </a:r>
            <a:endParaRPr lang="en-US" dirty="0"/>
          </a:p>
          <a:p>
            <a:endParaRPr lang="en-US" dirty="0" smtClean="0"/>
          </a:p>
          <a:p>
            <a:r>
              <a:rPr lang="en-US" dirty="0"/>
              <a:t> </a:t>
            </a:r>
            <a:r>
              <a:rPr lang="en-US" dirty="0" smtClean="0"/>
              <a:t>          </a:t>
            </a:r>
            <a:r>
              <a:rPr lang="en-US" sz="2400" dirty="0" smtClean="0"/>
              <a:t>Automation Framework &amp; Benefits</a:t>
            </a:r>
          </a:p>
          <a:p>
            <a:endParaRPr lang="en-US" dirty="0"/>
          </a:p>
          <a:p>
            <a:r>
              <a:rPr lang="en-US" sz="2400" dirty="0" smtClean="0"/>
              <a:t>       Execution </a:t>
            </a:r>
            <a:r>
              <a:rPr lang="en-US" sz="2400" dirty="0"/>
              <a:t>steps and Reports</a:t>
            </a:r>
            <a:endParaRPr lang="en-US" dirty="0"/>
          </a:p>
          <a:p>
            <a:endParaRPr lang="en-US" dirty="0"/>
          </a:p>
          <a:p>
            <a:r>
              <a:rPr lang="en-US" dirty="0"/>
              <a:t> </a:t>
            </a:r>
            <a:r>
              <a:rPr lang="en-US" dirty="0" smtClean="0"/>
              <a:t>          </a:t>
            </a:r>
            <a:r>
              <a:rPr lang="en-US" sz="2400" dirty="0" smtClean="0"/>
              <a:t>Future Opportunities</a:t>
            </a:r>
          </a:p>
          <a:p>
            <a:endParaRPr lang="en-US" sz="2400" dirty="0" smtClean="0"/>
          </a:p>
          <a:p>
            <a:r>
              <a:rPr lang="en-US" sz="2000" dirty="0" smtClean="0"/>
              <a:t>         </a:t>
            </a:r>
            <a:r>
              <a:rPr lang="en-US" sz="2400" dirty="0" smtClean="0"/>
              <a:t>Q&amp;A</a:t>
            </a:r>
            <a:endParaRPr lang="en-US" sz="2000" dirty="0"/>
          </a:p>
          <a:p>
            <a:endParaRPr lang="en-US" sz="2000"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24D37E43-1777-4041-A91C-6CD9150D7C5B}"/>
              </a:ext>
            </a:extLst>
          </p:cNvPr>
          <p:cNvSpPr>
            <a:spLocks noGrp="1"/>
          </p:cNvSpPr>
          <p:nvPr>
            <p:ph type="sldNum" sz="quarter" idx="13"/>
          </p:nvPr>
        </p:nvSpPr>
        <p:spPr/>
        <p:txBody>
          <a:bodyPr/>
          <a:lstStyle/>
          <a:p>
            <a:fld id="{D185EA1E-79F1-42FE-BF0E-812787AB23E5}" type="slidenum">
              <a:rPr lang="en-AU" smtClean="0"/>
              <a:pPr/>
              <a:t>1</a:t>
            </a:fld>
            <a:endParaRPr lang="en-AU" dirty="0"/>
          </a:p>
        </p:txBody>
      </p:sp>
      <p:sp>
        <p:nvSpPr>
          <p:cNvPr id="6" name="Right Arrow 5"/>
          <p:cNvSpPr/>
          <p:nvPr/>
        </p:nvSpPr>
        <p:spPr>
          <a:xfrm>
            <a:off x="1064525" y="2358920"/>
            <a:ext cx="423081" cy="300251"/>
          </a:xfrm>
          <a:prstGeom prst="rightArrow">
            <a:avLst/>
          </a:prstGeom>
          <a:no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 name="Right Arrow 8"/>
          <p:cNvSpPr/>
          <p:nvPr/>
        </p:nvSpPr>
        <p:spPr>
          <a:xfrm>
            <a:off x="1053149" y="3114153"/>
            <a:ext cx="423081" cy="300251"/>
          </a:xfrm>
          <a:prstGeom prst="rightArrow">
            <a:avLst/>
          </a:prstGeom>
          <a:no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Right Arrow 9"/>
          <p:cNvSpPr/>
          <p:nvPr/>
        </p:nvSpPr>
        <p:spPr>
          <a:xfrm>
            <a:off x="1069069" y="3890834"/>
            <a:ext cx="423081" cy="300251"/>
          </a:xfrm>
          <a:prstGeom prst="rightArrow">
            <a:avLst/>
          </a:prstGeom>
          <a:no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Right Arrow 10"/>
          <p:cNvSpPr/>
          <p:nvPr/>
        </p:nvSpPr>
        <p:spPr>
          <a:xfrm>
            <a:off x="1071341" y="4620536"/>
            <a:ext cx="423081" cy="300251"/>
          </a:xfrm>
          <a:prstGeom prst="rightArrow">
            <a:avLst/>
          </a:prstGeom>
          <a:no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ight Arrow 11"/>
          <p:cNvSpPr/>
          <p:nvPr/>
        </p:nvSpPr>
        <p:spPr>
          <a:xfrm>
            <a:off x="1059971" y="5520637"/>
            <a:ext cx="423081" cy="300251"/>
          </a:xfrm>
          <a:prstGeom prst="rightArrow">
            <a:avLst/>
          </a:prstGeom>
          <a:no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Right Arrow 12"/>
          <p:cNvSpPr/>
          <p:nvPr/>
        </p:nvSpPr>
        <p:spPr>
          <a:xfrm>
            <a:off x="1073232" y="1623040"/>
            <a:ext cx="423081" cy="300251"/>
          </a:xfrm>
          <a:prstGeom prst="rightArrow">
            <a:avLst/>
          </a:prstGeom>
          <a:no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2341467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scenario</a:t>
            </a:r>
            <a:endParaRPr lang="en-AU" dirty="0"/>
          </a:p>
        </p:txBody>
      </p:sp>
      <p:sp>
        <p:nvSpPr>
          <p:cNvPr id="3" name="Content Placeholder 2"/>
          <p:cNvSpPr>
            <a:spLocks noGrp="1"/>
          </p:cNvSpPr>
          <p:nvPr>
            <p:ph idx="1"/>
          </p:nvPr>
        </p:nvSpPr>
        <p:spPr>
          <a:xfrm>
            <a:off x="873603" y="1400052"/>
            <a:ext cx="10665600" cy="4394200"/>
          </a:xfrm>
        </p:spPr>
        <p:txBody>
          <a:bodyPr/>
          <a:lstStyle/>
          <a:p>
            <a:endParaRPr lang="en-US" dirty="0" smtClean="0"/>
          </a:p>
          <a:p>
            <a:r>
              <a:rPr lang="en-US" sz="2400" dirty="0"/>
              <a:t>Enterprise Role Based Access </a:t>
            </a:r>
            <a:r>
              <a:rPr lang="en-US" sz="2400" dirty="0" smtClean="0"/>
              <a:t>Control (ERBAC) </a:t>
            </a:r>
            <a:r>
              <a:rPr lang="en-US" sz="2400" dirty="0"/>
              <a:t>was introduced to facilitate Day 1 access for the branch </a:t>
            </a:r>
            <a:r>
              <a:rPr lang="en-US" sz="2400" dirty="0" smtClean="0"/>
              <a:t>users based on their job roles. </a:t>
            </a:r>
            <a:r>
              <a:rPr lang="en-US" sz="2400" dirty="0"/>
              <a:t>Many new roles are being </a:t>
            </a:r>
            <a:r>
              <a:rPr lang="en-US" sz="2400" dirty="0" err="1"/>
              <a:t>onboarded</a:t>
            </a:r>
            <a:r>
              <a:rPr lang="en-US" sz="2400" dirty="0"/>
              <a:t> every release and quite a few number of roles are being updated.</a:t>
            </a:r>
          </a:p>
          <a:p>
            <a:r>
              <a:rPr lang="en-US" sz="2400" dirty="0"/>
              <a:t>The end-to-end validation of each role being </a:t>
            </a:r>
            <a:r>
              <a:rPr lang="en-US" sz="2400" dirty="0" err="1"/>
              <a:t>onboarded</a:t>
            </a:r>
            <a:r>
              <a:rPr lang="en-US" sz="2400" dirty="0"/>
              <a:t> or updated requires huge manual efforts. </a:t>
            </a:r>
          </a:p>
          <a:p>
            <a:r>
              <a:rPr lang="en-US" sz="2400" dirty="0"/>
              <a:t>We recommend Test Automation to perform this end-to-end validation to save the manual efforts. </a:t>
            </a:r>
          </a:p>
          <a:p>
            <a:r>
              <a:rPr lang="en-US" sz="2400" dirty="0"/>
              <a:t>It's a scalable solution which could be easily updated to include additional validation and scenarios.</a:t>
            </a:r>
            <a:endParaRPr lang="en-AU" dirty="0"/>
          </a:p>
        </p:txBody>
      </p:sp>
      <p:sp>
        <p:nvSpPr>
          <p:cNvPr id="4" name="Slide Number Placeholder 3"/>
          <p:cNvSpPr>
            <a:spLocks noGrp="1"/>
          </p:cNvSpPr>
          <p:nvPr>
            <p:ph type="sldNum" sz="quarter" idx="13"/>
          </p:nvPr>
        </p:nvSpPr>
        <p:spPr/>
        <p:txBody>
          <a:bodyPr/>
          <a:lstStyle/>
          <a:p>
            <a:fld id="{D185EA1E-79F1-42FE-BF0E-812787AB23E5}" type="slidenum">
              <a:rPr lang="en-AU" smtClean="0"/>
              <a:pPr/>
              <a:t>2</a:t>
            </a:fld>
            <a:endParaRPr lang="en-AU" dirty="0"/>
          </a:p>
        </p:txBody>
      </p:sp>
    </p:spTree>
    <p:extLst>
      <p:ext uri="{BB962C8B-B14F-4D97-AF65-F5344CB8AC3E}">
        <p14:creationId xmlns:p14="http://schemas.microsoft.com/office/powerpoint/2010/main" val="433416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66294-B891-4C90-A77C-BCBD15A87C08}"/>
              </a:ext>
            </a:extLst>
          </p:cNvPr>
          <p:cNvSpPr>
            <a:spLocks noGrp="1"/>
          </p:cNvSpPr>
          <p:nvPr>
            <p:ph type="title"/>
          </p:nvPr>
        </p:nvSpPr>
        <p:spPr/>
        <p:txBody>
          <a:bodyPr/>
          <a:lstStyle/>
          <a:p>
            <a:r>
              <a:rPr lang="en-US" dirty="0" smtClean="0"/>
              <a:t>Automation scope</a:t>
            </a:r>
            <a:endParaRPr lang="en-US" dirty="0"/>
          </a:p>
        </p:txBody>
      </p:sp>
      <p:sp>
        <p:nvSpPr>
          <p:cNvPr id="3" name="Content Placeholder 2">
            <a:extLst>
              <a:ext uri="{FF2B5EF4-FFF2-40B4-BE49-F238E27FC236}">
                <a16:creationId xmlns:a16="http://schemas.microsoft.com/office/drawing/2014/main" id="{39C0EC04-0315-4928-BE8B-A414ECBD367A}"/>
              </a:ext>
            </a:extLst>
          </p:cNvPr>
          <p:cNvSpPr>
            <a:spLocks noGrp="1"/>
          </p:cNvSpPr>
          <p:nvPr>
            <p:ph idx="1"/>
          </p:nvPr>
        </p:nvSpPr>
        <p:spPr/>
        <p:txBody>
          <a:bodyPr/>
          <a:lstStyle/>
          <a:p>
            <a:endParaRPr lang="en-US" dirty="0" smtClean="0"/>
          </a:p>
          <a:p>
            <a:r>
              <a:rPr lang="en-US" dirty="0"/>
              <a:t> </a:t>
            </a:r>
            <a:r>
              <a:rPr lang="en-US" dirty="0" smtClean="0"/>
              <a:t>     	</a:t>
            </a:r>
            <a:endParaRPr lang="en-US" dirty="0"/>
          </a:p>
          <a:p>
            <a:pPr marL="457200" lvl="0" indent="-381000">
              <a:buClr>
                <a:schemeClr val="dk2"/>
              </a:buClr>
              <a:buSzPct val="166666"/>
            </a:pPr>
            <a:r>
              <a:rPr lang="en" i="1" dirty="0" smtClean="0"/>
              <a:t>	</a:t>
            </a:r>
            <a:r>
              <a:rPr lang="en-US" sz="2400" i="1" dirty="0"/>
              <a:t>The scope of the IIQ application automation is to automate the end-to-end validation of ERBAC roles, where it validates the IIQ Role against ERBAC Role Schema. More specifically, it validates the Role Information, the role assignment criteria and the associated access that the role provides</a:t>
            </a:r>
            <a:r>
              <a:rPr lang="en-US" sz="2400" i="1" dirty="0" smtClean="0"/>
              <a:t>.</a:t>
            </a:r>
          </a:p>
          <a:p>
            <a:pPr marL="457200" lvl="0" indent="-381000">
              <a:buClr>
                <a:schemeClr val="dk2"/>
              </a:buClr>
              <a:buSzPct val="166666"/>
            </a:pPr>
            <a:endParaRPr lang="en" sz="2400" i="1" dirty="0"/>
          </a:p>
          <a:p>
            <a:pPr marL="457200" lvl="0" indent="-381000">
              <a:buClr>
                <a:schemeClr val="dk2"/>
              </a:buClr>
              <a:buSzPct val="166666"/>
            </a:pPr>
            <a:r>
              <a:rPr lang="en-US" sz="2400" i="1" dirty="0"/>
              <a:t>    E</a:t>
            </a:r>
            <a:r>
              <a:rPr lang="en" sz="2400" i="1" dirty="0"/>
              <a:t>x:-  Rolenames are</a:t>
            </a:r>
          </a:p>
          <a:p>
            <a:pPr marL="457200" lvl="0" indent="-381000">
              <a:buClr>
                <a:schemeClr val="dk2"/>
              </a:buClr>
              <a:buSzPct val="166666"/>
            </a:pPr>
            <a:r>
              <a:rPr lang="en" sz="2400" i="1" dirty="0"/>
              <a:t>		  ABN - Branch Manager (RBI Tier 2)</a:t>
            </a:r>
          </a:p>
          <a:p>
            <a:pPr marL="457200" lvl="0" indent="-381000">
              <a:buClr>
                <a:schemeClr val="dk2"/>
              </a:buClr>
              <a:buSzPct val="166666"/>
            </a:pPr>
            <a:r>
              <a:rPr lang="en" sz="2400" i="1" dirty="0"/>
              <a:t>		  ABN – Branch Manager (LOCAM)</a:t>
            </a:r>
            <a:endParaRPr lang="en-US" dirty="0"/>
          </a:p>
        </p:txBody>
      </p:sp>
      <p:sp>
        <p:nvSpPr>
          <p:cNvPr id="4" name="Slide Number Placeholder 3">
            <a:extLst>
              <a:ext uri="{FF2B5EF4-FFF2-40B4-BE49-F238E27FC236}">
                <a16:creationId xmlns:a16="http://schemas.microsoft.com/office/drawing/2014/main" id="{24D37E43-1777-4041-A91C-6CD9150D7C5B}"/>
              </a:ext>
            </a:extLst>
          </p:cNvPr>
          <p:cNvSpPr>
            <a:spLocks noGrp="1"/>
          </p:cNvSpPr>
          <p:nvPr>
            <p:ph type="sldNum" sz="quarter" idx="13"/>
          </p:nvPr>
        </p:nvSpPr>
        <p:spPr/>
        <p:txBody>
          <a:bodyPr/>
          <a:lstStyle/>
          <a:p>
            <a:fld id="{D185EA1E-79F1-42FE-BF0E-812787AB23E5}" type="slidenum">
              <a:rPr lang="en-AU" smtClean="0"/>
              <a:pPr/>
              <a:t>3</a:t>
            </a:fld>
            <a:endParaRPr lang="en-AU" dirty="0"/>
          </a:p>
        </p:txBody>
      </p:sp>
    </p:spTree>
    <p:extLst>
      <p:ext uri="{BB962C8B-B14F-4D97-AF65-F5344CB8AC3E}">
        <p14:creationId xmlns:p14="http://schemas.microsoft.com/office/powerpoint/2010/main" val="2135674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66294-B891-4C90-A77C-BCBD15A87C08}"/>
              </a:ext>
            </a:extLst>
          </p:cNvPr>
          <p:cNvSpPr>
            <a:spLocks noGrp="1"/>
          </p:cNvSpPr>
          <p:nvPr>
            <p:ph type="title"/>
          </p:nvPr>
        </p:nvSpPr>
        <p:spPr/>
        <p:txBody>
          <a:bodyPr/>
          <a:lstStyle/>
          <a:p>
            <a:r>
              <a:rPr lang="en-US" dirty="0"/>
              <a:t>Automation Framework</a:t>
            </a:r>
          </a:p>
        </p:txBody>
      </p:sp>
      <p:sp>
        <p:nvSpPr>
          <p:cNvPr id="3" name="Content Placeholder 2">
            <a:extLst>
              <a:ext uri="{FF2B5EF4-FFF2-40B4-BE49-F238E27FC236}">
                <a16:creationId xmlns:a16="http://schemas.microsoft.com/office/drawing/2014/main" id="{39C0EC04-0315-4928-BE8B-A414ECBD367A}"/>
              </a:ext>
            </a:extLst>
          </p:cNvPr>
          <p:cNvSpPr>
            <a:spLocks noGrp="1"/>
          </p:cNvSpPr>
          <p:nvPr>
            <p:ph idx="1"/>
          </p:nvPr>
        </p:nvSpPr>
        <p:spPr/>
        <p:txBody>
          <a:bodyPr/>
          <a:lstStyle/>
          <a:p>
            <a:endParaRPr lang="en-US" dirty="0"/>
          </a:p>
          <a:p>
            <a:pPr marL="457200" lvl="0" indent="-381000">
              <a:buClr>
                <a:schemeClr val="dk2"/>
              </a:buClr>
              <a:buSzPct val="166666"/>
            </a:pPr>
            <a:r>
              <a:rPr lang="en" sz="2400" dirty="0"/>
              <a:t>The framework is developed using the below software products,</a:t>
            </a:r>
          </a:p>
          <a:p>
            <a:pPr marL="457200" lvl="0" indent="-381000">
              <a:buClr>
                <a:schemeClr val="dk2"/>
              </a:buClr>
              <a:buSzPct val="166666"/>
            </a:pPr>
            <a:endParaRPr lang="en" i="1" dirty="0"/>
          </a:p>
          <a:p>
            <a:pPr marL="533400" lvl="0" indent="-457200">
              <a:buClr>
                <a:schemeClr val="dk2"/>
              </a:buClr>
              <a:buSzPct val="166666"/>
              <a:buAutoNum type="alphaLcPeriod"/>
            </a:pPr>
            <a:endParaRPr lang="en" sz="1400" i="1" dirty="0"/>
          </a:p>
          <a:p>
            <a:pPr marL="533400" lvl="0" indent="-457200">
              <a:buClr>
                <a:schemeClr val="dk2"/>
              </a:buClr>
              <a:buSzPct val="166666"/>
              <a:buAutoNum type="alphaLcPeriod"/>
            </a:pPr>
            <a:r>
              <a:rPr lang="en" i="1" dirty="0"/>
              <a:t>Cucumber – is a Test automation tool written in Gherkin format to support Behavior driven development.</a:t>
            </a:r>
          </a:p>
          <a:p>
            <a:pPr marL="533400" lvl="0" indent="-457200">
              <a:buClr>
                <a:schemeClr val="dk2"/>
              </a:buClr>
              <a:buSzPct val="166666"/>
              <a:buAutoNum type="alphaLcPeriod"/>
            </a:pPr>
            <a:endParaRPr lang="en" i="1" dirty="0"/>
          </a:p>
          <a:p>
            <a:pPr marL="533400" lvl="0" indent="-457200">
              <a:buClr>
                <a:schemeClr val="dk2"/>
              </a:buClr>
              <a:buSzPct val="166666"/>
              <a:buAutoNum type="alphaLcPeriod"/>
            </a:pPr>
            <a:r>
              <a:rPr lang="en" i="1" dirty="0"/>
              <a:t>Selenium WebDriver – creates browser based robust automation test scripts.</a:t>
            </a:r>
          </a:p>
          <a:p>
            <a:pPr marL="533400" lvl="0" indent="-457200">
              <a:buClr>
                <a:schemeClr val="dk2"/>
              </a:buClr>
              <a:buSzPct val="166666"/>
              <a:buAutoNum type="alphaLcPeriod"/>
            </a:pPr>
            <a:endParaRPr lang="en" i="1" dirty="0"/>
          </a:p>
          <a:p>
            <a:pPr marL="533400" lvl="0" indent="-457200">
              <a:buClr>
                <a:schemeClr val="dk2"/>
              </a:buClr>
              <a:buSzPct val="166666"/>
              <a:buAutoNum type="alphaLcPeriod"/>
            </a:pPr>
            <a:r>
              <a:rPr lang="en" i="1" dirty="0"/>
              <a:t>TestNG – is an Open source automation framework for Java.</a:t>
            </a:r>
          </a:p>
          <a:p>
            <a:pPr marL="533400" lvl="0" indent="-457200">
              <a:buClr>
                <a:schemeClr val="dk2"/>
              </a:buClr>
              <a:buSzPct val="166666"/>
              <a:buAutoNum type="alphaLcPeriod"/>
            </a:pPr>
            <a:endParaRPr lang="en" i="1" dirty="0"/>
          </a:p>
          <a:p>
            <a:pPr marL="533400" lvl="0" indent="-457200">
              <a:buClr>
                <a:schemeClr val="dk2"/>
              </a:buClr>
              <a:buSzPct val="166666"/>
              <a:buAutoNum type="alphaLcPeriod"/>
            </a:pPr>
            <a:r>
              <a:rPr lang="en" i="1" dirty="0"/>
              <a:t>Java Jars – to support the entire framework with an integration of Java jar files</a:t>
            </a:r>
            <a:r>
              <a:rPr lang="en" i="1" dirty="0" smtClean="0"/>
              <a:t>.</a:t>
            </a:r>
          </a:p>
          <a:p>
            <a:pPr marL="76200" lvl="0">
              <a:buClr>
                <a:schemeClr val="dk2"/>
              </a:buClr>
              <a:buSzPct val="166666"/>
            </a:pPr>
            <a:endParaRPr lang="en" i="1" dirty="0"/>
          </a:p>
        </p:txBody>
      </p:sp>
      <p:sp>
        <p:nvSpPr>
          <p:cNvPr id="4" name="Slide Number Placeholder 3">
            <a:extLst>
              <a:ext uri="{FF2B5EF4-FFF2-40B4-BE49-F238E27FC236}">
                <a16:creationId xmlns:a16="http://schemas.microsoft.com/office/drawing/2014/main" id="{24D37E43-1777-4041-A91C-6CD9150D7C5B}"/>
              </a:ext>
            </a:extLst>
          </p:cNvPr>
          <p:cNvSpPr>
            <a:spLocks noGrp="1"/>
          </p:cNvSpPr>
          <p:nvPr>
            <p:ph type="sldNum" sz="quarter" idx="13"/>
          </p:nvPr>
        </p:nvSpPr>
        <p:spPr/>
        <p:txBody>
          <a:bodyPr/>
          <a:lstStyle/>
          <a:p>
            <a:fld id="{D185EA1E-79F1-42FE-BF0E-812787AB23E5}" type="slidenum">
              <a:rPr lang="en-AU" smtClean="0"/>
              <a:pPr/>
              <a:t>4</a:t>
            </a:fld>
            <a:endParaRPr lang="en-AU" dirty="0"/>
          </a:p>
        </p:txBody>
      </p:sp>
    </p:spTree>
    <p:extLst>
      <p:ext uri="{BB962C8B-B14F-4D97-AF65-F5344CB8AC3E}">
        <p14:creationId xmlns:p14="http://schemas.microsoft.com/office/powerpoint/2010/main" val="1757275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66294-B891-4C90-A77C-BCBD15A87C08}"/>
              </a:ext>
            </a:extLst>
          </p:cNvPr>
          <p:cNvSpPr>
            <a:spLocks noGrp="1"/>
          </p:cNvSpPr>
          <p:nvPr>
            <p:ph type="title"/>
          </p:nvPr>
        </p:nvSpPr>
        <p:spPr/>
        <p:txBody>
          <a:bodyPr/>
          <a:lstStyle/>
          <a:p>
            <a:r>
              <a:rPr lang="en-US" dirty="0"/>
              <a:t>Automation Framework..</a:t>
            </a:r>
            <a:r>
              <a:rPr lang="en-US" sz="1200" i="1" dirty="0"/>
              <a:t>contd</a:t>
            </a:r>
            <a:endParaRPr lang="en-US" dirty="0"/>
          </a:p>
        </p:txBody>
      </p:sp>
      <p:sp>
        <p:nvSpPr>
          <p:cNvPr id="3" name="Content Placeholder 2">
            <a:extLst>
              <a:ext uri="{FF2B5EF4-FFF2-40B4-BE49-F238E27FC236}">
                <a16:creationId xmlns:a16="http://schemas.microsoft.com/office/drawing/2014/main" id="{39C0EC04-0315-4928-BE8B-A414ECBD367A}"/>
              </a:ext>
            </a:extLst>
          </p:cNvPr>
          <p:cNvSpPr>
            <a:spLocks noGrp="1"/>
          </p:cNvSpPr>
          <p:nvPr>
            <p:ph idx="1"/>
          </p:nvPr>
        </p:nvSpPr>
        <p:spPr/>
        <p:txBody>
          <a:bodyPr/>
          <a:lstStyle/>
          <a:p>
            <a:endParaRPr lang="en-US" dirty="0" smtClean="0"/>
          </a:p>
          <a:p>
            <a:r>
              <a:rPr lang="en-US" sz="2400" i="1" dirty="0" smtClean="0"/>
              <a:t>BDD </a:t>
            </a:r>
            <a:r>
              <a:rPr lang="en-US" sz="2400" i="1" dirty="0"/>
              <a:t>Cucumber Framework</a:t>
            </a:r>
            <a:r>
              <a:rPr lang="en-US" sz="2400" i="1" dirty="0" smtClean="0"/>
              <a:t>:-</a:t>
            </a:r>
            <a:endParaRPr lang="en-US" sz="2400" i="1" dirty="0"/>
          </a:p>
          <a:p>
            <a:endParaRPr lang="en-US" i="1" dirty="0" smtClean="0"/>
          </a:p>
          <a:p>
            <a:r>
              <a:rPr lang="en-US" i="1" dirty="0" smtClean="0"/>
              <a:t>Feature </a:t>
            </a:r>
            <a:r>
              <a:rPr lang="en-US" i="1" dirty="0"/>
              <a:t>file</a:t>
            </a:r>
            <a:r>
              <a:rPr lang="en-US" dirty="0"/>
              <a:t> – is an entry point to the Cucumber tests, which it </a:t>
            </a:r>
            <a:r>
              <a:rPr lang="en-US" dirty="0" smtClean="0"/>
              <a:t>contains </a:t>
            </a:r>
            <a:r>
              <a:rPr lang="en-US" dirty="0"/>
              <a:t>scenario/scenarios in a single feature file.</a:t>
            </a:r>
          </a:p>
          <a:p>
            <a:endParaRPr lang="en-US" dirty="0"/>
          </a:p>
          <a:p>
            <a:r>
              <a:rPr lang="en-US" i="1" dirty="0"/>
              <a:t>Step Definition file</a:t>
            </a:r>
            <a:r>
              <a:rPr lang="en-US" dirty="0"/>
              <a:t> – contains a piece of code with a pattern </a:t>
            </a:r>
            <a:r>
              <a:rPr lang="en-US" dirty="0" smtClean="0"/>
              <a:t>attached </a:t>
            </a:r>
            <a:r>
              <a:rPr lang="en-US" dirty="0"/>
              <a:t>to it.</a:t>
            </a:r>
          </a:p>
          <a:p>
            <a:endParaRPr lang="en-US" dirty="0"/>
          </a:p>
          <a:p>
            <a:r>
              <a:rPr lang="en-US" i="1" dirty="0"/>
              <a:t>TestRunner file</a:t>
            </a:r>
            <a:r>
              <a:rPr lang="en-US" dirty="0"/>
              <a:t> – is a file that executes the feature file and writes </a:t>
            </a:r>
            <a:r>
              <a:rPr lang="en-US" dirty="0" smtClean="0"/>
              <a:t>the </a:t>
            </a:r>
            <a:r>
              <a:rPr lang="en-US" dirty="0"/>
              <a:t>test results in console.</a:t>
            </a:r>
          </a:p>
          <a:p>
            <a:endParaRPr lang="en-US" dirty="0"/>
          </a:p>
          <a:p>
            <a:r>
              <a:rPr lang="en-US" i="1" dirty="0"/>
              <a:t>Testng.xml file</a:t>
            </a:r>
            <a:r>
              <a:rPr lang="en-US" dirty="0"/>
              <a:t> – is a configuration file in TestNG, which is used to </a:t>
            </a:r>
            <a:r>
              <a:rPr lang="en-US" dirty="0" smtClean="0"/>
              <a:t>define </a:t>
            </a:r>
            <a:r>
              <a:rPr lang="en-US" dirty="0"/>
              <a:t>test suites and tests.</a:t>
            </a:r>
          </a:p>
        </p:txBody>
      </p:sp>
      <p:sp>
        <p:nvSpPr>
          <p:cNvPr id="4" name="Slide Number Placeholder 3">
            <a:extLst>
              <a:ext uri="{FF2B5EF4-FFF2-40B4-BE49-F238E27FC236}">
                <a16:creationId xmlns:a16="http://schemas.microsoft.com/office/drawing/2014/main" id="{24D37E43-1777-4041-A91C-6CD9150D7C5B}"/>
              </a:ext>
            </a:extLst>
          </p:cNvPr>
          <p:cNvSpPr>
            <a:spLocks noGrp="1"/>
          </p:cNvSpPr>
          <p:nvPr>
            <p:ph type="sldNum" sz="quarter" idx="13"/>
          </p:nvPr>
        </p:nvSpPr>
        <p:spPr/>
        <p:txBody>
          <a:bodyPr/>
          <a:lstStyle/>
          <a:p>
            <a:fld id="{D185EA1E-79F1-42FE-BF0E-812787AB23E5}" type="slidenum">
              <a:rPr lang="en-AU" smtClean="0"/>
              <a:pPr/>
              <a:t>5</a:t>
            </a:fld>
            <a:endParaRPr lang="en-AU" dirty="0"/>
          </a:p>
        </p:txBody>
      </p:sp>
    </p:spTree>
    <p:extLst>
      <p:ext uri="{BB962C8B-B14F-4D97-AF65-F5344CB8AC3E}">
        <p14:creationId xmlns:p14="http://schemas.microsoft.com/office/powerpoint/2010/main" val="2841211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AU" dirty="0"/>
          </a:p>
        </p:txBody>
      </p:sp>
      <p:sp>
        <p:nvSpPr>
          <p:cNvPr id="3" name="Content Placeholder 2"/>
          <p:cNvSpPr>
            <a:spLocks noGrp="1"/>
          </p:cNvSpPr>
          <p:nvPr>
            <p:ph idx="1"/>
          </p:nvPr>
        </p:nvSpPr>
        <p:spPr>
          <a:xfrm>
            <a:off x="873600" y="1341437"/>
            <a:ext cx="10665600" cy="4706665"/>
          </a:xfrm>
        </p:spPr>
        <p:txBody>
          <a:bodyPr/>
          <a:lstStyle/>
          <a:p>
            <a:r>
              <a:rPr lang="en-US" sz="1800" dirty="0" smtClean="0"/>
              <a:t>This framework is scalable to append other parameters as well of the Role Management.</a:t>
            </a:r>
          </a:p>
          <a:p>
            <a:endParaRPr lang="en-US" sz="1800" dirty="0" smtClean="0"/>
          </a:p>
          <a:p>
            <a:r>
              <a:rPr lang="en-US" sz="1800" b="1" dirty="0" smtClean="0"/>
              <a:t>Reusability of Automation Tests</a:t>
            </a:r>
            <a:r>
              <a:rPr lang="en-US" dirty="0" smtClean="0"/>
              <a:t> – The same feature file can be executed multiple times for different Role names.</a:t>
            </a:r>
            <a:endParaRPr lang="en-US" sz="1800" dirty="0" smtClean="0"/>
          </a:p>
          <a:p>
            <a:r>
              <a:rPr lang="en-US" sz="1800" b="1" dirty="0" smtClean="0"/>
              <a:t>Faster Feedback </a:t>
            </a:r>
            <a:r>
              <a:rPr lang="en-US" dirty="0" smtClean="0"/>
              <a:t>– The script executes </a:t>
            </a:r>
            <a:r>
              <a:rPr lang="en-US" dirty="0"/>
              <a:t>quickly </a:t>
            </a:r>
            <a:r>
              <a:rPr lang="en-US" dirty="0" smtClean="0"/>
              <a:t>and provides status of the Role Management functionality.</a:t>
            </a:r>
          </a:p>
          <a:p>
            <a:r>
              <a:rPr lang="en-US" sz="1800" b="1" dirty="0" smtClean="0"/>
              <a:t>Testing Efficiency Improvement</a:t>
            </a:r>
            <a:r>
              <a:rPr lang="en-US" dirty="0" smtClean="0"/>
              <a:t> – The script thoroughly checks all the parameters and its values of the schema against to application in the system.</a:t>
            </a:r>
            <a:endParaRPr lang="en-US" sz="1800" dirty="0" smtClean="0"/>
          </a:p>
          <a:p>
            <a:r>
              <a:rPr lang="en-US" sz="1800" b="1" dirty="0" smtClean="0"/>
              <a:t>Earlier Detection of Defects </a:t>
            </a:r>
            <a:r>
              <a:rPr lang="en-US" dirty="0" smtClean="0"/>
              <a:t>– This framework helps in identifying the defects at earlier state of validating the results.</a:t>
            </a:r>
            <a:endParaRPr lang="en-US" sz="1800" dirty="0" smtClean="0"/>
          </a:p>
          <a:p>
            <a:endParaRPr lang="en-US" sz="1800" dirty="0" smtClean="0"/>
          </a:p>
          <a:p>
            <a:r>
              <a:rPr lang="en-US" sz="1800" dirty="0" smtClean="0"/>
              <a:t>Finally, it saves lot of time and gives more benefits to the user by executing this framework and scripts.</a:t>
            </a:r>
          </a:p>
          <a:p>
            <a:endParaRPr lang="en-US" sz="1800" dirty="0" smtClean="0"/>
          </a:p>
          <a:p>
            <a:endParaRPr lang="en-US" sz="1800" dirty="0" smtClean="0"/>
          </a:p>
          <a:p>
            <a:endParaRPr lang="en-AU" sz="1800" dirty="0"/>
          </a:p>
        </p:txBody>
      </p:sp>
      <p:sp>
        <p:nvSpPr>
          <p:cNvPr id="4" name="Slide Number Placeholder 3"/>
          <p:cNvSpPr>
            <a:spLocks noGrp="1"/>
          </p:cNvSpPr>
          <p:nvPr>
            <p:ph type="sldNum" sz="quarter" idx="13"/>
          </p:nvPr>
        </p:nvSpPr>
        <p:spPr/>
        <p:txBody>
          <a:bodyPr/>
          <a:lstStyle/>
          <a:p>
            <a:fld id="{D185EA1E-79F1-42FE-BF0E-812787AB23E5}" type="slidenum">
              <a:rPr lang="en-AU" smtClean="0"/>
              <a:pPr/>
              <a:t>6</a:t>
            </a:fld>
            <a:endParaRPr lang="en-AU" dirty="0"/>
          </a:p>
        </p:txBody>
      </p:sp>
    </p:spTree>
    <p:extLst>
      <p:ext uri="{BB962C8B-B14F-4D97-AF65-F5344CB8AC3E}">
        <p14:creationId xmlns:p14="http://schemas.microsoft.com/office/powerpoint/2010/main" val="422289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66294-B891-4C90-A77C-BCBD15A87C08}"/>
              </a:ext>
            </a:extLst>
          </p:cNvPr>
          <p:cNvSpPr>
            <a:spLocks noGrp="1"/>
          </p:cNvSpPr>
          <p:nvPr>
            <p:ph type="title"/>
          </p:nvPr>
        </p:nvSpPr>
        <p:spPr/>
        <p:txBody>
          <a:bodyPr/>
          <a:lstStyle/>
          <a:p>
            <a:r>
              <a:rPr lang="en-AU" dirty="0"/>
              <a:t>Execution steps and Reports</a:t>
            </a:r>
            <a:endParaRPr lang="en-US" dirty="0"/>
          </a:p>
        </p:txBody>
      </p:sp>
      <p:sp>
        <p:nvSpPr>
          <p:cNvPr id="3" name="Content Placeholder 2">
            <a:extLst>
              <a:ext uri="{FF2B5EF4-FFF2-40B4-BE49-F238E27FC236}">
                <a16:creationId xmlns:a16="http://schemas.microsoft.com/office/drawing/2014/main" id="{39C0EC04-0315-4928-BE8B-A414ECBD367A}"/>
              </a:ext>
            </a:extLst>
          </p:cNvPr>
          <p:cNvSpPr>
            <a:spLocks noGrp="1"/>
          </p:cNvSpPr>
          <p:nvPr>
            <p:ph idx="1"/>
          </p:nvPr>
        </p:nvSpPr>
        <p:spPr>
          <a:xfrm>
            <a:off x="873600" y="1341438"/>
            <a:ext cx="10665600" cy="4536848"/>
          </a:xfrm>
        </p:spPr>
        <p:txBody>
          <a:bodyPr/>
          <a:lstStyle/>
          <a:p>
            <a:endParaRPr lang="en-AU" dirty="0" smtClean="0"/>
          </a:p>
          <a:p>
            <a:r>
              <a:rPr lang="en-AU" sz="2400" dirty="0" smtClean="0"/>
              <a:t>Test </a:t>
            </a:r>
            <a:r>
              <a:rPr lang="en-AU" sz="2400" dirty="0"/>
              <a:t>Script execution:-</a:t>
            </a:r>
          </a:p>
          <a:p>
            <a:r>
              <a:rPr lang="en-AU" sz="1400" dirty="0"/>
              <a:t>Right click on testng.xml file and chose Run-&gt;TestNG Suite option.</a:t>
            </a:r>
            <a:endParaRPr lang="en-AU" dirty="0"/>
          </a:p>
          <a:p>
            <a:endParaRPr lang="en-AU" dirty="0"/>
          </a:p>
          <a:p>
            <a:r>
              <a:rPr lang="en-AU" sz="2400" dirty="0"/>
              <a:t>Test Reports:-</a:t>
            </a:r>
          </a:p>
          <a:p>
            <a:r>
              <a:rPr lang="en-AU" dirty="0"/>
              <a:t>test-output-&gt;emailable-report.html, </a:t>
            </a:r>
            <a:r>
              <a:rPr lang="en-AU" dirty="0" smtClean="0"/>
              <a:t>index.html, Extent report.</a:t>
            </a:r>
          </a:p>
          <a:p>
            <a:endParaRPr lang="en-AU" dirty="0"/>
          </a:p>
          <a:p>
            <a:r>
              <a:rPr lang="en-AU" sz="2400" dirty="0"/>
              <a:t>Logs:- </a:t>
            </a:r>
          </a:p>
          <a:p>
            <a:r>
              <a:rPr lang="en-AU" dirty="0"/>
              <a:t>Console output can be verified in this file.</a:t>
            </a:r>
          </a:p>
          <a:p>
            <a:endParaRPr lang="en-AU" dirty="0"/>
          </a:p>
          <a:p>
            <a:r>
              <a:rPr lang="en-AU" sz="2400" dirty="0"/>
              <a:t>Screenshots:-</a:t>
            </a:r>
          </a:p>
          <a:p>
            <a:r>
              <a:rPr lang="en-AU" dirty="0" smtClean="0"/>
              <a:t>Capture screenshot </a:t>
            </a:r>
            <a:r>
              <a:rPr lang="en-AU" dirty="0"/>
              <a:t>for </a:t>
            </a:r>
            <a:r>
              <a:rPr lang="en-AU" dirty="0" smtClean="0"/>
              <a:t>unmatched results automatically.</a:t>
            </a:r>
            <a:endParaRPr lang="en-US" dirty="0"/>
          </a:p>
        </p:txBody>
      </p:sp>
      <p:sp>
        <p:nvSpPr>
          <p:cNvPr id="4" name="Slide Number Placeholder 3">
            <a:extLst>
              <a:ext uri="{FF2B5EF4-FFF2-40B4-BE49-F238E27FC236}">
                <a16:creationId xmlns:a16="http://schemas.microsoft.com/office/drawing/2014/main" id="{24D37E43-1777-4041-A91C-6CD9150D7C5B}"/>
              </a:ext>
            </a:extLst>
          </p:cNvPr>
          <p:cNvSpPr>
            <a:spLocks noGrp="1"/>
          </p:cNvSpPr>
          <p:nvPr>
            <p:ph type="sldNum" sz="quarter" idx="13"/>
          </p:nvPr>
        </p:nvSpPr>
        <p:spPr/>
        <p:txBody>
          <a:bodyPr/>
          <a:lstStyle/>
          <a:p>
            <a:fld id="{D185EA1E-79F1-42FE-BF0E-812787AB23E5}" type="slidenum">
              <a:rPr lang="en-AU" smtClean="0"/>
              <a:pPr/>
              <a:t>7</a:t>
            </a:fld>
            <a:endParaRPr lang="en-AU" dirty="0"/>
          </a:p>
        </p:txBody>
      </p:sp>
    </p:spTree>
    <p:extLst>
      <p:ext uri="{BB962C8B-B14F-4D97-AF65-F5344CB8AC3E}">
        <p14:creationId xmlns:p14="http://schemas.microsoft.com/office/powerpoint/2010/main" val="21205464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66294-B891-4C90-A77C-BCBD15A87C08}"/>
              </a:ext>
            </a:extLst>
          </p:cNvPr>
          <p:cNvSpPr>
            <a:spLocks noGrp="1"/>
          </p:cNvSpPr>
          <p:nvPr>
            <p:ph type="title"/>
          </p:nvPr>
        </p:nvSpPr>
        <p:spPr/>
        <p:txBody>
          <a:bodyPr/>
          <a:lstStyle/>
          <a:p>
            <a:r>
              <a:rPr lang="en-AU" dirty="0" smtClean="0"/>
              <a:t>Future opportunities</a:t>
            </a:r>
            <a:endParaRPr lang="en-US" dirty="0"/>
          </a:p>
        </p:txBody>
      </p:sp>
      <p:sp>
        <p:nvSpPr>
          <p:cNvPr id="3" name="Content Placeholder 2">
            <a:extLst>
              <a:ext uri="{FF2B5EF4-FFF2-40B4-BE49-F238E27FC236}">
                <a16:creationId xmlns:a16="http://schemas.microsoft.com/office/drawing/2014/main" id="{39C0EC04-0315-4928-BE8B-A414ECBD367A}"/>
              </a:ext>
            </a:extLst>
          </p:cNvPr>
          <p:cNvSpPr>
            <a:spLocks noGrp="1"/>
          </p:cNvSpPr>
          <p:nvPr>
            <p:ph idx="1"/>
          </p:nvPr>
        </p:nvSpPr>
        <p:spPr/>
        <p:txBody>
          <a:bodyPr/>
          <a:lstStyle/>
          <a:p>
            <a:endParaRPr lang="en-AU" dirty="0" smtClean="0"/>
          </a:p>
          <a:p>
            <a:endParaRPr lang="en-AU" sz="2400" dirty="0" smtClean="0"/>
          </a:p>
          <a:p>
            <a:r>
              <a:rPr lang="en-AU" sz="2400" dirty="0" smtClean="0"/>
              <a:t>Jenkins </a:t>
            </a:r>
            <a:r>
              <a:rPr lang="en-AU" sz="2400" dirty="0"/>
              <a:t>setup for Continuous Integration &amp; Continuous Deployment.</a:t>
            </a:r>
          </a:p>
          <a:p>
            <a:endParaRPr lang="en-AU" sz="2400" dirty="0"/>
          </a:p>
          <a:p>
            <a:r>
              <a:rPr lang="en-AU" sz="2400" dirty="0"/>
              <a:t>Support Parallel Testing in both Standalone and Virtual Machines – Selenium Grid/Docker etc.</a:t>
            </a:r>
          </a:p>
          <a:p>
            <a:endParaRPr lang="en-AU" sz="2400" dirty="0"/>
          </a:p>
          <a:p>
            <a:r>
              <a:rPr lang="en-AU" sz="2400" dirty="0"/>
              <a:t>Maven Integration setup with advanced Reporting plugins &amp; Tracking the script execution logs.</a:t>
            </a:r>
            <a:endParaRPr lang="en-US" dirty="0"/>
          </a:p>
        </p:txBody>
      </p:sp>
      <p:sp>
        <p:nvSpPr>
          <p:cNvPr id="4" name="Slide Number Placeholder 3">
            <a:extLst>
              <a:ext uri="{FF2B5EF4-FFF2-40B4-BE49-F238E27FC236}">
                <a16:creationId xmlns:a16="http://schemas.microsoft.com/office/drawing/2014/main" id="{24D37E43-1777-4041-A91C-6CD9150D7C5B}"/>
              </a:ext>
            </a:extLst>
          </p:cNvPr>
          <p:cNvSpPr>
            <a:spLocks noGrp="1"/>
          </p:cNvSpPr>
          <p:nvPr>
            <p:ph type="sldNum" sz="quarter" idx="13"/>
          </p:nvPr>
        </p:nvSpPr>
        <p:spPr/>
        <p:txBody>
          <a:bodyPr/>
          <a:lstStyle/>
          <a:p>
            <a:fld id="{D185EA1E-79F1-42FE-BF0E-812787AB23E5}" type="slidenum">
              <a:rPr lang="en-AU" smtClean="0"/>
              <a:pPr/>
              <a:t>8</a:t>
            </a:fld>
            <a:endParaRPr lang="en-AU" dirty="0"/>
          </a:p>
        </p:txBody>
      </p:sp>
    </p:spTree>
    <p:extLst>
      <p:ext uri="{BB962C8B-B14F-4D97-AF65-F5344CB8AC3E}">
        <p14:creationId xmlns:p14="http://schemas.microsoft.com/office/powerpoint/2010/main" val="48621298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c7MLXoquFUuVBLf2_EW23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c7MLXoquFUuVBLf2_EW23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7MLXoquFUuVBLf2_EW23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7MLXoquFUuVBLf2_EW23A"/>
</p:tagLst>
</file>

<file path=ppt/theme/theme1.xml><?xml version="1.0" encoding="utf-8"?>
<a:theme xmlns:a="http://schemas.openxmlformats.org/drawingml/2006/main" name="ANZ">
  <a:themeElements>
    <a:clrScheme name="ANZ">
      <a:dk1>
        <a:srgbClr val="595A5B"/>
      </a:dk1>
      <a:lt1>
        <a:srgbClr val="FFFFFF"/>
      </a:lt1>
      <a:dk2>
        <a:srgbClr val="007DBA"/>
      </a:dk2>
      <a:lt2>
        <a:srgbClr val="004165"/>
      </a:lt2>
      <a:accent1>
        <a:srgbClr val="394A58"/>
      </a:accent1>
      <a:accent2>
        <a:srgbClr val="7A99AC"/>
      </a:accent2>
      <a:accent3>
        <a:srgbClr val="B9C9D0"/>
      </a:accent3>
      <a:accent4>
        <a:srgbClr val="00C6D7"/>
      </a:accent4>
      <a:accent5>
        <a:srgbClr val="D3CD8B"/>
      </a:accent5>
      <a:accent6>
        <a:srgbClr val="DF7A00"/>
      </a:accent6>
      <a:hlink>
        <a:srgbClr val="0000FF"/>
      </a:hlink>
      <a:folHlink>
        <a:srgbClr val="800080"/>
      </a:folHlink>
    </a:clrScheme>
    <a:fontScheme name="ANZ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Custom Color 1">
      <a:srgbClr val="C6DFEA"/>
    </a:custClr>
    <a:custClr name="Custom Color 2">
      <a:srgbClr val="B9CCC3"/>
    </a:custClr>
    <a:custClr name="Custom Color 3">
      <a:srgbClr val="EDE8C4"/>
    </a:custClr>
    <a:custClr name="Custom Color 4">
      <a:srgbClr val="747678"/>
    </a:custClr>
    <a:custClr name="Custom Color 5">
      <a:srgbClr val="AA9C8F"/>
    </a:custClr>
    <a:custClr name="Custom Color 6">
      <a:srgbClr val="FDC82F"/>
    </a:custClr>
    <a:custClr name="Custom Color 7">
      <a:srgbClr val="589199"/>
    </a:custClr>
    <a:custClr name="Custom Color 8">
      <a:srgbClr val="5BC6E8"/>
    </a:custClr>
  </a:custClr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ANZ">
  <a:themeElements>
    <a:clrScheme name="ANZ">
      <a:dk1>
        <a:srgbClr val="595A5B"/>
      </a:dk1>
      <a:lt1>
        <a:srgbClr val="FFFFFF"/>
      </a:lt1>
      <a:dk2>
        <a:srgbClr val="007DBA"/>
      </a:dk2>
      <a:lt2>
        <a:srgbClr val="004165"/>
      </a:lt2>
      <a:accent1>
        <a:srgbClr val="394A58"/>
      </a:accent1>
      <a:accent2>
        <a:srgbClr val="7A99AC"/>
      </a:accent2>
      <a:accent3>
        <a:srgbClr val="B9C9D0"/>
      </a:accent3>
      <a:accent4>
        <a:srgbClr val="00C6D7"/>
      </a:accent4>
      <a:accent5>
        <a:srgbClr val="D3CD8B"/>
      </a:accent5>
      <a:accent6>
        <a:srgbClr val="DF7A00"/>
      </a:accent6>
      <a:hlink>
        <a:srgbClr val="0000FF"/>
      </a:hlink>
      <a:folHlink>
        <a:srgbClr val="800080"/>
      </a:folHlink>
    </a:clrScheme>
    <a:fontScheme name="ANZ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Custom Color 1">
      <a:srgbClr val="C6DFEA"/>
    </a:custClr>
    <a:custClr name="Custom Color 2">
      <a:srgbClr val="B9CCC3"/>
    </a:custClr>
    <a:custClr name="Custom Color 3">
      <a:srgbClr val="EDE8C4"/>
    </a:custClr>
    <a:custClr name="Custom Color 4">
      <a:srgbClr val="747678"/>
    </a:custClr>
    <a:custClr name="Custom Color 5">
      <a:srgbClr val="AA9C8F"/>
    </a:custClr>
    <a:custClr name="Custom Color 6">
      <a:srgbClr val="FDC82F"/>
    </a:custClr>
    <a:custClr name="Custom Color 7">
      <a:srgbClr val="589199"/>
    </a:custClr>
    <a:custClr name="Custom Color 8">
      <a:srgbClr val="5BC6E8"/>
    </a:custClr>
  </a:custClrLst>
</a:theme>
</file>

<file path=ppt/theme/theme3.xml><?xml version="1.0" encoding="utf-8"?>
<a:theme xmlns:a="http://schemas.openxmlformats.org/drawingml/2006/main" name="1_ANZ">
  <a:themeElements>
    <a:clrScheme name="ANZ">
      <a:dk1>
        <a:srgbClr val="595A5B"/>
      </a:dk1>
      <a:lt1>
        <a:srgbClr val="FFFFFF"/>
      </a:lt1>
      <a:dk2>
        <a:srgbClr val="007DBA"/>
      </a:dk2>
      <a:lt2>
        <a:srgbClr val="004165"/>
      </a:lt2>
      <a:accent1>
        <a:srgbClr val="394A58"/>
      </a:accent1>
      <a:accent2>
        <a:srgbClr val="7A99AC"/>
      </a:accent2>
      <a:accent3>
        <a:srgbClr val="B9C9D0"/>
      </a:accent3>
      <a:accent4>
        <a:srgbClr val="00C6D7"/>
      </a:accent4>
      <a:accent5>
        <a:srgbClr val="D3CD8B"/>
      </a:accent5>
      <a:accent6>
        <a:srgbClr val="DF7A00"/>
      </a:accent6>
      <a:hlink>
        <a:srgbClr val="0000FF"/>
      </a:hlink>
      <a:folHlink>
        <a:srgbClr val="800080"/>
      </a:folHlink>
    </a:clrScheme>
    <a:fontScheme name="ANZ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Custom Color 1">
      <a:srgbClr val="C6DFEA"/>
    </a:custClr>
    <a:custClr name="Custom Color 2">
      <a:srgbClr val="B9CCC3"/>
    </a:custClr>
    <a:custClr name="Custom Color 3">
      <a:srgbClr val="EDE8C4"/>
    </a:custClr>
    <a:custClr name="Custom Color 4">
      <a:srgbClr val="747678"/>
    </a:custClr>
    <a:custClr name="Custom Color 5">
      <a:srgbClr val="AA9C8F"/>
    </a:custClr>
    <a:custClr name="Custom Color 6">
      <a:srgbClr val="FDC82F"/>
    </a:custClr>
    <a:custClr name="Custom Color 7">
      <a:srgbClr val="589199"/>
    </a:custClr>
    <a:custClr name="Custom Color 8">
      <a:srgbClr val="5BC6E8"/>
    </a:custClr>
  </a:custClrLst>
</a:theme>
</file>

<file path=ppt/theme/theme4.xml><?xml version="1.0" encoding="utf-8"?>
<a:theme xmlns:a="http://schemas.openxmlformats.org/drawingml/2006/main" name="3_ANZ">
  <a:themeElements>
    <a:clrScheme name="ANZ">
      <a:dk1>
        <a:srgbClr val="595A5B"/>
      </a:dk1>
      <a:lt1>
        <a:srgbClr val="FFFFFF"/>
      </a:lt1>
      <a:dk2>
        <a:srgbClr val="007DBA"/>
      </a:dk2>
      <a:lt2>
        <a:srgbClr val="004165"/>
      </a:lt2>
      <a:accent1>
        <a:srgbClr val="394A58"/>
      </a:accent1>
      <a:accent2>
        <a:srgbClr val="7A99AC"/>
      </a:accent2>
      <a:accent3>
        <a:srgbClr val="B9C9D0"/>
      </a:accent3>
      <a:accent4>
        <a:srgbClr val="00C6D7"/>
      </a:accent4>
      <a:accent5>
        <a:srgbClr val="D3CD8B"/>
      </a:accent5>
      <a:accent6>
        <a:srgbClr val="DF7A00"/>
      </a:accent6>
      <a:hlink>
        <a:srgbClr val="0000FF"/>
      </a:hlink>
      <a:folHlink>
        <a:srgbClr val="800080"/>
      </a:folHlink>
    </a:clrScheme>
    <a:fontScheme name="ANZ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Custom Color 1">
      <a:srgbClr val="C6DFEA"/>
    </a:custClr>
    <a:custClr name="Custom Color 2">
      <a:srgbClr val="B9CCC3"/>
    </a:custClr>
    <a:custClr name="Custom Color 3">
      <a:srgbClr val="EDE8C4"/>
    </a:custClr>
    <a:custClr name="Custom Color 4">
      <a:srgbClr val="747678"/>
    </a:custClr>
    <a:custClr name="Custom Color 5">
      <a:srgbClr val="AA9C8F"/>
    </a:custClr>
    <a:custClr name="Custom Color 6">
      <a:srgbClr val="FDC82F"/>
    </a:custClr>
    <a:custClr name="Custom Color 7">
      <a:srgbClr val="589199"/>
    </a:custClr>
    <a:custClr name="Custom Color 8">
      <a:srgbClr val="5BC6E8"/>
    </a:custClr>
  </a:custClrLst>
</a:theme>
</file>

<file path=ppt/theme/theme5.xml><?xml version="1.0" encoding="utf-8"?>
<a:theme xmlns:a="http://schemas.openxmlformats.org/drawingml/2006/main" name="4_ANZ">
  <a:themeElements>
    <a:clrScheme name="ANZ">
      <a:dk1>
        <a:srgbClr val="595A5B"/>
      </a:dk1>
      <a:lt1>
        <a:srgbClr val="FFFFFF"/>
      </a:lt1>
      <a:dk2>
        <a:srgbClr val="007DBA"/>
      </a:dk2>
      <a:lt2>
        <a:srgbClr val="004165"/>
      </a:lt2>
      <a:accent1>
        <a:srgbClr val="394A58"/>
      </a:accent1>
      <a:accent2>
        <a:srgbClr val="7A99AC"/>
      </a:accent2>
      <a:accent3>
        <a:srgbClr val="B9C9D0"/>
      </a:accent3>
      <a:accent4>
        <a:srgbClr val="00C6D7"/>
      </a:accent4>
      <a:accent5>
        <a:srgbClr val="D3CD8B"/>
      </a:accent5>
      <a:accent6>
        <a:srgbClr val="DF7A00"/>
      </a:accent6>
      <a:hlink>
        <a:srgbClr val="0000FF"/>
      </a:hlink>
      <a:folHlink>
        <a:srgbClr val="800080"/>
      </a:folHlink>
    </a:clrScheme>
    <a:fontScheme name="ANZ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Custom Color 1">
      <a:srgbClr val="C6DFEA"/>
    </a:custClr>
    <a:custClr name="Custom Color 2">
      <a:srgbClr val="B9CCC3"/>
    </a:custClr>
    <a:custClr name="Custom Color 3">
      <a:srgbClr val="EDE8C4"/>
    </a:custClr>
    <a:custClr name="Custom Color 4">
      <a:srgbClr val="747678"/>
    </a:custClr>
    <a:custClr name="Custom Color 5">
      <a:srgbClr val="AA9C8F"/>
    </a:custClr>
    <a:custClr name="Custom Color 6">
      <a:srgbClr val="FDC82F"/>
    </a:custClr>
    <a:custClr name="Custom Color 7">
      <a:srgbClr val="589199"/>
    </a:custClr>
    <a:custClr name="Custom Color 8">
      <a:srgbClr val="5BC6E8"/>
    </a:custClr>
  </a:custClrLst>
</a:theme>
</file>

<file path=ppt/theme/theme6.xml><?xml version="1.0" encoding="utf-8"?>
<a:theme xmlns:a="http://schemas.openxmlformats.org/drawingml/2006/main" name="5_ANZ">
  <a:themeElements>
    <a:clrScheme name="ANZ">
      <a:dk1>
        <a:srgbClr val="595A5B"/>
      </a:dk1>
      <a:lt1>
        <a:srgbClr val="FFFFFF"/>
      </a:lt1>
      <a:dk2>
        <a:srgbClr val="007DBA"/>
      </a:dk2>
      <a:lt2>
        <a:srgbClr val="004165"/>
      </a:lt2>
      <a:accent1>
        <a:srgbClr val="394A58"/>
      </a:accent1>
      <a:accent2>
        <a:srgbClr val="7A99AC"/>
      </a:accent2>
      <a:accent3>
        <a:srgbClr val="B9C9D0"/>
      </a:accent3>
      <a:accent4>
        <a:srgbClr val="00C6D7"/>
      </a:accent4>
      <a:accent5>
        <a:srgbClr val="D3CD8B"/>
      </a:accent5>
      <a:accent6>
        <a:srgbClr val="DF7A00"/>
      </a:accent6>
      <a:hlink>
        <a:srgbClr val="0000FF"/>
      </a:hlink>
      <a:folHlink>
        <a:srgbClr val="800080"/>
      </a:folHlink>
    </a:clrScheme>
    <a:fontScheme name="ANZ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Custom Color 1">
      <a:srgbClr val="C6DFEA"/>
    </a:custClr>
    <a:custClr name="Custom Color 2">
      <a:srgbClr val="B9CCC3"/>
    </a:custClr>
    <a:custClr name="Custom Color 3">
      <a:srgbClr val="EDE8C4"/>
    </a:custClr>
    <a:custClr name="Custom Color 4">
      <a:srgbClr val="747678"/>
    </a:custClr>
    <a:custClr name="Custom Color 5">
      <a:srgbClr val="AA9C8F"/>
    </a:custClr>
    <a:custClr name="Custom Color 6">
      <a:srgbClr val="FDC82F"/>
    </a:custClr>
    <a:custClr name="Custom Color 7">
      <a:srgbClr val="589199"/>
    </a:custClr>
    <a:custClr name="Custom Color 8">
      <a:srgbClr val="5BC6E8"/>
    </a:custClr>
  </a:custClrLst>
</a:theme>
</file>

<file path=ppt/theme/theme7.xml><?xml version="1.0" encoding="utf-8"?>
<a:theme xmlns:a="http://schemas.openxmlformats.org/drawingml/2006/main" name="6_ANZ">
  <a:themeElements>
    <a:clrScheme name="ANZ">
      <a:dk1>
        <a:srgbClr val="595A5B"/>
      </a:dk1>
      <a:lt1>
        <a:srgbClr val="FFFFFF"/>
      </a:lt1>
      <a:dk2>
        <a:srgbClr val="007DBA"/>
      </a:dk2>
      <a:lt2>
        <a:srgbClr val="004165"/>
      </a:lt2>
      <a:accent1>
        <a:srgbClr val="394A58"/>
      </a:accent1>
      <a:accent2>
        <a:srgbClr val="7A99AC"/>
      </a:accent2>
      <a:accent3>
        <a:srgbClr val="B9C9D0"/>
      </a:accent3>
      <a:accent4>
        <a:srgbClr val="00C6D7"/>
      </a:accent4>
      <a:accent5>
        <a:srgbClr val="D3CD8B"/>
      </a:accent5>
      <a:accent6>
        <a:srgbClr val="DF7A00"/>
      </a:accent6>
      <a:hlink>
        <a:srgbClr val="0000FF"/>
      </a:hlink>
      <a:folHlink>
        <a:srgbClr val="800080"/>
      </a:folHlink>
    </a:clrScheme>
    <a:fontScheme name="ANZ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Custom Color 1">
      <a:srgbClr val="C6DFEA"/>
    </a:custClr>
    <a:custClr name="Custom Color 2">
      <a:srgbClr val="B9CCC3"/>
    </a:custClr>
    <a:custClr name="Custom Color 3">
      <a:srgbClr val="EDE8C4"/>
    </a:custClr>
    <a:custClr name="Custom Color 4">
      <a:srgbClr val="747678"/>
    </a:custClr>
    <a:custClr name="Custom Color 5">
      <a:srgbClr val="AA9C8F"/>
    </a:custClr>
    <a:custClr name="Custom Color 6">
      <a:srgbClr val="FDC82F"/>
    </a:custClr>
    <a:custClr name="Custom Color 7">
      <a:srgbClr val="589199"/>
    </a:custClr>
    <a:custClr name="Custom Color 8">
      <a:srgbClr val="5BC6E8"/>
    </a:custClr>
  </a:custClrLst>
</a:theme>
</file>

<file path=ppt/theme/theme8.xml><?xml version="1.0" encoding="utf-8"?>
<a:theme xmlns:a="http://schemas.openxmlformats.org/drawingml/2006/main" name="7_ANZ">
  <a:themeElements>
    <a:clrScheme name="ANZ">
      <a:dk1>
        <a:srgbClr val="595A5B"/>
      </a:dk1>
      <a:lt1>
        <a:srgbClr val="FFFFFF"/>
      </a:lt1>
      <a:dk2>
        <a:srgbClr val="007DBA"/>
      </a:dk2>
      <a:lt2>
        <a:srgbClr val="004165"/>
      </a:lt2>
      <a:accent1>
        <a:srgbClr val="394A58"/>
      </a:accent1>
      <a:accent2>
        <a:srgbClr val="7A99AC"/>
      </a:accent2>
      <a:accent3>
        <a:srgbClr val="B9C9D0"/>
      </a:accent3>
      <a:accent4>
        <a:srgbClr val="00C6D7"/>
      </a:accent4>
      <a:accent5>
        <a:srgbClr val="D3CD8B"/>
      </a:accent5>
      <a:accent6>
        <a:srgbClr val="DF7A00"/>
      </a:accent6>
      <a:hlink>
        <a:srgbClr val="0000FF"/>
      </a:hlink>
      <a:folHlink>
        <a:srgbClr val="800080"/>
      </a:folHlink>
    </a:clrScheme>
    <a:fontScheme name="ANZ Font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Custom Color 1">
      <a:srgbClr val="C6DFEA"/>
    </a:custClr>
    <a:custClr name="Custom Color 2">
      <a:srgbClr val="B9CCC3"/>
    </a:custClr>
    <a:custClr name="Custom Color 3">
      <a:srgbClr val="EDE8C4"/>
    </a:custClr>
    <a:custClr name="Custom Color 4">
      <a:srgbClr val="747678"/>
    </a:custClr>
    <a:custClr name="Custom Color 5">
      <a:srgbClr val="AA9C8F"/>
    </a:custClr>
    <a:custClr name="Custom Color 6">
      <a:srgbClr val="FDC82F"/>
    </a:custClr>
    <a:custClr name="Custom Color 7">
      <a:srgbClr val="589199"/>
    </a:custClr>
    <a:custClr name="Custom Color 8">
      <a:srgbClr val="5BC6E8"/>
    </a:custClr>
  </a:custClr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136198</TotalTime>
  <Words>494</Words>
  <Application>Microsoft Office PowerPoint</Application>
  <PresentationFormat>Widescreen</PresentationFormat>
  <Paragraphs>99</Paragraphs>
  <Slides>10</Slides>
  <Notes>0</Notes>
  <HiddenSlides>0</HiddenSlides>
  <MMClips>0</MMClips>
  <ScaleCrop>false</ScaleCrop>
  <HeadingPairs>
    <vt:vector size="6" baseType="variant">
      <vt:variant>
        <vt:lpstr>Fonts Used</vt:lpstr>
      </vt:variant>
      <vt:variant>
        <vt:i4>7</vt:i4>
      </vt:variant>
      <vt:variant>
        <vt:lpstr>Theme</vt:lpstr>
      </vt:variant>
      <vt:variant>
        <vt:i4>8</vt:i4>
      </vt:variant>
      <vt:variant>
        <vt:lpstr>Slide Titles</vt:lpstr>
      </vt:variant>
      <vt:variant>
        <vt:i4>10</vt:i4>
      </vt:variant>
    </vt:vector>
  </HeadingPairs>
  <TitlesOfParts>
    <vt:vector size="25" baseType="lpstr">
      <vt:lpstr>Arial</vt:lpstr>
      <vt:lpstr>Avenir Next Medium</vt:lpstr>
      <vt:lpstr>Avenir Next Regular</vt:lpstr>
      <vt:lpstr>Calibri</vt:lpstr>
      <vt:lpstr>Proxima Nova Semibold</vt:lpstr>
      <vt:lpstr>Times New Roman</vt:lpstr>
      <vt:lpstr>Verdana</vt:lpstr>
      <vt:lpstr>ANZ</vt:lpstr>
      <vt:lpstr>2_ANZ</vt:lpstr>
      <vt:lpstr>1_ANZ</vt:lpstr>
      <vt:lpstr>3_ANZ</vt:lpstr>
      <vt:lpstr>4_ANZ</vt:lpstr>
      <vt:lpstr>5_ANZ</vt:lpstr>
      <vt:lpstr>6_ANZ</vt:lpstr>
      <vt:lpstr>7_ANZ</vt:lpstr>
      <vt:lpstr>ANZ - Wipro</vt:lpstr>
      <vt:lpstr>Agenda</vt:lpstr>
      <vt:lpstr>Current scenario</vt:lpstr>
      <vt:lpstr>Automation scope</vt:lpstr>
      <vt:lpstr>Automation Framework</vt:lpstr>
      <vt:lpstr>Automation Framework..contd</vt:lpstr>
      <vt:lpstr>benefits</vt:lpstr>
      <vt:lpstr>Execution steps and Reports</vt:lpstr>
      <vt:lpstr>Future opportunities</vt:lpstr>
      <vt:lpstr>PowerPoint Presentation</vt:lpstr>
    </vt:vector>
  </TitlesOfParts>
  <Company>ANZ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 Forum</dc:title>
  <dc:creator>Bruce Ahearne</dc:creator>
  <cp:keywords>ANZ-Wipro</cp:keywords>
  <cp:lastModifiedBy>Chaudhari, Nilesh</cp:lastModifiedBy>
  <cp:revision>2451</cp:revision>
  <cp:lastPrinted>2019-09-16T12:13:56Z</cp:lastPrinted>
  <dcterms:created xsi:type="dcterms:W3CDTF">2012-02-23T21:17:12Z</dcterms:created>
  <dcterms:modified xsi:type="dcterms:W3CDTF">2020-01-28T09:38:37Z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TBS - TVM</vt:lpwstr>
  </property>
  <property fmtid="{D5CDD505-2E9C-101B-9397-08002B2CF9AE}" pid="3" name="MSIP_Label_b9a70571-31c6-4603-80c1-ef2fb871a62a_Enabled">
    <vt:lpwstr>True</vt:lpwstr>
  </property>
  <property fmtid="{D5CDD505-2E9C-101B-9397-08002B2CF9AE}" pid="4" name="MSIP_Label_b9a70571-31c6-4603-80c1-ef2fb871a62a_SiteId">
    <vt:lpwstr>258ac4e4-146a-411e-9dc8-79a9e12fd6da</vt:lpwstr>
  </property>
  <property fmtid="{D5CDD505-2E9C-101B-9397-08002B2CF9AE}" pid="5" name="MSIP_Label_b9a70571-31c6-4603-80c1-ef2fb871a62a_Ref">
    <vt:lpwstr>https://api.informationprotection.azure.com/api/258ac4e4-146a-411e-9dc8-79a9e12fd6da</vt:lpwstr>
  </property>
  <property fmtid="{D5CDD505-2E9C-101B-9397-08002B2CF9AE}" pid="6" name="MSIP_Label_b9a70571-31c6-4603-80c1-ef2fb871a62a_Owner">
    <vt:lpwstr>AJ328047@wipro.com</vt:lpwstr>
  </property>
  <property fmtid="{D5CDD505-2E9C-101B-9397-08002B2CF9AE}" pid="7" name="MSIP_Label_b9a70571-31c6-4603-80c1-ef2fb871a62a_SetDate">
    <vt:lpwstr>2018-06-20T13:54:12.2516470+10:00</vt:lpwstr>
  </property>
  <property fmtid="{D5CDD505-2E9C-101B-9397-08002B2CF9AE}" pid="8" name="MSIP_Label_b9a70571-31c6-4603-80c1-ef2fb871a62a_Name">
    <vt:lpwstr>Internal and Restricted</vt:lpwstr>
  </property>
  <property fmtid="{D5CDD505-2E9C-101B-9397-08002B2CF9AE}" pid="9" name="MSIP_Label_b9a70571-31c6-4603-80c1-ef2fb871a62a_Application">
    <vt:lpwstr>Microsoft Azure Information Protection</vt:lpwstr>
  </property>
  <property fmtid="{D5CDD505-2E9C-101B-9397-08002B2CF9AE}" pid="10" name="MSIP_Label_b9a70571-31c6-4603-80c1-ef2fb871a62a_Extended_MSFT_Method">
    <vt:lpwstr>Automatic</vt:lpwstr>
  </property>
  <property fmtid="{D5CDD505-2E9C-101B-9397-08002B2CF9AE}" pid="11" name="Sensitivity">
    <vt:lpwstr>Internal and Restricted</vt:lpwstr>
  </property>
</Properties>
</file>