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983"/>
    <a:srgbClr val="FFFF66"/>
    <a:srgbClr val="CCFF99"/>
    <a:srgbClr val="66FF66"/>
    <a:srgbClr val="008000"/>
    <a:srgbClr val="5570E5"/>
    <a:srgbClr val="FFCC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A8BB5-3A0B-4C82-86FB-5DEB41477639}" v="3" dt="2024-06-19T13:05:29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8182" autoAdjust="0"/>
  </p:normalViewPr>
  <p:slideViewPr>
    <p:cSldViewPr snapToGrid="0">
      <p:cViewPr varScale="1">
        <p:scale>
          <a:sx n="28" d="100"/>
          <a:sy n="28" d="100"/>
        </p:scale>
        <p:origin x="154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2C57411-A892-B1FA-CF36-C5BA224E5F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7CC6E71-4FBF-E5AB-49C9-4D25EDF6D5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1EFDAD2-0A00-11E4-2FE0-77546E318C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CCCA6BB-225B-A718-F789-00204613B6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525A58C-62DB-3CB6-823B-487C068941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FBD6CE1-C529-3427-54A6-AA42E69C4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2C0A10-0EA1-4CAE-BFD2-7514ECBD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28FC756-B198-270F-ADA1-65451DCCE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C24270-E5DD-4AF3-9744-B2852D16C26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7C4C75-2F90-EA18-52CC-30F78EF25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D8B703B-7A8F-EABB-316A-66BE53FF8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ver">
            <a:extLst>
              <a:ext uri="{FF2B5EF4-FFF2-40B4-BE49-F238E27FC236}">
                <a16:creationId xmlns:a16="http://schemas.microsoft.com/office/drawing/2014/main" id="{27D31F72-1495-06BE-B9BC-C37E9D79D6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  <a:noFill/>
        </p:spPr>
        <p:txBody>
          <a:bodyPr lIns="91440" anchor="t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58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7D0BF0A-9B8A-BC4D-9726-4D5A98DEE7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C18A-40E8-43C8-88EB-9772C117B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55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2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2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264D1F5-48A7-F75F-1129-2003EDF80A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C3D22-F68F-4952-A46C-F282E0C5EB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56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4E56275-4616-413E-981F-B496903D3B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B0ACA-8DA5-4DE4-A103-34E60CE91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4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A6D8F9A-0FBF-00FC-3FCC-FDAFC4AEE5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2A9B5-1F11-4C2D-9A39-664DF12F0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54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888" y="660400"/>
            <a:ext cx="4271962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660400"/>
            <a:ext cx="427355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8783776-2D28-7C41-316F-2FAFCA726E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80B65-2D1D-4420-B2FC-60D16BA14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0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CE4E81A-6654-B384-DCE5-FD3AD1F5D2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9FAA9-F8C6-4A96-BDBB-A4D4AD4E9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22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F3E1C6E-2AD8-2224-2248-5569697C0A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2B62C-6AEA-422C-8875-8DEB11F63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0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7E92A-D404-B535-6512-C9839C9106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2588" y="6492875"/>
            <a:ext cx="3589337" cy="365125"/>
          </a:xfrm>
          <a:prstGeom prst="rect">
            <a:avLst/>
          </a:prstGeom>
          <a:solidFill>
            <a:srgbClr val="1D3983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6EC2155-E6B0-894A-6B4E-CF9F893833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70358-4995-41FA-A013-A2D038D4E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B54079A-7682-006C-0709-E9763D87EC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57A52-5D57-4F3B-9EF2-7A096E5DB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3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E56AB3B-F154-A90A-71C3-D537CB1F59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DF89-619F-44C3-A928-F9FA956EE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Picture1">
            <a:extLst>
              <a:ext uri="{FF2B5EF4-FFF2-40B4-BE49-F238E27FC236}">
                <a16:creationId xmlns:a16="http://schemas.microsoft.com/office/drawing/2014/main" id="{AFEE799C-1258-B233-917C-238BAA6B9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48EFF43-FCF4-A1C1-688D-33A3FB4AF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588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B2429D7-1363-4183-7FB3-4EC854186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660400"/>
            <a:ext cx="869791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BEA73EEE-1A5F-2681-F4AE-32065BE85B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64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04361-9952-4AB0-8792-2164ACA8B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24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7">
            <a:extLst>
              <a:ext uri="{FF2B5EF4-FFF2-40B4-BE49-F238E27FC236}">
                <a16:creationId xmlns:a16="http://schemas.microsoft.com/office/drawing/2014/main" id="{C218476B-3714-66DC-028F-1FCE4FC1D9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   MASARAKAL RAVIKUMAR (1268102) – Data Engineer</a:t>
            </a:r>
          </a:p>
        </p:txBody>
      </p:sp>
      <p:sp>
        <p:nvSpPr>
          <p:cNvPr id="3075" name="Rectangle 38">
            <a:extLst>
              <a:ext uri="{FF2B5EF4-FFF2-40B4-BE49-F238E27FC236}">
                <a16:creationId xmlns:a16="http://schemas.microsoft.com/office/drawing/2014/main" id="{3F628854-BB44-61DF-BE22-8BCDC8B2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563"/>
            <a:ext cx="4379913" cy="655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47663" indent="-1809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u="sng" dirty="0">
                <a:solidFill>
                  <a:srgbClr val="0000CC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Summary</a:t>
            </a:r>
          </a:p>
          <a:p>
            <a:pPr eaLnBrk="1" hangingPunct="1">
              <a:defRPr/>
            </a:pPr>
            <a:endParaRPr lang="en-US" sz="1400" dirty="0">
              <a:latin typeface="Calibri" panose="020F050202020403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Having more than 2 years relevant experience.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Extracted Historical claims data from Hadoop and Successfully loaded 13 billion records to GCS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ETL DataStage job scheduled in Tidal to extract incremental  claims data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Worked in healthcare data interoperability on GCP.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Dataflow pipeline and Airflow DAGs using python.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event-driven data processing using Cloud functions and Pub/Sub.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Transformed healthcare data to FHIR resources using Whistle Mapping.</a:t>
            </a:r>
          </a:p>
          <a:p>
            <a:pPr marL="166688" lvl="1" indent="0" algn="just" eaLnBrk="1" hangingPunct="1">
              <a:defRPr/>
            </a:pPr>
            <a:endParaRPr lang="en-US" sz="1400" b="1" u="sng" dirty="0">
              <a:solidFill>
                <a:srgbClr val="0000CC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1400" b="1" u="sng" dirty="0">
                <a:solidFill>
                  <a:srgbClr val="0000CC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Academic Details :</a:t>
            </a:r>
            <a:endParaRPr lang="en-US" sz="1400" b="1" u="sng" dirty="0">
              <a:latin typeface="Calibri" panose="020F050202020403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1400" dirty="0">
              <a:latin typeface="Calibri" panose="020F050202020403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B. Tech CSE (2022)</a:t>
            </a: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ja-JP" sz="1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defRPr/>
            </a:pPr>
            <a:r>
              <a:rPr lang="en-US" altLang="ja-JP" sz="1400" b="1" u="sng" dirty="0">
                <a:solidFill>
                  <a:srgbClr val="0000C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Technical Skills :</a:t>
            </a:r>
          </a:p>
          <a:p>
            <a:pPr marL="166688" lvl="1" indent="0" algn="just" eaLnBrk="1" hangingPunct="1">
              <a:defRPr/>
            </a:pPr>
            <a:endParaRPr lang="en-US" sz="1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Primary Skills – </a:t>
            </a:r>
            <a:r>
              <a:rPr lang="en-US" sz="1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BigQuery,Dataflow</a:t>
            </a: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Airflow,DataStage</a:t>
            </a:r>
            <a:endParaRPr lang="en-US" sz="1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Secondary Skills – Java , Python, Looker Studio, FHIR</a:t>
            </a: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Others if Any – RDBMS, Unix, Hadoop</a:t>
            </a: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ja-JP" sz="1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defRPr/>
            </a:pPr>
            <a:r>
              <a:rPr lang="en-US" altLang="ja-JP" sz="1400" b="1" u="sng" dirty="0">
                <a:solidFill>
                  <a:srgbClr val="0000C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Contact Details:</a:t>
            </a:r>
          </a:p>
          <a:p>
            <a:pPr marL="166688" lvl="1" indent="0" algn="just" eaLnBrk="1" hangingPunct="1">
              <a:defRPr/>
            </a:pPr>
            <a:endParaRPr lang="en-US" sz="1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Phn</a:t>
            </a: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Number - 7989720700</a:t>
            </a: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Offical</a:t>
            </a: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mail ID – ravikumar.masarakal@infosys.com</a:t>
            </a:r>
          </a:p>
        </p:txBody>
      </p:sp>
      <p:sp>
        <p:nvSpPr>
          <p:cNvPr id="5124" name="Line 118">
            <a:extLst>
              <a:ext uri="{FF2B5EF4-FFF2-40B4-BE49-F238E27FC236}">
                <a16:creationId xmlns:a16="http://schemas.microsoft.com/office/drawing/2014/main" id="{EE077616-6F69-7DA3-DDDF-0A53EAD7A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779463"/>
            <a:ext cx="0" cy="56308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2139C1B8-36FD-CF98-0FF1-58DA52BE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9275"/>
            <a:ext cx="438943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66688" indent="-1666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ja-JP" sz="1400" b="1" u="sng" dirty="0">
                <a:solidFill>
                  <a:srgbClr val="0000C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Project History:</a:t>
            </a:r>
          </a:p>
          <a:p>
            <a:pPr marL="0" lvl="1" indent="0" algn="just" eaLnBrk="1" hangingPunct="1">
              <a:spcBef>
                <a:spcPct val="0"/>
              </a:spcBef>
              <a:buNone/>
              <a:defRPr/>
            </a:pPr>
            <a:r>
              <a:rPr lang="en-US" sz="14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Interop Project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Commercial historical data extraction from Hadoop and incremental data using DataStage jobs.</a:t>
            </a:r>
            <a:endParaRPr lang="en-US" sz="1400" b="1" u="sng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0" lvl="1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400" b="1" u="sng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FHIR Healthcare Interoperability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and managed ETL data pipeline on GCP for FHIR interoperability. </a:t>
            </a:r>
            <a:endParaRPr lang="en-US" altLang="ja-JP" sz="1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400" b="1" u="sng" dirty="0">
                <a:solidFill>
                  <a:srgbClr val="0000C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Responsibilities : 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HQL to extract historical claims data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DataStage job to extract incremental data</a:t>
            </a:r>
            <a:endParaRPr lang="en-US" sz="1400" b="1" u="sng" dirty="0">
              <a:solidFill>
                <a:srgbClr val="0000C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DAG to orchestrate ETL jobs in Composer.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Worked on development using Scrum Agile methodology.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Created and managed healthcare data in FHIR format using Cloud Healthcare API.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Developed event-driven data processing using Cloud function with Pub/Sub trigger on GCS bucket.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Code management using Git.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endParaRPr lang="en-US" sz="1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defRPr/>
            </a:pPr>
            <a:r>
              <a:rPr lang="en-US" sz="1100" b="1" dirty="0">
                <a:solidFill>
                  <a:srgbClr val="737373"/>
                </a:solidFill>
              </a:rPr>
              <a:t>Additional Information –</a:t>
            </a:r>
            <a:endParaRPr 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71450" indent="-171450" eaLnBrk="0" hangingPunct="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External Certification </a:t>
            </a:r>
            <a:r>
              <a:rPr lang="en-US" sz="11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+mj-lt"/>
                <a:cs typeface="Arial"/>
              </a:rPr>
              <a:t>AZ-900 (Microsoft Azure Fundamentals)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100" dirty="0">
                <a:solidFill>
                  <a:srgbClr val="000000"/>
                </a:solidFill>
                <a:latin typeface="+mj-lt"/>
                <a:cs typeface="Arial"/>
              </a:rPr>
              <a:t>DP-900 (Microsoft Azure Data Fundamentals)</a:t>
            </a:r>
          </a:p>
          <a:p>
            <a:pPr marL="452438" lvl="1" indent="-285750" algn="just" eaLnBrk="1" hangingPunct="1">
              <a:buFont typeface="+mj-lt"/>
              <a:buAutoNum type="romanUcPeriod"/>
              <a:defRPr/>
            </a:pPr>
            <a:endParaRPr 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indent="0" algn="just" eaLnBrk="1" hangingPunct="1">
              <a:buNone/>
              <a:defRPr/>
            </a:pPr>
            <a:endParaRPr 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38138" lvl="1" indent="-171450" algn="just" eaLnBrk="1" hangingPunct="1">
              <a:buFont typeface="Wingdings" panose="05000000000000000000" pitchFamily="2" charset="2"/>
              <a:buChar char="Ø"/>
              <a:defRPr/>
            </a:pPr>
            <a:endParaRPr lang="en-US" sz="11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</TotalTime>
  <Words>265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Wingdings</vt:lpstr>
      <vt:lpstr>Default Design</vt:lpstr>
      <vt:lpstr>   MASARAKAL RAVIKUMAR (1268102) – Data Engineer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 Sankar</dc:title>
  <dc:subject>Profile</dc:subject>
  <dc:creator>Akash Ravikumar</dc:creator>
  <cp:lastModifiedBy>Ravi Kumar Masarakal</cp:lastModifiedBy>
  <cp:revision>760</cp:revision>
  <dcterms:created xsi:type="dcterms:W3CDTF">2004-08-30T10:11:57Z</dcterms:created>
  <dcterms:modified xsi:type="dcterms:W3CDTF">2024-06-28T15:15:34Z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priya.ellappan01@ad.infosys.com</vt:lpwstr>
  </property>
  <property fmtid="{D5CDD505-2E9C-101B-9397-08002B2CF9AE}" pid="5" name="MSIP_Label_be4b3411-284d-4d31-bd4f-bc13ef7f1fd6_SetDate">
    <vt:lpwstr>2021-02-10T14:29:53.6009622Z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688b5355-bb08-44b7-b6c5-03a7a89bb0b3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2023-06-08T07:00:05Z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688b5355-bb08-44b7-b6c5-03a7a89bb0b3</vt:lpwstr>
  </property>
  <property fmtid="{D5CDD505-2E9C-101B-9397-08002B2CF9AE}" pid="16" name="MSIP_Label_a0819fa7-4367-4500-ba88-dd630d977609_ContentBits">
    <vt:lpwstr>0</vt:lpwstr>
  </property>
</Properties>
</file>