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Text to Image Generation using Stable Diffusion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Generate high-quality images from natural language prompts using a deep learning model.</a:t>
            </a:r>
          </a:p>
          <a:p>
            <a:r>
              <a:rPr dirty="0"/>
              <a:t>Model Used: Stable Diffusion (v1.5) via Hugging Face diffusers.</a:t>
            </a:r>
          </a:p>
          <a:p>
            <a:r>
              <a:rPr dirty="0"/>
              <a:t>Goal: Convert a given prompt into a realistic image using AI.</a:t>
            </a:r>
          </a:p>
          <a:p>
            <a:r>
              <a:rPr dirty="0"/>
              <a:t>Environment: Google </a:t>
            </a:r>
            <a:r>
              <a:rPr dirty="0" err="1"/>
              <a:t>Colab</a:t>
            </a:r>
            <a:r>
              <a:rPr dirty="0"/>
              <a:t> with GPU support.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Python Libraries:</a:t>
            </a:r>
          </a:p>
          <a:p>
            <a:r>
              <a:rPr dirty="0"/>
              <a:t>- diffusers: Stable Diffusion pipeline</a:t>
            </a:r>
          </a:p>
          <a:p>
            <a:r>
              <a:rPr dirty="0"/>
              <a:t>- torch: GPU/CPU acceleration</a:t>
            </a:r>
          </a:p>
          <a:p>
            <a:r>
              <a:rPr dirty="0"/>
              <a:t>- transformers: (if needed)</a:t>
            </a:r>
          </a:p>
          <a:p>
            <a:r>
              <a:rPr dirty="0"/>
              <a:t>- </a:t>
            </a:r>
            <a:r>
              <a:rPr dirty="0" err="1"/>
              <a:t>gradio</a:t>
            </a:r>
            <a:r>
              <a:rPr dirty="0"/>
              <a:t>: Optional UI</a:t>
            </a:r>
          </a:p>
          <a:p>
            <a:endParaRPr dirty="0"/>
          </a:p>
          <a:p>
            <a:r>
              <a:rPr dirty="0"/>
              <a:t>Model: </a:t>
            </a:r>
            <a:r>
              <a:rPr dirty="0" err="1"/>
              <a:t>runwayml</a:t>
            </a:r>
            <a:r>
              <a:rPr dirty="0"/>
              <a:t>/stable-diffusion-v1-5</a:t>
            </a:r>
          </a:p>
          <a:p>
            <a:r>
              <a:rPr dirty="0"/>
              <a:t>Hugging Face Hub: For authentication and model loading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600"/>
            <a:ext cx="8229600" cy="1143000"/>
          </a:xfrm>
        </p:spPr>
        <p:txBody>
          <a:bodyPr/>
          <a:lstStyle/>
          <a:p>
            <a:r>
              <a:rPr dirty="0"/>
              <a:t>Solution Approach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046"/>
            <a:ext cx="8229600" cy="4525963"/>
          </a:xfrm>
        </p:spPr>
        <p:txBody>
          <a:bodyPr>
            <a:noAutofit/>
          </a:bodyPr>
          <a:lstStyle/>
          <a:p>
            <a:r>
              <a:rPr dirty="0"/>
              <a:t>Step-by-step Process:</a:t>
            </a:r>
          </a:p>
          <a:p>
            <a:r>
              <a:rPr dirty="0"/>
              <a:t>1. Install dependencies and authenticate Hugging Face.</a:t>
            </a:r>
          </a:p>
          <a:p>
            <a:r>
              <a:rPr dirty="0"/>
              <a:t>2. Load the Stable Diffusion pipeline.</a:t>
            </a:r>
          </a:p>
          <a:p>
            <a:r>
              <a:rPr dirty="0"/>
              <a:t>3. Accept a text prompt from user.</a:t>
            </a:r>
          </a:p>
          <a:p>
            <a:r>
              <a:rPr dirty="0"/>
              <a:t>4. Generate image using:</a:t>
            </a:r>
          </a:p>
          <a:p>
            <a:r>
              <a:rPr dirty="0"/>
              <a:t>   - prompt: Description input</a:t>
            </a:r>
          </a:p>
          <a:p>
            <a:r>
              <a:rPr dirty="0"/>
              <a:t>   - </a:t>
            </a:r>
            <a:r>
              <a:rPr dirty="0" err="1"/>
              <a:t>guidance_scale</a:t>
            </a:r>
            <a:r>
              <a:rPr dirty="0"/>
              <a:t>=7.5: Prompt accuracy</a:t>
            </a:r>
          </a:p>
          <a:p>
            <a:r>
              <a:rPr dirty="0"/>
              <a:t>   - </a:t>
            </a:r>
            <a:r>
              <a:rPr dirty="0" err="1"/>
              <a:t>num_inference_steps</a:t>
            </a:r>
            <a:r>
              <a:rPr dirty="0"/>
              <a:t>=50: Image quality</a:t>
            </a:r>
          </a:p>
          <a:p>
            <a:r>
              <a:rPr dirty="0"/>
              <a:t>5. Save and display image.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Prompt Example: "A futuristic forest with glowing trees and bioluminescent animals"</a:t>
            </a:r>
          </a:p>
          <a:p>
            <a:r>
              <a:rPr dirty="0"/>
              <a:t>Generated Output:</a:t>
            </a:r>
          </a:p>
          <a:p>
            <a:r>
              <a:rPr dirty="0"/>
              <a:t>Conclusion:</a:t>
            </a:r>
          </a:p>
          <a:p>
            <a:r>
              <a:rPr dirty="0"/>
              <a:t>- AI can generate realistic visuals from text.</a:t>
            </a:r>
          </a:p>
          <a:p>
            <a:r>
              <a:rPr dirty="0"/>
              <a:t>- Stable Diffusion is tunable, open-source.</a:t>
            </a:r>
          </a:p>
          <a:p>
            <a:r>
              <a:rPr dirty="0"/>
              <a:t>- </a:t>
            </a:r>
            <a:r>
              <a:rPr dirty="0" err="1"/>
              <a:t>Gradio</a:t>
            </a:r>
            <a:r>
              <a:rPr dirty="0"/>
              <a:t> enables user-friendly interaction.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F8806-6089-DEB8-7FDC-4D06C29A9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91" y="2468988"/>
            <a:ext cx="3678382" cy="10526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221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Text to Image Generation using Stable Diffusion</vt:lpstr>
      <vt:lpstr>Tools and Libraries Used</vt:lpstr>
      <vt:lpstr>Solution Approach and Parameters</vt:lpstr>
      <vt:lpstr>Output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Image Generation using Stable Diffusion</dc:title>
  <dc:subject/>
  <dc:creator/>
  <cp:keywords/>
  <dc:description>generated using python-pptx</dc:description>
  <cp:lastModifiedBy>Ravi Kumar kachhi</cp:lastModifiedBy>
  <cp:revision>4</cp:revision>
  <dcterms:created xsi:type="dcterms:W3CDTF">2013-01-27T09:14:16Z</dcterms:created>
  <dcterms:modified xsi:type="dcterms:W3CDTF">2025-05-18T06:06:51Z</dcterms:modified>
  <cp:category/>
</cp:coreProperties>
</file>