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2" r:id="rId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544-E064-4BFA-853E-D95371FF46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9D016-6193-4A4C-92D5-BF00AA20004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9D016-6193-4A4C-92D5-BF00AA20004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2758" y="1696922"/>
            <a:ext cx="3197860" cy="70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5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22731" y="464820"/>
            <a:ext cx="17245965" cy="9360535"/>
          </a:xfrm>
          <a:custGeom>
            <a:avLst/>
            <a:gdLst/>
            <a:ahLst/>
            <a:cxnLst/>
            <a:rect l="l" t="t" r="r" b="b"/>
            <a:pathLst>
              <a:path w="17245965" h="9360535">
                <a:moveTo>
                  <a:pt x="17158716" y="0"/>
                </a:moveTo>
                <a:lnTo>
                  <a:pt x="86893" y="0"/>
                </a:lnTo>
                <a:lnTo>
                  <a:pt x="69865" y="1684"/>
                </a:lnTo>
                <a:lnTo>
                  <a:pt x="25450" y="25526"/>
                </a:lnTo>
                <a:lnTo>
                  <a:pt x="1685" y="69925"/>
                </a:lnTo>
                <a:lnTo>
                  <a:pt x="0" y="86995"/>
                </a:lnTo>
                <a:lnTo>
                  <a:pt x="0" y="9273463"/>
                </a:lnTo>
                <a:lnTo>
                  <a:pt x="14600" y="9321701"/>
                </a:lnTo>
                <a:lnTo>
                  <a:pt x="53643" y="9353791"/>
                </a:lnTo>
                <a:lnTo>
                  <a:pt x="86893" y="9360408"/>
                </a:lnTo>
                <a:lnTo>
                  <a:pt x="17158716" y="9360408"/>
                </a:lnTo>
                <a:lnTo>
                  <a:pt x="17192541" y="9353575"/>
                </a:lnTo>
                <a:lnTo>
                  <a:pt x="17220152" y="9334942"/>
                </a:lnTo>
                <a:lnTo>
                  <a:pt x="17238761" y="9307306"/>
                </a:lnTo>
                <a:lnTo>
                  <a:pt x="17245583" y="9273463"/>
                </a:lnTo>
                <a:lnTo>
                  <a:pt x="17245583" y="86995"/>
                </a:lnTo>
                <a:lnTo>
                  <a:pt x="17231010" y="38738"/>
                </a:lnTo>
                <a:lnTo>
                  <a:pt x="17191926" y="6619"/>
                </a:lnTo>
                <a:lnTo>
                  <a:pt x="17158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522731" y="464820"/>
            <a:ext cx="17245965" cy="9360535"/>
          </a:xfrm>
          <a:custGeom>
            <a:avLst/>
            <a:gdLst/>
            <a:ahLst/>
            <a:cxnLst/>
            <a:rect l="l" t="t" r="r" b="b"/>
            <a:pathLst>
              <a:path w="17245965" h="9360535">
                <a:moveTo>
                  <a:pt x="86893" y="0"/>
                </a:moveTo>
                <a:lnTo>
                  <a:pt x="17158716" y="0"/>
                </a:lnTo>
                <a:lnTo>
                  <a:pt x="17175714" y="1684"/>
                </a:lnTo>
                <a:lnTo>
                  <a:pt x="17220183" y="25526"/>
                </a:lnTo>
                <a:lnTo>
                  <a:pt x="17243901" y="69925"/>
                </a:lnTo>
                <a:lnTo>
                  <a:pt x="17245583" y="86995"/>
                </a:lnTo>
                <a:lnTo>
                  <a:pt x="17245583" y="9273463"/>
                </a:lnTo>
                <a:lnTo>
                  <a:pt x="17238761" y="9307306"/>
                </a:lnTo>
                <a:lnTo>
                  <a:pt x="17220152" y="9334942"/>
                </a:lnTo>
                <a:lnTo>
                  <a:pt x="17192541" y="9353575"/>
                </a:lnTo>
                <a:lnTo>
                  <a:pt x="17158716" y="9360408"/>
                </a:lnTo>
                <a:lnTo>
                  <a:pt x="86893" y="9360408"/>
                </a:lnTo>
                <a:lnTo>
                  <a:pt x="38685" y="9345802"/>
                </a:lnTo>
                <a:lnTo>
                  <a:pt x="6615" y="9306737"/>
                </a:lnTo>
                <a:lnTo>
                  <a:pt x="0" y="9273463"/>
                </a:lnTo>
                <a:lnTo>
                  <a:pt x="0" y="86995"/>
                </a:lnTo>
                <a:lnTo>
                  <a:pt x="14600" y="38738"/>
                </a:lnTo>
                <a:lnTo>
                  <a:pt x="53643" y="6619"/>
                </a:lnTo>
                <a:lnTo>
                  <a:pt x="86893" y="0"/>
                </a:lnTo>
                <a:close/>
              </a:path>
            </a:pathLst>
          </a:custGeom>
          <a:ln w="396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88183" y="722376"/>
            <a:ext cx="2072639" cy="20695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7066" y="1617421"/>
            <a:ext cx="6749288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5269" y="3101162"/>
            <a:ext cx="16118205" cy="503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mailto:rvs.amithvarma@gmail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6935" y="463295"/>
            <a:ext cx="11771630" cy="2273935"/>
            <a:chOff x="2916935" y="463295"/>
            <a:chExt cx="11771630" cy="2273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6935" y="722375"/>
              <a:ext cx="11771375" cy="20147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287" y="463295"/>
              <a:ext cx="11475719" cy="2148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6002" y="2871214"/>
            <a:ext cx="54013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15" dirty="0"/>
              <a:t> </a:t>
            </a:r>
            <a:r>
              <a:rPr dirty="0"/>
              <a:t>Details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35" dirty="0"/>
              <a:t>Team: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056002" y="3849115"/>
            <a:ext cx="11771374" cy="54284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10" dirty="0">
                <a:latin typeface="Times New Roman" panose="02020603050405020304"/>
                <a:cs typeface="Times New Roman" panose="02020603050405020304"/>
              </a:rPr>
              <a:t>CIPHER</a:t>
            </a:r>
            <a:endParaRPr sz="32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US" sz="3200" spc="-3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sz="3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20" dirty="0">
                <a:latin typeface="Times New Roman" panose="02020603050405020304"/>
                <a:cs typeface="Times New Roman" panose="02020603050405020304"/>
              </a:rPr>
              <a:t>Amith Varma </a:t>
            </a:r>
            <a:r>
              <a:rPr lang="en-IN" sz="3200" b="1" spc="-20" dirty="0">
                <a:latin typeface="Times New Roman" panose="02020603050405020304"/>
                <a:cs typeface="Times New Roman" panose="02020603050405020304"/>
              </a:rPr>
              <a:t>Rudraraju</a:t>
            </a:r>
            <a:endParaRPr 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US" sz="3200" spc="-3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sz="3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3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Number: </a:t>
            </a:r>
            <a:r>
              <a:rPr lang="en-US" sz="3200" b="1" spc="-10" dirty="0">
                <a:latin typeface="Times New Roman" panose="02020603050405020304"/>
                <a:cs typeface="Times New Roman" panose="02020603050405020304"/>
              </a:rPr>
              <a:t>98662 75174</a:t>
            </a:r>
            <a:endParaRPr lang="en-US" sz="3200" b="1" spc="-1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US" sz="3200" spc="-2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lang="en-US" sz="32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lang="en-US" sz="32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Email: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  <a:hlinkClick r:id="rId3"/>
              </a:rPr>
              <a:t>rvs.amithvarma@gmail.com</a:t>
            </a:r>
            <a:endParaRPr lang="en-US" sz="3200" spc="-1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lang="en-US" sz="3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32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lang="en-US" sz="3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Members: </a:t>
            </a:r>
            <a:r>
              <a:rPr lang="en-US" sz="32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lang="en-US" sz="3200" b="1" spc="-1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lang="en-IN"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IN" sz="3200" dirty="0"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lang="en-IN" sz="3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3200" spc="-10" dirty="0">
                <a:latin typeface="Times New Roman" panose="02020603050405020304"/>
                <a:cs typeface="Times New Roman" panose="02020603050405020304"/>
              </a:rPr>
              <a:t>Name: </a:t>
            </a:r>
            <a:r>
              <a:rPr lang="en-IN" sz="3200" b="1" spc="-10" dirty="0">
                <a:latin typeface="Times New Roman" panose="02020603050405020304"/>
                <a:cs typeface="Times New Roman" panose="02020603050405020304"/>
              </a:rPr>
              <a:t>Sagi Rama Krishnam Raju Engineering College</a:t>
            </a:r>
            <a:endParaRPr lang="en-IN" sz="3200" b="1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003" y="1298968"/>
            <a:ext cx="674928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10"/>
              </a:spcBef>
            </a:pPr>
            <a:r>
              <a:rPr dirty="0"/>
              <a:t>Domain</a:t>
            </a:r>
            <a:r>
              <a:rPr spc="1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Problem</a:t>
            </a:r>
            <a:r>
              <a:rPr spc="-40" dirty="0"/>
              <a:t> </a:t>
            </a:r>
            <a:r>
              <a:rPr spc="-10" dirty="0"/>
              <a:t>Statement:</a:t>
            </a:r>
            <a:endParaRPr spc="-10" dirty="0"/>
          </a:p>
        </p:txBody>
      </p:sp>
      <p:sp>
        <p:nvSpPr>
          <p:cNvPr id="6" name="TextBox 5"/>
          <p:cNvSpPr txBox="1"/>
          <p:nvPr/>
        </p:nvSpPr>
        <p:spPr>
          <a:xfrm>
            <a:off x="1801586" y="2245029"/>
            <a:ext cx="8763000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endParaRPr lang="en-US" sz="3200" u="sng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1586" y="4149495"/>
            <a:ext cx="12905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 </a:t>
            </a:r>
            <a:endParaRPr lang="en-US" sz="3200" u="sng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Automated Boarding Call for airline passengers.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smart last-call notification that ensures passengers board their flights on time by providing automated call alerts.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92758" y="1942199"/>
            <a:ext cx="3197860" cy="762901"/>
          </a:xfrm>
          <a:prstGeom prst="rect">
            <a:avLst/>
          </a:prstGeom>
        </p:spPr>
        <p:txBody>
          <a:bodyPr vert="horz" wrap="square" lIns="0" tIns="84963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10"/>
              </a:spcBef>
            </a:pPr>
            <a:r>
              <a:rPr sz="4400" dirty="0"/>
              <a:t>Motivation</a:t>
            </a:r>
            <a:r>
              <a:rPr sz="4400" u="none" spc="-25" dirty="0"/>
              <a:t> </a:t>
            </a:r>
            <a:r>
              <a:rPr sz="4400" u="none" spc="-50" dirty="0"/>
              <a:t>:</a:t>
            </a:r>
            <a:endParaRPr sz="4400" u="none" spc="-50" dirty="0"/>
          </a:p>
        </p:txBody>
      </p:sp>
      <p:sp>
        <p:nvSpPr>
          <p:cNvPr id="4" name="TextBox 3"/>
          <p:cNvSpPr txBox="1"/>
          <p:nvPr/>
        </p:nvSpPr>
        <p:spPr>
          <a:xfrm>
            <a:off x="1492758" y="3467100"/>
            <a:ext cx="15195042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Missed Flights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Traditional Alerts(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Announcement/SMS may not work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Smart Automation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effort, enhances efficiency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Airline and Airport Efficiency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19200" y="1638300"/>
            <a:ext cx="3197860" cy="7078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Idea/Approach:</a:t>
            </a:r>
            <a:endParaRPr spc="-1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788348"/>
            <a:ext cx="9448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System: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Data Integration: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to real-time databases for schedules, boarding times, and gate updates.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Preferences: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 contact details and preferences for personalized alerts.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notifications (e.g., "last call") via SMS, calls, or emails.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Options: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passengers to customize alerts and adjust timing.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857" b="99174" l="4007" r="95819">
                        <a14:foregroundMark x1="45470" y1="3719" x2="53136" y2="2755"/>
                        <a14:foregroundMark x1="53136" y1="2755" x2="62021" y2="7025"/>
                        <a14:foregroundMark x1="62021" y1="7025" x2="68118" y2="12948"/>
                        <a14:foregroundMark x1="68118" y1="12948" x2="82721" y2="19275"/>
                        <a14:foregroundMark x1="88078" y1="22962" x2="98780" y2="35537"/>
                        <a14:foregroundMark x1="86777" y1="21433" x2="87062" y2="21767"/>
                        <a14:foregroundMark x1="98780" y1="35537" x2="98084" y2="57438"/>
                        <a14:foregroundMark x1="98084" y1="57438" x2="64808" y2="91873"/>
                        <a14:foregroundMark x1="64808" y1="91873" x2="56446" y2="96143"/>
                        <a14:foregroundMark x1="56446" y1="96143" x2="45993" y2="96694"/>
                        <a14:foregroundMark x1="45993" y1="96694" x2="12021" y2="76033"/>
                        <a14:foregroundMark x1="12021" y1="76033" x2="5575" y2="70248"/>
                        <a14:foregroundMark x1="5575" y1="70248" x2="1220" y2="61295"/>
                        <a14:foregroundMark x1="1220" y1="61295" x2="2265" y2="36226"/>
                        <a14:foregroundMark x1="2265" y1="36226" x2="22300" y2="13636"/>
                        <a14:foregroundMark x1="22300" y1="13636" x2="39024" y2="2755"/>
                        <a14:foregroundMark x1="39024" y1="2755" x2="48780" y2="3994"/>
                        <a14:foregroundMark x1="48780" y1="3994" x2="48955" y2="4270"/>
                        <a14:foregroundMark x1="8711" y1="67218" x2="2962" y2="57300"/>
                        <a14:foregroundMark x1="2962" y1="57300" x2="4181" y2="32507"/>
                        <a14:foregroundMark x1="4181" y1="32507" x2="11150" y2="28926"/>
                        <a14:foregroundMark x1="11150" y1="28926" x2="17247" y2="29890"/>
                        <a14:foregroundMark x1="90941" y1="27961" x2="97561" y2="39118"/>
                        <a14:foregroundMark x1="97561" y1="39118" x2="98955" y2="53857"/>
                        <a14:foregroundMark x1="98955" y1="53857" x2="91812" y2="73691"/>
                        <a14:foregroundMark x1="91812" y1="73691" x2="87805" y2="78650"/>
                        <a14:foregroundMark x1="94251" y1="33884" x2="95819" y2="68595"/>
                        <a14:foregroundMark x1="95819" y1="68595" x2="91463" y2="71212"/>
                        <a14:foregroundMark x1="68293" y1="13085" x2="76307" y2="16804"/>
                        <a14:foregroundMark x1="76307" y1="16804" x2="76307" y2="17080"/>
                        <a14:foregroundMark x1="76307" y1="17080" x2="69164" y2="12121"/>
                        <a14:foregroundMark x1="69164" y1="12121" x2="68467" y2="12121"/>
                        <a14:foregroundMark x1="73345" y1="13223" x2="71080" y2="12534"/>
                        <a14:foregroundMark x1="71080" y1="12534" x2="71080" y2="12534"/>
                        <a14:foregroundMark x1="71080" y1="12534" x2="75784" y2="14738"/>
                        <a14:foregroundMark x1="65505" y1="44353" x2="65505" y2="44353"/>
                        <a14:foregroundMark x1="44599" y1="94077" x2="50871" y2="99174"/>
                        <a14:foregroundMark x1="50871" y1="99174" x2="55923" y2="93113"/>
                        <a14:backgroundMark x1="74739" y1="2617" x2="77700" y2="10468"/>
                        <a14:backgroundMark x1="77700" y1="10468" x2="89547" y2="19697"/>
                        <a14:backgroundMark x1="89547" y1="19697" x2="99652" y2="24242"/>
                        <a14:backgroundMark x1="99652" y1="24242" x2="99652" y2="24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638300"/>
            <a:ext cx="6553200" cy="7387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066" y="723900"/>
            <a:ext cx="674928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Resources</a:t>
            </a:r>
            <a:r>
              <a:rPr spc="-45" dirty="0"/>
              <a:t> </a:t>
            </a:r>
            <a:r>
              <a:rPr spc="-10" dirty="0"/>
              <a:t>Required:</a:t>
            </a:r>
            <a:endParaRPr spc="-10" dirty="0"/>
          </a:p>
        </p:txBody>
      </p:sp>
      <p:sp>
        <p:nvSpPr>
          <p:cNvPr id="4" name="TextBox 3"/>
          <p:cNvSpPr txBox="1"/>
          <p:nvPr/>
        </p:nvSpPr>
        <p:spPr>
          <a:xfrm>
            <a:off x="1411623" y="1798895"/>
            <a:ext cx="1402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(User Interface):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→ For building the web interface.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→ For interactive elements.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1623" y="3797708"/>
            <a:ext cx="1402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(Server &amp; Business Logic):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→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of server-side logic and interaction with databases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→ Logic for initiating alerts/calls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623" y="5796521"/>
            <a:ext cx="12908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/ MySQL → For structured airline and passenger data.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1623" y="7302892"/>
            <a:ext cx="1013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External Services: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Telephony API(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→ For automated calls.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4267" y="2673826"/>
            <a:ext cx="301782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spc="-26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577" y="3970757"/>
            <a:ext cx="301251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spc="-26" dirty="0">
                <a:latin typeface="Times New Roman" panose="02020603050405020304"/>
                <a:cs typeface="Times New Roman" panose="02020603050405020304"/>
              </a:rPr>
              <a:t>Year:</a:t>
            </a: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9577" y="5190338"/>
            <a:ext cx="301251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spc="-26" dirty="0">
                <a:latin typeface="Times New Roman" panose="02020603050405020304"/>
                <a:cs typeface="Times New Roman" panose="02020603050405020304"/>
              </a:rPr>
              <a:t>Year:</a:t>
            </a: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9577" y="6409792"/>
            <a:ext cx="301251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Year: </a:t>
            </a:r>
            <a:r>
              <a:rPr lang="en-IN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lang="en-IN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6514" y="7629247"/>
            <a:ext cx="302557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Year: </a:t>
            </a:r>
            <a:r>
              <a:rPr lang="en-IN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lang="en-IN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748" y="1819328"/>
            <a:ext cx="7553452" cy="7483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sz="3200" spc="-7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20" dirty="0">
                <a:latin typeface="Times New Roman" panose="02020603050405020304"/>
                <a:cs typeface="Times New Roman" panose="02020603050405020304"/>
              </a:rPr>
              <a:t>Amith Varma</a:t>
            </a:r>
            <a:r>
              <a:rPr sz="3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3200" b="1" spc="-20" dirty="0">
                <a:latin typeface="Times New Roman" panose="02020603050405020304"/>
                <a:cs typeface="Times New Roman" panose="02020603050405020304"/>
              </a:rPr>
              <a:t>Rudraraju</a:t>
            </a:r>
            <a:endParaRPr lang="en-US" sz="3200" b="1" spc="-2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CSE 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3200" spc="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IN" sz="3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3195" b="1" dirty="0">
                <a:solidFill>
                  <a:srgbClr val="1A1D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Deepak Thota</a:t>
            </a:r>
            <a:endParaRPr lang="en-US" sz="3195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CSE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26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3200" b="1" spc="-11" dirty="0">
                <a:latin typeface="Times New Roman" panose="02020603050405020304"/>
                <a:cs typeface="Times New Roman" panose="02020603050405020304"/>
              </a:rPr>
              <a:t>Sri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Sri Gana Kurma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CSE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26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Ravi Lokesh Thonta 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CSE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3200" spc="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3195" b="1" dirty="0">
                <a:solidFill>
                  <a:srgbClr val="1A1D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 Manepalli</a:t>
            </a:r>
            <a:endParaRPr lang="en-US" sz="3195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AIML</a:t>
            </a:r>
            <a:endParaRPr lang="en-US" sz="3200" b="1" spc="-11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3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3200" spc="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IN" sz="3195" b="1" dirty="0">
                <a:solidFill>
                  <a:srgbClr val="1A1D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Adithya Penjarla</a:t>
            </a:r>
            <a:endParaRPr lang="en-US" sz="3195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3200" spc="-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b="1" spc="-11" dirty="0">
                <a:latin typeface="Times New Roman" panose="02020603050405020304"/>
                <a:cs typeface="Times New Roman" panose="02020603050405020304"/>
              </a:rPr>
              <a:t>IT</a:t>
            </a:r>
            <a:endParaRPr lang="en-IN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4269" y="8848496"/>
            <a:ext cx="301781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sz="3200" spc="-26" dirty="0">
                <a:latin typeface="Times New Roman" panose="02020603050405020304"/>
                <a:cs typeface="Times New Roman" panose="02020603050405020304"/>
              </a:rPr>
              <a:t>Year: </a:t>
            </a:r>
            <a:r>
              <a:rPr lang="en-IN" sz="3200" b="1" spc="-26" dirty="0">
                <a:latin typeface="Times New Roman" panose="02020603050405020304"/>
                <a:cs typeface="Times New Roman" panose="02020603050405020304"/>
              </a:rPr>
              <a:t>II</a:t>
            </a:r>
            <a:endParaRPr lang="en-IN" sz="32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1014" y="891555"/>
            <a:ext cx="4705350" cy="629660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dirty="0"/>
              <a:t>Team</a:t>
            </a:r>
            <a:r>
              <a:rPr spc="-155" dirty="0"/>
              <a:t> </a:t>
            </a:r>
            <a:r>
              <a:rPr dirty="0"/>
              <a:t>Member</a:t>
            </a:r>
            <a:r>
              <a:rPr spc="-114" dirty="0"/>
              <a:t> </a:t>
            </a:r>
            <a:r>
              <a:rPr spc="-11" dirty="0"/>
              <a:t>Details:</a:t>
            </a:r>
            <a:endParaRPr spc="-1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Presentation</Application>
  <PresentationFormat>Custom</PresentationFormat>
  <Paragraphs>86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Basic Details of the Team:</vt:lpstr>
      <vt:lpstr>Domain &amp; Problem Statement:</vt:lpstr>
      <vt:lpstr>Motivation :</vt:lpstr>
      <vt:lpstr>Idea/Approach:</vt:lpstr>
      <vt:lpstr>Resources Required:</vt:lpstr>
      <vt:lpstr>Team Member Details: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Team:</dc:title>
  <dc:creator/>
  <cp:lastModifiedBy>amith</cp:lastModifiedBy>
  <cp:revision>14</cp:revision>
  <dcterms:created xsi:type="dcterms:W3CDTF">2025-02-10T04:45:12Z</dcterms:created>
  <dcterms:modified xsi:type="dcterms:W3CDTF">2025-02-10T04:45:12Z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2025-01-23T05:30:00Z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2025-02-05T05:30:00Z</vt:filetime>
  </property>
  <property fmtid="{D5CDD505-2E9C-101B-9397-08002B2CF9AE}" pid="5" name="Producer">
    <vt:lpwstr>www.ilovepdf.com</vt:lpwstr>
  </property>
  <property fmtid="{D5CDD505-2E9C-101B-9397-08002B2CF9AE}" pid="6" name="KSOProductBuildVer">
    <vt:lpwstr>1033-5.7.3.8095</vt:lpwstr>
  </property>
</Properties>
</file>