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09877-C5B8-FD3B-EB85-2F098C60B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BA1C2-DBCE-5110-47E0-1A92D7546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0778D-6C22-B523-FA09-454FB6156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B6F8-9D79-4D2F-A7DE-EB34020B137A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BAD2B-223A-4CFF-D105-F534715B5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2D165-0C37-6F11-E130-092EC86EC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BE68-A623-4D11-A412-00B7EF55A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266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8A951-43C8-40B9-621D-A21B15863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E571F1-D8A6-2DBA-C6A5-21B57186A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F6FAE-CBF9-49F9-2FF6-F9987FF6B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B6F8-9D79-4D2F-A7DE-EB34020B137A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89550-B698-A5A9-2D6D-5BBD38416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EB128-2F90-41FE-F233-EC7D03E57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BE68-A623-4D11-A412-00B7EF55A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879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6968F5-DFFC-6A0E-61F7-1649F57DC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862E8-891D-06FC-0D39-DC207FEA5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8393A-9498-8E41-D279-BB25948E0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B6F8-9D79-4D2F-A7DE-EB34020B137A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0EB6F-A50F-06AB-73D7-479FACB0D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0B58A-A0C0-A4D1-2734-DDABE0094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BE68-A623-4D11-A412-00B7EF55A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2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55038-3F9A-DE80-E52E-A8D95CCC5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24D25-0296-B4C1-F941-0A4B79FCF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7BE4D-DE69-2DCD-17A4-F91BCDB67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B6F8-9D79-4D2F-A7DE-EB34020B137A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0DD44-2244-98AB-5162-43A4A43B6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420A8-6A39-3D2E-04C7-39E3A1BAF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BE68-A623-4D11-A412-00B7EF55A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962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7FDA7-B57E-C643-9BD6-925A3015E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8F9B5-821C-6678-23E8-61AEB4B3C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EB4A9-D367-E683-45A7-5CFB06FD4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B6F8-9D79-4D2F-A7DE-EB34020B137A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D67B8-9A5F-E28E-7917-594A52203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50D0F-9388-2E5B-63F8-608E55628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BE68-A623-4D11-A412-00B7EF55A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708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080E-4849-8E51-CD3F-D844FD34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DDEF3-F123-EE4A-FD11-2799089D2A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B2B5B-27E9-9803-2BC7-0E807522A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2EC86-C364-87BF-EC51-39B2EBD39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B6F8-9D79-4D2F-A7DE-EB34020B137A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22BB5-5321-D7E1-443D-0337991BF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700CD-C043-754B-A55E-5179ABB0B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BE68-A623-4D11-A412-00B7EF55A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63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E58DE-9600-304C-29E9-A17DCF89E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841E2-BA1F-94DB-EF00-3F4D5CAAD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A62D71-7514-3793-237F-64BD1B662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2103D5-84F9-67F9-D0F8-965D0EEA2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2095BF-2789-25E7-18CE-42824426F9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7EAFFE-E0BB-69A9-836C-D5FAE217E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B6F8-9D79-4D2F-A7DE-EB34020B137A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5BFBF7-70EE-5030-17E5-5705E1C39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1DD59B-BA13-63BB-3604-4852B49B4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BE68-A623-4D11-A412-00B7EF55A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337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B1E66-6BCC-5AA4-8B7A-32AA1F35B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2D3DF3-B2CA-0DC3-2E01-6E072024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B6F8-9D79-4D2F-A7DE-EB34020B137A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3DCE1-547B-7D9D-B0AB-4D0856F33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15FCC-AFC4-9B15-2A8A-29CC687BC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BE68-A623-4D11-A412-00B7EF55A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075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8558DC-CAF9-F5FB-1BB6-FBA90C815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B6F8-9D79-4D2F-A7DE-EB34020B137A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A54100-C6F9-AAC1-85AC-CFE8516BA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A5405-C889-CBC6-E532-F63D4D8D9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BE68-A623-4D11-A412-00B7EF55A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94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852FC-451B-73A3-7443-D500AF368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3EA13-A996-40A8-A131-7F798D2FE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00E4AC-956F-2CEA-3208-B556816BB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4ECC7-E2D0-5128-5909-E5AB70153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B6F8-9D79-4D2F-A7DE-EB34020B137A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E0DF9-589A-C07E-5668-72278F2F7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77FBF-85E6-C20D-3CF7-4A1E0129D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BE68-A623-4D11-A412-00B7EF55A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34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9D863-2DBB-CACC-E586-5D0E7E4D8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0C74E7-0731-0107-BB6B-934BB76C65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DDB0B4-2A8E-904A-6333-7F7B5C981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543FB-6AAD-7E4C-86A8-9DD808865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B6F8-9D79-4D2F-A7DE-EB34020B137A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068C3-75AB-7B50-01FB-0757D654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7E826-6056-F62C-D88E-EA5445385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BE68-A623-4D11-A412-00B7EF55A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36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15B27D-FEFE-47CF-A9D1-0F22BCFDA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775A4-1984-3F46-B9D7-21C23D288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F69D2-F8C3-DBBC-C127-5F23C53239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2B6F8-9D79-4D2F-A7DE-EB34020B137A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D4F6F-5B5A-F58F-1CA5-C8773F271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F308F-B61E-FFA0-2956-C4D6229EA4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BE68-A623-4D11-A412-00B7EF55A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922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313525-2FB4-878B-2414-9391136003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6" r="22311"/>
          <a:stretch/>
        </p:blipFill>
        <p:spPr>
          <a:xfrm>
            <a:off x="6804213" y="923366"/>
            <a:ext cx="3765176" cy="519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706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Madhukar</dc:creator>
  <cp:lastModifiedBy>Ravi Madhukar</cp:lastModifiedBy>
  <cp:revision>3</cp:revision>
  <dcterms:created xsi:type="dcterms:W3CDTF">2022-10-09T14:27:48Z</dcterms:created>
  <dcterms:modified xsi:type="dcterms:W3CDTF">2022-10-10T07:01:14Z</dcterms:modified>
</cp:coreProperties>
</file>