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8"/>
  </p:notesMasterIdLst>
  <p:handoutMasterIdLst>
    <p:handoutMasterId r:id="rId9"/>
  </p:handoutMasterIdLst>
  <p:sldIdLst>
    <p:sldId id="2549" r:id="rId2"/>
    <p:sldId id="2558" r:id="rId3"/>
    <p:sldId id="2555" r:id="rId4"/>
    <p:sldId id="2538" r:id="rId5"/>
    <p:sldId id="2561" r:id="rId6"/>
    <p:sldId id="25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34" autoAdjust="0"/>
  </p:normalViewPr>
  <p:slideViewPr>
    <p:cSldViewPr snapToGrid="0">
      <p:cViewPr>
        <p:scale>
          <a:sx n="40" d="100"/>
          <a:sy n="40" d="100"/>
        </p:scale>
        <p:origin x="16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A48E-F7AD-43EC-AC50-8729FE3865BE}" type="datetimeFigureOut">
              <a:rPr lang="en-US" smtClean="0"/>
              <a:t>6/27/2025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760" y="2030530"/>
            <a:ext cx="5775158" cy="1388740"/>
          </a:xfrm>
        </p:spPr>
        <p:txBody>
          <a:bodyPr>
            <a:normAutofit fontScale="90000"/>
          </a:bodyPr>
          <a:lstStyle/>
          <a:p>
            <a:r>
              <a:rPr lang="en-US" dirty="0"/>
              <a:t>Parking Lot Management System</a:t>
            </a:r>
          </a:p>
        </p:txBody>
      </p:sp>
      <p:pic>
        <p:nvPicPr>
          <p:cNvPr id="16" name="Picture Placeholder 15" descr="people looking at floorplan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771E301-32CF-F689-D118-E631E2ECA9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Ravi Chandra mallula</a:t>
            </a:r>
          </a:p>
        </p:txBody>
      </p:sp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Modeled parking lot with 3 slot types: Small, Large, Oversize.</a:t>
            </a:r>
          </a:p>
          <a:p>
            <a:r>
              <a:rPr lang="en-US" sz="2800" dirty="0"/>
              <a:t>Vehicles are assigned slots based on type.</a:t>
            </a:r>
          </a:p>
          <a:p>
            <a:r>
              <a:rPr lang="en-US" sz="2800" dirty="0"/>
              <a:t>CLI supports `enter`, `exit`, `status`, and `quit`.</a:t>
            </a:r>
          </a:p>
          <a:p>
            <a:r>
              <a:rPr lang="en-US" sz="2800" dirty="0"/>
              <a:t>Uses OOP principles and Java Collections.</a:t>
            </a:r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/>
              <a:t>Approach and Design</a:t>
            </a:r>
            <a:endParaRPr lang="en-US" sz="3200" dirty="0">
              <a:solidFill>
                <a:srgbClr val="FFF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BD9F-B88A-DC40-9E37-35CE23CC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Files and Folders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E441E-E16E-A134-FB00-B38ADDD0A5A1}"/>
              </a:ext>
            </a:extLst>
          </p:cNvPr>
          <p:cNvSpPr txBox="1"/>
          <p:nvPr/>
        </p:nvSpPr>
        <p:spPr>
          <a:xfrm>
            <a:off x="5739774" y="2659830"/>
            <a:ext cx="590123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err="1"/>
              <a:t>com.parkinglot</a:t>
            </a:r>
            <a:r>
              <a:rPr lang="en-US" sz="2800" b="1" dirty="0"/>
              <a:t> package contains: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Main.java: CLI controller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ParkingLot.java: Core logic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Slot.java: Slot info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Vehicle.java: Vehicle object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VehicleType.java: Enum for vehicle types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9498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8D45-FD19-C44E-9C71-E6767470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Run, Test, and Verify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D54363-C4D4-858B-0D33-A5BEB9F3C421}"/>
              </a:ext>
            </a:extLst>
          </p:cNvPr>
          <p:cNvSpPr txBox="1"/>
          <p:nvPr/>
        </p:nvSpPr>
        <p:spPr>
          <a:xfrm>
            <a:off x="5759116" y="2339411"/>
            <a:ext cx="659161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Compile using `</a:t>
            </a:r>
            <a:r>
              <a:rPr lang="en-US" sz="2800" b="1" dirty="0" err="1"/>
              <a:t>javac</a:t>
            </a:r>
            <a:r>
              <a:rPr lang="en-US" sz="2800" b="1" dirty="0"/>
              <a:t>` or run in IntelliJ.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Run Main.java to start CLI.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Test with commands:</a:t>
            </a:r>
          </a:p>
          <a:p>
            <a:r>
              <a:rPr lang="en-US" sz="2800" b="1" dirty="0"/>
              <a:t>     • enter small KA1234</a:t>
            </a:r>
          </a:p>
          <a:p>
            <a:r>
              <a:rPr lang="en-US" sz="2800" b="1" dirty="0"/>
              <a:t>     • enter large DL5678</a:t>
            </a:r>
          </a:p>
          <a:p>
            <a:r>
              <a:rPr lang="en-US" sz="2800" b="1" dirty="0"/>
              <a:t>     • status</a:t>
            </a:r>
          </a:p>
          <a:p>
            <a:r>
              <a:rPr lang="en-US" sz="2800" b="1" dirty="0"/>
              <a:t>     • exit KA1234</a:t>
            </a:r>
          </a:p>
        </p:txBody>
      </p:sp>
    </p:spTree>
    <p:extLst>
      <p:ext uri="{BB962C8B-B14F-4D97-AF65-F5344CB8AC3E}">
        <p14:creationId xmlns:p14="http://schemas.microsoft.com/office/powerpoint/2010/main" val="131504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6FF43-FEE8-4114-1146-858B850D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40440"/>
            <a:ext cx="4944403" cy="3416319"/>
          </a:xfrm>
        </p:spPr>
        <p:txBody>
          <a:bodyPr/>
          <a:lstStyle/>
          <a:p>
            <a:r>
              <a:rPr lang="en-US" dirty="0"/>
              <a:t>Seed Data 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 Test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ADBD4-1AF6-C743-05EE-9D37DF4DB7FF}"/>
              </a:ext>
            </a:extLst>
          </p:cNvPr>
          <p:cNvSpPr txBox="1"/>
          <p:nvPr/>
        </p:nvSpPr>
        <p:spPr>
          <a:xfrm>
            <a:off x="5374105" y="2871537"/>
            <a:ext cx="68178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Initial slots: 3 Small, 3 Large, 2 Oversize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Sample Vehicles:</a:t>
            </a:r>
          </a:p>
          <a:p>
            <a:r>
              <a:rPr lang="en-US" sz="2800" b="1" dirty="0"/>
              <a:t>  • KA1234 - Small</a:t>
            </a:r>
          </a:p>
          <a:p>
            <a:r>
              <a:rPr lang="en-US" sz="2800" b="1" dirty="0"/>
              <a:t>  • DL5678 - Large</a:t>
            </a:r>
          </a:p>
          <a:p>
            <a:r>
              <a:rPr lang="en-US" sz="2800" b="1" dirty="0"/>
              <a:t>  • MH4321 - Oversize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Status shows active parked vehicles and slots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6249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214" y="2674403"/>
            <a:ext cx="4534616" cy="91049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1" name="Picture Placeholder 10" descr="A person sitting in a living room area.">
            <a:extLst>
              <a:ext uri="{FF2B5EF4-FFF2-40B4-BE49-F238E27FC236}">
                <a16:creationId xmlns:a16="http://schemas.microsoft.com/office/drawing/2014/main" id="{B0B86B06-F4A6-2643-966F-7B41DA43C0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" id="{B1388269-6A25-4F35-91BE-E59A597AB25F}" vid="{EA621A8F-389C-4766-B7E5-1B2B7E9AD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14</TotalTime>
  <Words>189</Words>
  <Application>Microsoft Office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Garamond</vt:lpstr>
      <vt:lpstr>Wingdings</vt:lpstr>
      <vt:lpstr>RetrospectVTI</vt:lpstr>
      <vt:lpstr>Parking Lot Management System</vt:lpstr>
      <vt:lpstr>Approach and Design</vt:lpstr>
      <vt:lpstr>Key Files and Folders</vt:lpstr>
      <vt:lpstr>Run, Test, and Verify</vt:lpstr>
      <vt:lpstr>Seed Data  &amp;  Test Data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</dc:creator>
  <cp:lastModifiedBy>Charishma Chand Thurimella</cp:lastModifiedBy>
  <cp:revision>1</cp:revision>
  <dcterms:created xsi:type="dcterms:W3CDTF">2025-06-27T18:37:26Z</dcterms:created>
  <dcterms:modified xsi:type="dcterms:W3CDTF">2025-06-27T18:51:53Z</dcterms:modified>
</cp:coreProperties>
</file>