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0"/>
  </p:notesMasterIdLst>
  <p:handoutMasterIdLst>
    <p:handoutMasterId r:id="rId11"/>
  </p:handoutMasterIdLst>
  <p:sldIdLst>
    <p:sldId id="2549" r:id="rId2"/>
    <p:sldId id="2562" r:id="rId3"/>
    <p:sldId id="2563" r:id="rId4"/>
    <p:sldId id="2558" r:id="rId5"/>
    <p:sldId id="2555" r:id="rId6"/>
    <p:sldId id="2538" r:id="rId7"/>
    <p:sldId id="2561" r:id="rId8"/>
    <p:sldId id="25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6/27/2025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60" y="2030530"/>
            <a:ext cx="5775158" cy="1388740"/>
          </a:xfrm>
        </p:spPr>
        <p:txBody>
          <a:bodyPr>
            <a:normAutofit fontScale="90000"/>
          </a:bodyPr>
          <a:lstStyle/>
          <a:p>
            <a:r>
              <a:rPr lang="en-US" dirty="0"/>
              <a:t>Parking Lot Management System</a:t>
            </a:r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771E301-32CF-F689-D118-E631E2ECA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Ravi Chandra mallula</a:t>
            </a: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7D6D4-3625-A10A-09B0-C20B323C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goal of this project was to simulate a </a:t>
            </a:r>
            <a:r>
              <a:rPr lang="en-IN" sz="2800" b="1" dirty="0"/>
              <a:t>real-world parking lot system</a:t>
            </a:r>
            <a:r>
              <a:rPr lang="en-IN" sz="2800" dirty="0"/>
              <a:t> using core Java principles. I took an </a:t>
            </a:r>
            <a:r>
              <a:rPr lang="en-IN" sz="2800" b="1" dirty="0"/>
              <a:t>object-oriented design approach</a:t>
            </a:r>
            <a:r>
              <a:rPr lang="en-IN" sz="2800" dirty="0"/>
              <a:t> to structure the application cleanly and logically.</a:t>
            </a:r>
          </a:p>
          <a:p>
            <a:r>
              <a:rPr lang="en-IN" sz="2800" dirty="0"/>
              <a:t>I started by identifying the key problem:</a:t>
            </a:r>
            <a:br>
              <a:rPr lang="en-IN" sz="2800" dirty="0"/>
            </a:br>
            <a:r>
              <a:rPr lang="en-IN" sz="2800" dirty="0"/>
              <a:t>A parking lot should handle </a:t>
            </a:r>
            <a:r>
              <a:rPr lang="en-IN" sz="2800" b="1" dirty="0"/>
              <a:t>different types of vehicles</a:t>
            </a:r>
            <a:r>
              <a:rPr lang="en-IN" sz="2800" dirty="0"/>
              <a:t> — small cars, large cars, and oversize vehicles like SUVs and trucks. Each type needs a specific slot size. So, I decided to classify slots into </a:t>
            </a:r>
            <a:r>
              <a:rPr lang="en-IN" sz="2800" b="1" dirty="0"/>
              <a:t>three categories</a:t>
            </a:r>
            <a:r>
              <a:rPr lang="en-IN" sz="2800" dirty="0"/>
              <a:t>: Small, Large, and Oversize.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60B77-B5D2-E20F-E45A-1F9ED49E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Problem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06210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3CE48-7918-62AC-F0A5-E6FB934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90C60-8367-90B9-5B99-3456ABEC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689317"/>
            <a:ext cx="10639589" cy="5274954"/>
          </a:xfrm>
        </p:spPr>
        <p:txBody>
          <a:bodyPr>
            <a:noAutofit/>
          </a:bodyPr>
          <a:lstStyle/>
          <a:p>
            <a:r>
              <a:rPr lang="en-IN" sz="2800" dirty="0"/>
              <a:t>I used OOP (Object-Oriented Programming) concepts to keep the design modular, reusable, and easy to manage:</a:t>
            </a:r>
          </a:p>
          <a:p>
            <a:r>
              <a:rPr lang="en-IN" sz="2800" dirty="0"/>
              <a:t>A Vehicle class holds the plate number and vehicle type.</a:t>
            </a:r>
          </a:p>
          <a:p>
            <a:r>
              <a:rPr lang="en-IN" sz="2800" dirty="0"/>
              <a:t>A Slot class represents each parking spot and tracks if it’s occupied.</a:t>
            </a:r>
          </a:p>
          <a:p>
            <a:r>
              <a:rPr lang="en-IN" sz="2800" dirty="0"/>
              <a:t>An </a:t>
            </a:r>
            <a:r>
              <a:rPr lang="en-IN" sz="2800" dirty="0" err="1"/>
              <a:t>enum</a:t>
            </a:r>
            <a:r>
              <a:rPr lang="en-IN" sz="2800" dirty="0"/>
              <a:t> called </a:t>
            </a:r>
            <a:r>
              <a:rPr lang="en-IN" sz="2800" dirty="0" err="1"/>
              <a:t>VehicleType</a:t>
            </a:r>
            <a:r>
              <a:rPr lang="en-IN" sz="2800" dirty="0"/>
              <a:t> defines the supported categories.</a:t>
            </a:r>
          </a:p>
          <a:p>
            <a:r>
              <a:rPr lang="en-IN" sz="2800" dirty="0"/>
              <a:t>The main logic sits in the </a:t>
            </a:r>
            <a:r>
              <a:rPr lang="en-IN" sz="2800" dirty="0" err="1"/>
              <a:t>ParkingLot</a:t>
            </a:r>
            <a:r>
              <a:rPr lang="en-IN" sz="2800" dirty="0"/>
              <a:t> class, which manages:</a:t>
            </a:r>
          </a:p>
          <a:p>
            <a:r>
              <a:rPr lang="en-IN" sz="2800" dirty="0"/>
              <a:t>Available slots (using a queue for each type)</a:t>
            </a:r>
          </a:p>
          <a:p>
            <a:r>
              <a:rPr lang="en-IN" sz="2800" dirty="0"/>
              <a:t>Filled slots (using a map for quick lookup by plate number)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865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Modeled parking lot with 3 slot types: Small, Large, Oversize.</a:t>
            </a:r>
          </a:p>
          <a:p>
            <a:r>
              <a:rPr lang="en-US" sz="2800" dirty="0"/>
              <a:t>Vehicles are assigned slots based on type.</a:t>
            </a:r>
          </a:p>
          <a:p>
            <a:r>
              <a:rPr lang="en-US" sz="2800" dirty="0"/>
              <a:t>CLI supports `enter`, `exit`, `status`, and `quit`.</a:t>
            </a:r>
          </a:p>
          <a:p>
            <a:r>
              <a:rPr lang="en-US" sz="2800" dirty="0"/>
              <a:t>Uses OOP principles and Java Collections.</a:t>
            </a:r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Approach and Design</a:t>
            </a:r>
            <a:endParaRPr 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Files and Folders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E441E-E16E-A134-FB00-B38ADDD0A5A1}"/>
              </a:ext>
            </a:extLst>
          </p:cNvPr>
          <p:cNvSpPr txBox="1"/>
          <p:nvPr/>
        </p:nvSpPr>
        <p:spPr>
          <a:xfrm>
            <a:off x="5739774" y="2659830"/>
            <a:ext cx="59012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/>
              <a:t>com.parkinglot</a:t>
            </a:r>
            <a:r>
              <a:rPr lang="en-US" sz="2800" b="1" dirty="0"/>
              <a:t> package contains: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Main.java: CLI controller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ParkingLot.java: Core logic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Slot.java: Slot info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Vehicle.java: Vehicle object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VehicleType.java: Enum for vehicle types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Run, Test, and Verify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54363-C4D4-858B-0D33-A5BEB9F3C421}"/>
              </a:ext>
            </a:extLst>
          </p:cNvPr>
          <p:cNvSpPr txBox="1"/>
          <p:nvPr/>
        </p:nvSpPr>
        <p:spPr>
          <a:xfrm>
            <a:off x="5759116" y="2339411"/>
            <a:ext cx="65916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Compile using `</a:t>
            </a:r>
            <a:r>
              <a:rPr lang="en-US" sz="2800" b="1" dirty="0" err="1"/>
              <a:t>javac</a:t>
            </a:r>
            <a:r>
              <a:rPr lang="en-US" sz="2800" b="1" dirty="0"/>
              <a:t>` or run in IntelliJ.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Run Main.java to start CLI.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Test with commands:</a:t>
            </a:r>
          </a:p>
          <a:p>
            <a:r>
              <a:rPr lang="en-US" sz="2800" b="1" dirty="0"/>
              <a:t>     • enter small KA1234</a:t>
            </a:r>
          </a:p>
          <a:p>
            <a:r>
              <a:rPr lang="en-US" sz="2800" b="1" dirty="0"/>
              <a:t>     • enter large DL5678</a:t>
            </a:r>
          </a:p>
          <a:p>
            <a:r>
              <a:rPr lang="en-US" sz="2800" b="1" dirty="0"/>
              <a:t>     • status</a:t>
            </a:r>
          </a:p>
          <a:p>
            <a:r>
              <a:rPr lang="en-US" sz="2800" b="1" dirty="0"/>
              <a:t>     • exit KA1234</a:t>
            </a:r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FF43-FEE8-4114-1146-858B850D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0440"/>
            <a:ext cx="4944403" cy="3416319"/>
          </a:xfrm>
        </p:spPr>
        <p:txBody>
          <a:bodyPr/>
          <a:lstStyle/>
          <a:p>
            <a:r>
              <a:rPr lang="en-US" dirty="0"/>
              <a:t>Seed Data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 Test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ADBD4-1AF6-C743-05EE-9D37DF4DB7FF}"/>
              </a:ext>
            </a:extLst>
          </p:cNvPr>
          <p:cNvSpPr txBox="1"/>
          <p:nvPr/>
        </p:nvSpPr>
        <p:spPr>
          <a:xfrm>
            <a:off x="5374105" y="2871537"/>
            <a:ext cx="68178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Initial slots: 3 Small, 3 Large, 2 Oversize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Sample Vehicles:</a:t>
            </a:r>
          </a:p>
          <a:p>
            <a:r>
              <a:rPr lang="en-US" sz="2800" b="1" dirty="0"/>
              <a:t>  • KA1234 - Small</a:t>
            </a:r>
          </a:p>
          <a:p>
            <a:r>
              <a:rPr lang="en-US" sz="2800" b="1" dirty="0"/>
              <a:t>  • DL5678 - Large</a:t>
            </a:r>
          </a:p>
          <a:p>
            <a:r>
              <a:rPr lang="en-US" sz="2800" b="1" dirty="0"/>
              <a:t>  • MH4321 - Oversize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Status shows active parked vehicles and slots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249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14" y="2674403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20</TotalTime>
  <Words>373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RetrospectVTI</vt:lpstr>
      <vt:lpstr>Parking Lot Management System</vt:lpstr>
      <vt:lpstr>Goal and Problem Understanding</vt:lpstr>
      <vt:lpstr>PowerPoint Presentation</vt:lpstr>
      <vt:lpstr>Approach and Design</vt:lpstr>
      <vt:lpstr>Key Files and Folders</vt:lpstr>
      <vt:lpstr>Run, Test, and Verify</vt:lpstr>
      <vt:lpstr>Seed Data  &amp;  Test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</dc:creator>
  <cp:lastModifiedBy>Ravi Mallula</cp:lastModifiedBy>
  <cp:revision>2</cp:revision>
  <dcterms:created xsi:type="dcterms:W3CDTF">2025-06-27T18:37:26Z</dcterms:created>
  <dcterms:modified xsi:type="dcterms:W3CDTF">2025-06-27T19:40:13Z</dcterms:modified>
</cp:coreProperties>
</file>