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8743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Workflow Diagram: Producer Request to ServiceNow Incident Creation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55209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528548"/>
            <a:ext cx="347663" cy="3476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56440" y="5504021"/>
            <a:ext cx="295251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61615C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Ravi Manicka Raj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4202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Overview of Workflow Stages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Producer Request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Initiated by website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Service Creation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Processes request to create a ServiceNow incident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3762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Incident Number Fetching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Retrieves and uses ServiceNow incident number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08842"/>
            <a:ext cx="69381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Producer Request Stage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12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6457950" y="2597944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129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Initiated by website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6421041" y="3845362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7017306" y="37603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Captures details: user information, issue description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6421636" y="5092779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0173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Performs data validation and initial processing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51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6421041" y="6340197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017306" y="6255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Triggers service creation process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65468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Service Creation Stage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59794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391733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Receives data from Producer Request</a:t>
            </a:r>
            <a:endParaRPr lang="en-US" sz="1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04" y="2597944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25904" y="3391733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Processes request to create ServiceNow incident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8" y="2597944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58138" y="3391733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Interacts with ServiceNow API</a:t>
            </a:r>
            <a:endParaRPr lang="en-US" sz="175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160883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93790" y="5954673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unique incident number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281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Incident Number Fetching Stage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3360539"/>
            <a:ext cx="30480" cy="3266123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85560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6156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6542961" y="3700701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58735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Consumer (Windows Service) retrieves incident number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845022" y="5261848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0" name="Shape 7"/>
          <p:cNvSpPr/>
          <p:nvPr/>
        </p:nvSpPr>
        <p:spPr>
          <a:xfrm>
            <a:off x="6365200" y="50219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6506051" y="5106948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867888" y="499360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Uses incident number for further processing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845022" y="630519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4" name="Shape 11"/>
          <p:cNvSpPr/>
          <p:nvPr/>
        </p:nvSpPr>
        <p:spPr>
          <a:xfrm>
            <a:off x="6365200" y="60652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6506647" y="6150293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867888" y="603694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Ensures proper tracking and referencing of the incident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953453"/>
            <a:ext cx="7451050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Flow Between Stages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3" y="1974890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195751"/>
            <a:ext cx="5221129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Producer Request → Service Creation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2673310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Issue details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3300174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521035"/>
            <a:ext cx="4422696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Service Creation → ServiceNow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3998595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Incident creation request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4625459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4846320"/>
            <a:ext cx="4422696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ServiceNow → Service Creation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5323880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Incident number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5950744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728" y="6171605"/>
            <a:ext cx="4181237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Service Creation → Consumer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208728" y="6649164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Incident number for processing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5644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Components and Interactions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14167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814167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Website interface for user input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1133951" y="4403884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644134" y="44038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Application server for request processing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474232" y="4993600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9" name="Text 6"/>
          <p:cNvSpPr/>
          <p:nvPr/>
        </p:nvSpPr>
        <p:spPr>
          <a:xfrm>
            <a:off x="1984415" y="4993600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ServiceNow integration for incident creation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814513" y="5583317"/>
            <a:ext cx="170021" cy="362903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2324695" y="5583317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Windows Service for ongoing incident management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6988"/>
            <a:ext cx="6656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Summary and Benefits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6592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9274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Streamlined process from user request to incident creation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70927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Automated workflow reduces manual intervention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5261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F0EAEA"/>
          </a:solidFill>
          <a:ln/>
        </p:spPr>
      </p:sp>
      <p:sp>
        <p:nvSpPr>
          <p:cNvPr id="9" name="Text 6"/>
          <p:cNvSpPr/>
          <p:nvPr/>
        </p:nvSpPr>
        <p:spPr>
          <a:xfrm>
            <a:off x="1020604" y="497943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Improved tracking and management of IT issues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9596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02277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Enhanced user experience and faster resolution times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2025-02-21T10:52:06Z</dcterms:created>
  <dcterms:modified xsi:type="dcterms:W3CDTF">2025-02-21T10:52:06Z</dcterms:modified>
</cp:coreProperties>
</file>