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E63946"/>
                </a:solidFill>
              </a:defRPr>
            </a:pPr>
            <a:r>
              <a:t>FoodieConnect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Smart Food Ordering &amp; Restaurant Search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FoodieConnect is a scalable platform. Future work includes:</a:t>
            </a:r>
          </a:p>
          <a:p>
            <a:r>
              <a:t>✔ AI-based recommendations</a:t>
            </a:r>
          </a:p>
          <a:p>
            <a:r>
              <a:t>✔ Live delivery tracking</a:t>
            </a:r>
          </a:p>
          <a:p>
            <a:r>
              <a:t>✔ Loyalty programs &amp; offers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FoodieConnect is a web platform for discovering restaurants, ordering food, and managing deliveries seamlessly.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face difficulty discovering nearby restaurants quickly, managing orders, and ensuring reliable delivery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Provide seamless restaurant discovery</a:t>
            </a:r>
          </a:p>
          <a:p>
            <a:r>
              <a:t>✔ Enable smooth online food ordering</a:t>
            </a:r>
          </a:p>
          <a:p>
            <a:r>
              <a:t>✔ Real-time order tracking</a:t>
            </a:r>
          </a:p>
          <a:p>
            <a:r>
              <a:t>✔ Secure authentication &amp; payments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Frontend (React)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8288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Backend (Node.js, Express)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8288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Database (MongoDB)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32004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APIs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32004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Authentication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32004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Payments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React.js</a:t>
            </a:r>
          </a:p>
          <a:p>
            <a:r>
              <a:t>🔹 Node.js + Express</a:t>
            </a:r>
          </a:p>
          <a:p>
            <a:r>
              <a:t>🔹 MongoDB</a:t>
            </a:r>
          </a:p>
          <a:p>
            <a:r>
              <a:t>🔹 JWT Authentication</a:t>
            </a:r>
          </a:p>
          <a:p>
            <a:r>
              <a:t>🔹 CORS &amp; REST APIs</a:t>
            </a:r>
          </a:p>
          <a:p>
            <a:r>
              <a:t>🔹 Deployment: Vercel &amp; Render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Implemented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User Authentication</a:t>
            </a:r>
          </a:p>
          <a:p>
            <a:r>
              <a:t>✅ Restaurant Search</a:t>
            </a:r>
          </a:p>
          <a:p>
            <a:r>
              <a:t>✅ Food Ordering</a:t>
            </a:r>
          </a:p>
          <a:p>
            <a:r>
              <a:t>✅ Order Tracking</a:t>
            </a:r>
          </a:p>
          <a:p>
            <a:r>
              <a:t>✅ Cart Management</a:t>
            </a:r>
          </a:p>
          <a:p>
            <a:r>
              <a:t>✅ Admin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Database ER Diagram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Users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8288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Restaurants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8288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Menu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32004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Orders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3200400"/>
            <a:ext cx="1828800" cy="914400"/>
          </a:xfrm>
          <a:prstGeom prst="roundRect">
            <a:avLst/>
          </a:prstGeom>
          <a:solidFill>
            <a:srgbClr val="2A9D8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Payments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63946"/>
                </a:solidFill>
              </a:defRPr>
            </a:pPr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 CORS &amp; API Integration → ✅ Configured middleware</a:t>
            </a:r>
          </a:p>
          <a:p>
            <a:r>
              <a:t>⚠ Deployment issues → ✅ Used Render &amp; Vercel</a:t>
            </a:r>
          </a:p>
          <a:p>
            <a:r>
              <a:t>⚠ Real-time updates → ✅ Optimized polling/websockets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