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07b1b03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07b1b03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d69ce646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d69ce646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d69ce646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d69ce646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d69ce64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d69ce64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366b9f6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366b9f6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UIUC Letter Grades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9858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996600" y="1659188"/>
            <a:ext cx="1150800" cy="309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Username or email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996600" y="2123338"/>
            <a:ext cx="1150800" cy="309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50"/>
              <a:t>Password</a:t>
            </a:r>
            <a:endParaRPr sz="85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625" y="2997410"/>
            <a:ext cx="1850750" cy="11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130525" y="396275"/>
            <a:ext cx="24417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Search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975050" y="1183575"/>
            <a:ext cx="2087100" cy="377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572000" y="396275"/>
            <a:ext cx="28581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Courses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4573075" y="370525"/>
            <a:ext cx="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 flipH="1" rot="10800000">
            <a:off x="2208525" y="824075"/>
            <a:ext cx="2164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450" y="97450"/>
            <a:ext cx="792850" cy="3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867" y="1183575"/>
            <a:ext cx="1019233" cy="3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130525" y="1711250"/>
            <a:ext cx="42855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CS-124 Intro to CS: Avg. GPA 3.7</a:t>
            </a:r>
            <a:endParaRPr u="sng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courses: Avg. GPA 3.02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courses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courses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courses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courses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281800" y="1236138"/>
            <a:ext cx="982500" cy="27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720"/>
              <a:t>Filter By GPA &gt; 3.0</a:t>
            </a:r>
            <a:endParaRPr sz="72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281800" y="1508274"/>
            <a:ext cx="982500" cy="604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20"/>
              <a:t>Filter By GPA &gt; 2.0</a:t>
            </a:r>
            <a:endParaRPr sz="7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720"/>
              <a:t>Filter By GPA &gt; 1.0</a:t>
            </a:r>
            <a:endParaRPr sz="7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130525" y="396275"/>
            <a:ext cx="24417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Search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CS-124 GPA Range</a:t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572000" y="396275"/>
            <a:ext cx="28581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Courses</a:t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4573075" y="370525"/>
            <a:ext cx="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1886775" y="828800"/>
            <a:ext cx="2632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450" y="97450"/>
            <a:ext cx="792850" cy="3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975" y="2861800"/>
            <a:ext cx="2586249" cy="16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2493150" y="1240650"/>
            <a:ext cx="872700" cy="2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493150" y="1508850"/>
            <a:ext cx="872700" cy="8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730538" y="1201625"/>
            <a:ext cx="313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3.7, Average Letter Grade is A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571400" y="1236275"/>
            <a:ext cx="1260900" cy="377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Save Course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6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075" y="2861800"/>
            <a:ext cx="2670741" cy="16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3773500" y="1749050"/>
            <a:ext cx="370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The Average GPA has Decreased Over the Last Semester </a:t>
            </a: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↓</a:t>
            </a:r>
            <a:endParaRPr sz="1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130525" y="396275"/>
            <a:ext cx="24417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Search</a:t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0" y="396275"/>
            <a:ext cx="28581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Courses</a:t>
            </a:r>
            <a:endParaRPr/>
          </a:p>
        </p:txBody>
      </p:sp>
      <p:cxnSp>
        <p:nvCxnSpPr>
          <p:cNvPr id="106" name="Google Shape;106;p17"/>
          <p:cNvCxnSpPr/>
          <p:nvPr/>
        </p:nvCxnSpPr>
        <p:spPr>
          <a:xfrm>
            <a:off x="4573075" y="370525"/>
            <a:ext cx="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flipH="1" rot="10800000">
            <a:off x="4690075" y="824075"/>
            <a:ext cx="2164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450" y="97450"/>
            <a:ext cx="792850" cy="3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100700" y="1193425"/>
            <a:ext cx="6942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saved courses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CS-124 Intro to 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 101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596350" y="1803875"/>
            <a:ext cx="1530900" cy="307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Remove Course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596350" y="2151275"/>
            <a:ext cx="1530900" cy="307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Remove Course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https://balsamiq.cloud/se1fdax/p7c6cep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