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71"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8DFE1-3FF9-4B1C-A072-239C5F7669AB}" v="7" dt="2023-04-20T20:22:48.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p:scale>
          <a:sx n="78" d="100"/>
          <a:sy n="78" d="100"/>
        </p:scale>
        <p:origin x="715"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mailto:potlapalliravi2021@gmail.com" TargetMode="External"/><Relationship Id="rId1" Type="http://schemas.openxmlformats.org/officeDocument/2006/relationships/hyperlink" Target="mailto:rpotlapa@students.Kennesaw.edu" TargetMode="Externa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hyperlink" Target="mailto:potlapalliravi2021@gmail.com" TargetMode="External"/><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hyperlink" Target="mailto:rpotlapa@students.Kennesaw.edu" TargetMode="External"/><Relationship Id="rId10" Type="http://schemas.openxmlformats.org/officeDocument/2006/relationships/image" Target="../media/image30.svg"/><Relationship Id="rId4" Type="http://schemas.openxmlformats.org/officeDocument/2006/relationships/image" Target="../media/image26.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167A9-3FF7-468B-A56C-4376FFCADAC7}" type="doc">
      <dgm:prSet loTypeId="urn:microsoft.com/office/officeart/2005/8/layout/chart3" loCatId="cycle" qsTypeId="urn:microsoft.com/office/officeart/2005/8/quickstyle/simple1" qsCatId="simple" csTypeId="urn:microsoft.com/office/officeart/2005/8/colors/colorful2" csCatId="colorful" phldr="1"/>
      <dgm:spPr/>
      <dgm:t>
        <a:bodyPr/>
        <a:lstStyle/>
        <a:p>
          <a:endParaRPr lang="en-US"/>
        </a:p>
      </dgm:t>
    </dgm:pt>
    <dgm:pt modelId="{51DB56CB-99BC-4548-9B18-D86EF4C255AC}">
      <dgm:prSet custT="1"/>
      <dgm:spPr/>
      <dgm:t>
        <a:bodyPr/>
        <a:lstStyle/>
        <a:p>
          <a:r>
            <a:rPr lang="en-US" sz="800" dirty="0"/>
            <a:t>Some of the most well-known variants of concern include the</a:t>
          </a:r>
        </a:p>
      </dgm:t>
    </dgm:pt>
    <dgm:pt modelId="{84055B37-9B0E-4A9D-9905-F4A88C48FA87}" type="parTrans" cxnId="{6DA82049-7D39-4A5F-8E69-F180DD03484B}">
      <dgm:prSet/>
      <dgm:spPr/>
      <dgm:t>
        <a:bodyPr/>
        <a:lstStyle/>
        <a:p>
          <a:endParaRPr lang="en-US"/>
        </a:p>
      </dgm:t>
    </dgm:pt>
    <dgm:pt modelId="{1409054B-920A-49B1-94D5-0639E03EEB7E}" type="sibTrans" cxnId="{6DA82049-7D39-4A5F-8E69-F180DD03484B}">
      <dgm:prSet/>
      <dgm:spPr/>
      <dgm:t>
        <a:bodyPr/>
        <a:lstStyle/>
        <a:p>
          <a:endParaRPr lang="en-US"/>
        </a:p>
      </dgm:t>
    </dgm:pt>
    <dgm:pt modelId="{36F4B0C7-5DAB-4163-A75E-37599F1ED31B}">
      <dgm:prSet custT="1"/>
      <dgm:spPr/>
      <dgm:t>
        <a:bodyPr/>
        <a:lstStyle/>
        <a:p>
          <a:r>
            <a:rPr lang="en-US" sz="800" dirty="0"/>
            <a:t>Alpha variant (B.1.1.7)-first identified in the UK</a:t>
          </a:r>
        </a:p>
      </dgm:t>
    </dgm:pt>
    <dgm:pt modelId="{067461A7-3B3E-4590-9C4B-A6799D5EDA0A}" type="parTrans" cxnId="{AF08AB21-F3C1-4B2D-BF2B-A5E5CD4F8643}">
      <dgm:prSet/>
      <dgm:spPr/>
      <dgm:t>
        <a:bodyPr/>
        <a:lstStyle/>
        <a:p>
          <a:endParaRPr lang="en-US"/>
        </a:p>
      </dgm:t>
    </dgm:pt>
    <dgm:pt modelId="{262B5CAF-AC50-4DEA-8B2A-7C502D575A2C}" type="sibTrans" cxnId="{AF08AB21-F3C1-4B2D-BF2B-A5E5CD4F8643}">
      <dgm:prSet/>
      <dgm:spPr/>
      <dgm:t>
        <a:bodyPr/>
        <a:lstStyle/>
        <a:p>
          <a:endParaRPr lang="en-US"/>
        </a:p>
      </dgm:t>
    </dgm:pt>
    <dgm:pt modelId="{7732EC1B-332B-412B-9190-960C5E22051D}">
      <dgm:prSet custT="1"/>
      <dgm:spPr/>
      <dgm:t>
        <a:bodyPr/>
        <a:lstStyle/>
        <a:p>
          <a:r>
            <a:rPr lang="en-US" sz="800"/>
            <a:t>Beta variant (B.1.351)- first identified in South Africa,</a:t>
          </a:r>
        </a:p>
      </dgm:t>
    </dgm:pt>
    <dgm:pt modelId="{436027CC-8A1F-4E33-8E5E-47C81BC00C8F}" type="parTrans" cxnId="{BA402FB9-45B5-4B25-B3F9-A56254BABCEC}">
      <dgm:prSet/>
      <dgm:spPr/>
      <dgm:t>
        <a:bodyPr/>
        <a:lstStyle/>
        <a:p>
          <a:endParaRPr lang="en-US"/>
        </a:p>
      </dgm:t>
    </dgm:pt>
    <dgm:pt modelId="{BF69B550-0F2A-42C9-9897-3E4451D80B74}" type="sibTrans" cxnId="{BA402FB9-45B5-4B25-B3F9-A56254BABCEC}">
      <dgm:prSet/>
      <dgm:spPr/>
      <dgm:t>
        <a:bodyPr/>
        <a:lstStyle/>
        <a:p>
          <a:endParaRPr lang="en-US"/>
        </a:p>
      </dgm:t>
    </dgm:pt>
    <dgm:pt modelId="{BE906797-8939-4FF1-B277-B7FCCC886935}">
      <dgm:prSet custT="1"/>
      <dgm:spPr/>
      <dgm:t>
        <a:bodyPr/>
        <a:lstStyle/>
        <a:p>
          <a:r>
            <a:rPr lang="en-US" sz="800" dirty="0"/>
            <a:t>Omicron variant (B.1.1.529)-first identified in South Africa, </a:t>
          </a:r>
        </a:p>
      </dgm:t>
    </dgm:pt>
    <dgm:pt modelId="{C0F4705D-D7DD-4FB8-9556-9AA4A95D93C5}" type="parTrans" cxnId="{1F32C4CF-D22E-4F3A-AF19-8575785D8E81}">
      <dgm:prSet/>
      <dgm:spPr/>
      <dgm:t>
        <a:bodyPr/>
        <a:lstStyle/>
        <a:p>
          <a:endParaRPr lang="en-US"/>
        </a:p>
      </dgm:t>
    </dgm:pt>
    <dgm:pt modelId="{1A3646FB-9DEB-4A4D-8CE9-3BD537BB7FB9}" type="sibTrans" cxnId="{1F32C4CF-D22E-4F3A-AF19-8575785D8E81}">
      <dgm:prSet/>
      <dgm:spPr/>
      <dgm:t>
        <a:bodyPr/>
        <a:lstStyle/>
        <a:p>
          <a:endParaRPr lang="en-US"/>
        </a:p>
      </dgm:t>
    </dgm:pt>
    <dgm:pt modelId="{B0C25B22-84E6-4CF6-8FA8-531AA9E3CD31}">
      <dgm:prSet custT="1"/>
      <dgm:spPr/>
      <dgm:t>
        <a:bodyPr/>
        <a:lstStyle/>
        <a:p>
          <a:r>
            <a:rPr lang="en-US" sz="800" dirty="0"/>
            <a:t>Gamma variant (P.1)-first identified in Brazil ,</a:t>
          </a:r>
        </a:p>
      </dgm:t>
    </dgm:pt>
    <dgm:pt modelId="{97B4AE3B-677A-4A5F-9B30-C86359AE4B5B}" type="parTrans" cxnId="{63AF60FA-5D99-4628-BC6B-A8E3272FDF6C}">
      <dgm:prSet/>
      <dgm:spPr/>
      <dgm:t>
        <a:bodyPr/>
        <a:lstStyle/>
        <a:p>
          <a:endParaRPr lang="en-US"/>
        </a:p>
      </dgm:t>
    </dgm:pt>
    <dgm:pt modelId="{EF8C6E79-DBA9-4DC4-AC75-525C10CBF55F}" type="sibTrans" cxnId="{63AF60FA-5D99-4628-BC6B-A8E3272FDF6C}">
      <dgm:prSet/>
      <dgm:spPr/>
      <dgm:t>
        <a:bodyPr/>
        <a:lstStyle/>
        <a:p>
          <a:endParaRPr lang="en-US"/>
        </a:p>
      </dgm:t>
    </dgm:pt>
    <dgm:pt modelId="{451B8E70-177B-4241-B8F9-07029709D357}">
      <dgm:prSet custT="1"/>
      <dgm:spPr/>
      <dgm:t>
        <a:bodyPr/>
        <a:lstStyle/>
        <a:p>
          <a:r>
            <a:rPr lang="en-US" sz="800"/>
            <a:t>Delta variant (B.1.617.2) -first identified in India. </a:t>
          </a:r>
        </a:p>
      </dgm:t>
    </dgm:pt>
    <dgm:pt modelId="{E363F61D-3825-40E9-A643-364665FBF2B9}" type="parTrans" cxnId="{F8C27EAE-2F07-4639-8273-C69DBA20ACBA}">
      <dgm:prSet/>
      <dgm:spPr/>
      <dgm:t>
        <a:bodyPr/>
        <a:lstStyle/>
        <a:p>
          <a:endParaRPr lang="en-US"/>
        </a:p>
      </dgm:t>
    </dgm:pt>
    <dgm:pt modelId="{92152AEE-A5D9-477D-8340-2335ED2709FC}" type="sibTrans" cxnId="{F8C27EAE-2F07-4639-8273-C69DBA20ACBA}">
      <dgm:prSet/>
      <dgm:spPr/>
      <dgm:t>
        <a:bodyPr/>
        <a:lstStyle/>
        <a:p>
          <a:endParaRPr lang="en-US"/>
        </a:p>
      </dgm:t>
    </dgm:pt>
    <dgm:pt modelId="{8BCD2E27-6754-4860-9686-2B7470B5E766}">
      <dgm:prSet custT="1"/>
      <dgm:spPr/>
      <dgm:t>
        <a:bodyPr/>
        <a:lstStyle/>
        <a:p>
          <a:r>
            <a:rPr lang="en-US" sz="800" dirty="0"/>
            <a:t>As new variants continue to emerge, ongoing surveillance and monitoring are essential to identify potential public health threats and guide appropriate response measures.</a:t>
          </a:r>
        </a:p>
      </dgm:t>
    </dgm:pt>
    <dgm:pt modelId="{465E7BB3-40F3-40AE-9920-54F47AD64166}" type="parTrans" cxnId="{9A0619CC-E334-4D7C-BBA2-C6F7BD09C794}">
      <dgm:prSet/>
      <dgm:spPr/>
      <dgm:t>
        <a:bodyPr/>
        <a:lstStyle/>
        <a:p>
          <a:endParaRPr lang="en-US"/>
        </a:p>
      </dgm:t>
    </dgm:pt>
    <dgm:pt modelId="{45D44608-8715-40B0-B26D-376493EDD759}" type="sibTrans" cxnId="{9A0619CC-E334-4D7C-BBA2-C6F7BD09C794}">
      <dgm:prSet/>
      <dgm:spPr/>
      <dgm:t>
        <a:bodyPr/>
        <a:lstStyle/>
        <a:p>
          <a:endParaRPr lang="en-US"/>
        </a:p>
      </dgm:t>
    </dgm:pt>
    <dgm:pt modelId="{8D4AB2EE-E84F-454C-8ECA-18B134107EA9}" type="pres">
      <dgm:prSet presAssocID="{6C8167A9-3FF7-468B-A56C-4376FFCADAC7}" presName="compositeShape" presStyleCnt="0">
        <dgm:presLayoutVars>
          <dgm:chMax val="7"/>
          <dgm:dir/>
          <dgm:resizeHandles val="exact"/>
        </dgm:presLayoutVars>
      </dgm:prSet>
      <dgm:spPr/>
    </dgm:pt>
    <dgm:pt modelId="{A5416771-9498-43B7-9325-D9506F7AAA0B}" type="pres">
      <dgm:prSet presAssocID="{6C8167A9-3FF7-468B-A56C-4376FFCADAC7}" presName="wedge1" presStyleLbl="node1" presStyleIdx="0" presStyleCnt="7"/>
      <dgm:spPr/>
    </dgm:pt>
    <dgm:pt modelId="{64CE9452-1282-44F9-B140-2153C3E85B62}" type="pres">
      <dgm:prSet presAssocID="{6C8167A9-3FF7-468B-A56C-4376FFCADAC7}" presName="wedge1Tx" presStyleLbl="node1" presStyleIdx="0" presStyleCnt="7">
        <dgm:presLayoutVars>
          <dgm:chMax val="0"/>
          <dgm:chPref val="0"/>
          <dgm:bulletEnabled val="1"/>
        </dgm:presLayoutVars>
      </dgm:prSet>
      <dgm:spPr/>
    </dgm:pt>
    <dgm:pt modelId="{AF6C4C7E-6732-4EBE-B3CA-F7B96C215E6F}" type="pres">
      <dgm:prSet presAssocID="{6C8167A9-3FF7-468B-A56C-4376FFCADAC7}" presName="wedge2" presStyleLbl="node1" presStyleIdx="1" presStyleCnt="7"/>
      <dgm:spPr/>
    </dgm:pt>
    <dgm:pt modelId="{96D14D42-1EA3-4CC1-8DEE-FC1C5CAC0B71}" type="pres">
      <dgm:prSet presAssocID="{6C8167A9-3FF7-468B-A56C-4376FFCADAC7}" presName="wedge2Tx" presStyleLbl="node1" presStyleIdx="1" presStyleCnt="7">
        <dgm:presLayoutVars>
          <dgm:chMax val="0"/>
          <dgm:chPref val="0"/>
          <dgm:bulletEnabled val="1"/>
        </dgm:presLayoutVars>
      </dgm:prSet>
      <dgm:spPr/>
    </dgm:pt>
    <dgm:pt modelId="{39CF4E10-F253-4043-8D25-2844B6C11E65}" type="pres">
      <dgm:prSet presAssocID="{6C8167A9-3FF7-468B-A56C-4376FFCADAC7}" presName="wedge3" presStyleLbl="node1" presStyleIdx="2" presStyleCnt="7"/>
      <dgm:spPr/>
    </dgm:pt>
    <dgm:pt modelId="{09002B3F-3690-4A9E-A224-40E5AAF73E9D}" type="pres">
      <dgm:prSet presAssocID="{6C8167A9-3FF7-468B-A56C-4376FFCADAC7}" presName="wedge3Tx" presStyleLbl="node1" presStyleIdx="2" presStyleCnt="7">
        <dgm:presLayoutVars>
          <dgm:chMax val="0"/>
          <dgm:chPref val="0"/>
          <dgm:bulletEnabled val="1"/>
        </dgm:presLayoutVars>
      </dgm:prSet>
      <dgm:spPr/>
    </dgm:pt>
    <dgm:pt modelId="{E1DF0F9F-ABC3-4B7C-9217-28A6B51DED77}" type="pres">
      <dgm:prSet presAssocID="{6C8167A9-3FF7-468B-A56C-4376FFCADAC7}" presName="wedge4" presStyleLbl="node1" presStyleIdx="3" presStyleCnt="7"/>
      <dgm:spPr/>
    </dgm:pt>
    <dgm:pt modelId="{AC4DF6B9-7FE1-420C-A2CC-15AB59AE7C94}" type="pres">
      <dgm:prSet presAssocID="{6C8167A9-3FF7-468B-A56C-4376FFCADAC7}" presName="wedge4Tx" presStyleLbl="node1" presStyleIdx="3" presStyleCnt="7">
        <dgm:presLayoutVars>
          <dgm:chMax val="0"/>
          <dgm:chPref val="0"/>
          <dgm:bulletEnabled val="1"/>
        </dgm:presLayoutVars>
      </dgm:prSet>
      <dgm:spPr/>
    </dgm:pt>
    <dgm:pt modelId="{4F342F27-8D37-44B6-B9E7-24011D14A7D3}" type="pres">
      <dgm:prSet presAssocID="{6C8167A9-3FF7-468B-A56C-4376FFCADAC7}" presName="wedge5" presStyleLbl="node1" presStyleIdx="4" presStyleCnt="7"/>
      <dgm:spPr/>
    </dgm:pt>
    <dgm:pt modelId="{994B036B-DEA6-4D65-B69C-B42F836F584D}" type="pres">
      <dgm:prSet presAssocID="{6C8167A9-3FF7-468B-A56C-4376FFCADAC7}" presName="wedge5Tx" presStyleLbl="node1" presStyleIdx="4" presStyleCnt="7">
        <dgm:presLayoutVars>
          <dgm:chMax val="0"/>
          <dgm:chPref val="0"/>
          <dgm:bulletEnabled val="1"/>
        </dgm:presLayoutVars>
      </dgm:prSet>
      <dgm:spPr/>
    </dgm:pt>
    <dgm:pt modelId="{816DA83C-C2F8-48F1-8C14-58A4EDC0AF9D}" type="pres">
      <dgm:prSet presAssocID="{6C8167A9-3FF7-468B-A56C-4376FFCADAC7}" presName="wedge6" presStyleLbl="node1" presStyleIdx="5" presStyleCnt="7"/>
      <dgm:spPr/>
    </dgm:pt>
    <dgm:pt modelId="{E03A3905-29C3-4152-B380-6C3316A033A5}" type="pres">
      <dgm:prSet presAssocID="{6C8167A9-3FF7-468B-A56C-4376FFCADAC7}" presName="wedge6Tx" presStyleLbl="node1" presStyleIdx="5" presStyleCnt="7">
        <dgm:presLayoutVars>
          <dgm:chMax val="0"/>
          <dgm:chPref val="0"/>
          <dgm:bulletEnabled val="1"/>
        </dgm:presLayoutVars>
      </dgm:prSet>
      <dgm:spPr/>
    </dgm:pt>
    <dgm:pt modelId="{71FF407F-AA23-4A74-A324-FB9B6AAB7269}" type="pres">
      <dgm:prSet presAssocID="{6C8167A9-3FF7-468B-A56C-4376FFCADAC7}" presName="wedge7" presStyleLbl="node1" presStyleIdx="6" presStyleCnt="7"/>
      <dgm:spPr/>
    </dgm:pt>
    <dgm:pt modelId="{5ADBCE65-84E9-46CA-9998-A0CC0CD30ACC}" type="pres">
      <dgm:prSet presAssocID="{6C8167A9-3FF7-468B-A56C-4376FFCADAC7}" presName="wedge7Tx" presStyleLbl="node1" presStyleIdx="6" presStyleCnt="7">
        <dgm:presLayoutVars>
          <dgm:chMax val="0"/>
          <dgm:chPref val="0"/>
          <dgm:bulletEnabled val="1"/>
        </dgm:presLayoutVars>
      </dgm:prSet>
      <dgm:spPr/>
    </dgm:pt>
  </dgm:ptLst>
  <dgm:cxnLst>
    <dgm:cxn modelId="{39508206-B397-40B2-B32B-574DB981CD43}" type="presOf" srcId="{451B8E70-177B-4241-B8F9-07029709D357}" destId="{E03A3905-29C3-4152-B380-6C3316A033A5}" srcOrd="1" destOrd="0" presId="urn:microsoft.com/office/officeart/2005/8/layout/chart3"/>
    <dgm:cxn modelId="{AF08AB21-F3C1-4B2D-BF2B-A5E5CD4F8643}" srcId="{6C8167A9-3FF7-468B-A56C-4376FFCADAC7}" destId="{36F4B0C7-5DAB-4163-A75E-37599F1ED31B}" srcOrd="1" destOrd="0" parTransId="{067461A7-3B3E-4590-9C4B-A6799D5EDA0A}" sibTransId="{262B5CAF-AC50-4DEA-8B2A-7C502D575A2C}"/>
    <dgm:cxn modelId="{A5662624-3DA9-46F7-8C86-636BA868EA42}" type="presOf" srcId="{36F4B0C7-5DAB-4163-A75E-37599F1ED31B}" destId="{AF6C4C7E-6732-4EBE-B3CA-F7B96C215E6F}" srcOrd="0" destOrd="0" presId="urn:microsoft.com/office/officeart/2005/8/layout/chart3"/>
    <dgm:cxn modelId="{2D01AB3C-4979-4E19-A57C-8412E83BAC24}" type="presOf" srcId="{7732EC1B-332B-412B-9190-960C5E22051D}" destId="{09002B3F-3690-4A9E-A224-40E5AAF73E9D}" srcOrd="1" destOrd="0" presId="urn:microsoft.com/office/officeart/2005/8/layout/chart3"/>
    <dgm:cxn modelId="{EFF58A45-8AE9-4D70-BA78-9760D5B21576}" type="presOf" srcId="{BE906797-8939-4FF1-B277-B7FCCC886935}" destId="{AC4DF6B9-7FE1-420C-A2CC-15AB59AE7C94}" srcOrd="1" destOrd="0" presId="urn:microsoft.com/office/officeart/2005/8/layout/chart3"/>
    <dgm:cxn modelId="{6DA82049-7D39-4A5F-8E69-F180DD03484B}" srcId="{6C8167A9-3FF7-468B-A56C-4376FFCADAC7}" destId="{51DB56CB-99BC-4548-9B18-D86EF4C255AC}" srcOrd="0" destOrd="0" parTransId="{84055B37-9B0E-4A9D-9905-F4A88C48FA87}" sibTransId="{1409054B-920A-49B1-94D5-0639E03EEB7E}"/>
    <dgm:cxn modelId="{8C74A26E-12F6-496B-A04F-46C0E9335E38}" type="presOf" srcId="{6C8167A9-3FF7-468B-A56C-4376FFCADAC7}" destId="{8D4AB2EE-E84F-454C-8ECA-18B134107EA9}" srcOrd="0" destOrd="0" presId="urn:microsoft.com/office/officeart/2005/8/layout/chart3"/>
    <dgm:cxn modelId="{10002E73-0713-45A6-9BEE-965F6D9F9363}" type="presOf" srcId="{BE906797-8939-4FF1-B277-B7FCCC886935}" destId="{E1DF0F9F-ABC3-4B7C-9217-28A6B51DED77}" srcOrd="0" destOrd="0" presId="urn:microsoft.com/office/officeart/2005/8/layout/chart3"/>
    <dgm:cxn modelId="{63D26295-238A-4E61-861B-16AFAB72C825}" type="presOf" srcId="{451B8E70-177B-4241-B8F9-07029709D357}" destId="{816DA83C-C2F8-48F1-8C14-58A4EDC0AF9D}" srcOrd="0" destOrd="0" presId="urn:microsoft.com/office/officeart/2005/8/layout/chart3"/>
    <dgm:cxn modelId="{86F143A7-49B7-4002-B6B8-3DC0DADB3D34}" type="presOf" srcId="{7732EC1B-332B-412B-9190-960C5E22051D}" destId="{39CF4E10-F253-4043-8D25-2844B6C11E65}" srcOrd="0" destOrd="0" presId="urn:microsoft.com/office/officeart/2005/8/layout/chart3"/>
    <dgm:cxn modelId="{F8C27EAE-2F07-4639-8273-C69DBA20ACBA}" srcId="{6C8167A9-3FF7-468B-A56C-4376FFCADAC7}" destId="{451B8E70-177B-4241-B8F9-07029709D357}" srcOrd="5" destOrd="0" parTransId="{E363F61D-3825-40E9-A643-364665FBF2B9}" sibTransId="{92152AEE-A5D9-477D-8340-2335ED2709FC}"/>
    <dgm:cxn modelId="{D4BD48B5-2DEA-4AF2-9A49-5527337F42EF}" type="presOf" srcId="{B0C25B22-84E6-4CF6-8FA8-531AA9E3CD31}" destId="{994B036B-DEA6-4D65-B69C-B42F836F584D}" srcOrd="1" destOrd="0" presId="urn:microsoft.com/office/officeart/2005/8/layout/chart3"/>
    <dgm:cxn modelId="{673674B8-476D-4F8F-9155-7978256E3327}" type="presOf" srcId="{51DB56CB-99BC-4548-9B18-D86EF4C255AC}" destId="{A5416771-9498-43B7-9325-D9506F7AAA0B}" srcOrd="0" destOrd="0" presId="urn:microsoft.com/office/officeart/2005/8/layout/chart3"/>
    <dgm:cxn modelId="{BA402FB9-45B5-4B25-B3F9-A56254BABCEC}" srcId="{6C8167A9-3FF7-468B-A56C-4376FFCADAC7}" destId="{7732EC1B-332B-412B-9190-960C5E22051D}" srcOrd="2" destOrd="0" parTransId="{436027CC-8A1F-4E33-8E5E-47C81BC00C8F}" sibTransId="{BF69B550-0F2A-42C9-9897-3E4451D80B74}"/>
    <dgm:cxn modelId="{2055DCB9-FBC5-4697-A690-B5A8D404CF89}" type="presOf" srcId="{36F4B0C7-5DAB-4163-A75E-37599F1ED31B}" destId="{96D14D42-1EA3-4CC1-8DEE-FC1C5CAC0B71}" srcOrd="1" destOrd="0" presId="urn:microsoft.com/office/officeart/2005/8/layout/chart3"/>
    <dgm:cxn modelId="{BACB52BA-1589-49F2-BB03-1FA383B84A77}" type="presOf" srcId="{8BCD2E27-6754-4860-9686-2B7470B5E766}" destId="{71FF407F-AA23-4A74-A324-FB9B6AAB7269}" srcOrd="0" destOrd="0" presId="urn:microsoft.com/office/officeart/2005/8/layout/chart3"/>
    <dgm:cxn modelId="{9A0619CC-E334-4D7C-BBA2-C6F7BD09C794}" srcId="{6C8167A9-3FF7-468B-A56C-4376FFCADAC7}" destId="{8BCD2E27-6754-4860-9686-2B7470B5E766}" srcOrd="6" destOrd="0" parTransId="{465E7BB3-40F3-40AE-9920-54F47AD64166}" sibTransId="{45D44608-8715-40B0-B26D-376493EDD759}"/>
    <dgm:cxn modelId="{1F32C4CF-D22E-4F3A-AF19-8575785D8E81}" srcId="{6C8167A9-3FF7-468B-A56C-4376FFCADAC7}" destId="{BE906797-8939-4FF1-B277-B7FCCC886935}" srcOrd="3" destOrd="0" parTransId="{C0F4705D-D7DD-4FB8-9556-9AA4A95D93C5}" sibTransId="{1A3646FB-9DEB-4A4D-8CE9-3BD537BB7FB9}"/>
    <dgm:cxn modelId="{45D6BADE-FA79-4882-989B-D985996A104F}" type="presOf" srcId="{8BCD2E27-6754-4860-9686-2B7470B5E766}" destId="{5ADBCE65-84E9-46CA-9998-A0CC0CD30ACC}" srcOrd="1" destOrd="0" presId="urn:microsoft.com/office/officeart/2005/8/layout/chart3"/>
    <dgm:cxn modelId="{5B069DE2-B264-4537-9642-DDF2D5F93E46}" type="presOf" srcId="{51DB56CB-99BC-4548-9B18-D86EF4C255AC}" destId="{64CE9452-1282-44F9-B140-2153C3E85B62}" srcOrd="1" destOrd="0" presId="urn:microsoft.com/office/officeart/2005/8/layout/chart3"/>
    <dgm:cxn modelId="{D4AFF3EC-7006-4E7C-9F2C-50323E596C38}" type="presOf" srcId="{B0C25B22-84E6-4CF6-8FA8-531AA9E3CD31}" destId="{4F342F27-8D37-44B6-B9E7-24011D14A7D3}" srcOrd="0" destOrd="0" presId="urn:microsoft.com/office/officeart/2005/8/layout/chart3"/>
    <dgm:cxn modelId="{63AF60FA-5D99-4628-BC6B-A8E3272FDF6C}" srcId="{6C8167A9-3FF7-468B-A56C-4376FFCADAC7}" destId="{B0C25B22-84E6-4CF6-8FA8-531AA9E3CD31}" srcOrd="4" destOrd="0" parTransId="{97B4AE3B-677A-4A5F-9B30-C86359AE4B5B}" sibTransId="{EF8C6E79-DBA9-4DC4-AC75-525C10CBF55F}"/>
    <dgm:cxn modelId="{B1C9D5AF-BA1D-46B2-A4AF-7D42216A5342}" type="presParOf" srcId="{8D4AB2EE-E84F-454C-8ECA-18B134107EA9}" destId="{A5416771-9498-43B7-9325-D9506F7AAA0B}" srcOrd="0" destOrd="0" presId="urn:microsoft.com/office/officeart/2005/8/layout/chart3"/>
    <dgm:cxn modelId="{7856F82C-BC88-40A7-B544-909F5A5BF06D}" type="presParOf" srcId="{8D4AB2EE-E84F-454C-8ECA-18B134107EA9}" destId="{64CE9452-1282-44F9-B140-2153C3E85B62}" srcOrd="1" destOrd="0" presId="urn:microsoft.com/office/officeart/2005/8/layout/chart3"/>
    <dgm:cxn modelId="{51CC327E-BF3E-41FE-AB27-4336F52B055A}" type="presParOf" srcId="{8D4AB2EE-E84F-454C-8ECA-18B134107EA9}" destId="{AF6C4C7E-6732-4EBE-B3CA-F7B96C215E6F}" srcOrd="2" destOrd="0" presId="urn:microsoft.com/office/officeart/2005/8/layout/chart3"/>
    <dgm:cxn modelId="{D31F99C1-9A69-43CD-AC31-E99E8E6E9EA3}" type="presParOf" srcId="{8D4AB2EE-E84F-454C-8ECA-18B134107EA9}" destId="{96D14D42-1EA3-4CC1-8DEE-FC1C5CAC0B71}" srcOrd="3" destOrd="0" presId="urn:microsoft.com/office/officeart/2005/8/layout/chart3"/>
    <dgm:cxn modelId="{58315300-4267-49E2-96AD-AB498FA588C8}" type="presParOf" srcId="{8D4AB2EE-E84F-454C-8ECA-18B134107EA9}" destId="{39CF4E10-F253-4043-8D25-2844B6C11E65}" srcOrd="4" destOrd="0" presId="urn:microsoft.com/office/officeart/2005/8/layout/chart3"/>
    <dgm:cxn modelId="{B0CAFCF4-F54E-444E-A67F-A6194D43B703}" type="presParOf" srcId="{8D4AB2EE-E84F-454C-8ECA-18B134107EA9}" destId="{09002B3F-3690-4A9E-A224-40E5AAF73E9D}" srcOrd="5" destOrd="0" presId="urn:microsoft.com/office/officeart/2005/8/layout/chart3"/>
    <dgm:cxn modelId="{B2F8E838-EC30-4372-9F41-4AB0E37299EB}" type="presParOf" srcId="{8D4AB2EE-E84F-454C-8ECA-18B134107EA9}" destId="{E1DF0F9F-ABC3-4B7C-9217-28A6B51DED77}" srcOrd="6" destOrd="0" presId="urn:microsoft.com/office/officeart/2005/8/layout/chart3"/>
    <dgm:cxn modelId="{7B84D668-6030-491C-BA16-106D76C80D42}" type="presParOf" srcId="{8D4AB2EE-E84F-454C-8ECA-18B134107EA9}" destId="{AC4DF6B9-7FE1-420C-A2CC-15AB59AE7C94}" srcOrd="7" destOrd="0" presId="urn:microsoft.com/office/officeart/2005/8/layout/chart3"/>
    <dgm:cxn modelId="{258752C2-623A-4292-A640-5125C67972AB}" type="presParOf" srcId="{8D4AB2EE-E84F-454C-8ECA-18B134107EA9}" destId="{4F342F27-8D37-44B6-B9E7-24011D14A7D3}" srcOrd="8" destOrd="0" presId="urn:microsoft.com/office/officeart/2005/8/layout/chart3"/>
    <dgm:cxn modelId="{A8F02A89-7AB2-4853-B719-127DE688120F}" type="presParOf" srcId="{8D4AB2EE-E84F-454C-8ECA-18B134107EA9}" destId="{994B036B-DEA6-4D65-B69C-B42F836F584D}" srcOrd="9" destOrd="0" presId="urn:microsoft.com/office/officeart/2005/8/layout/chart3"/>
    <dgm:cxn modelId="{8EA92B81-2040-4EF2-999C-343C21D25B4A}" type="presParOf" srcId="{8D4AB2EE-E84F-454C-8ECA-18B134107EA9}" destId="{816DA83C-C2F8-48F1-8C14-58A4EDC0AF9D}" srcOrd="10" destOrd="0" presId="urn:microsoft.com/office/officeart/2005/8/layout/chart3"/>
    <dgm:cxn modelId="{EE63CBDB-6A58-46D0-8827-4D15E175EECB}" type="presParOf" srcId="{8D4AB2EE-E84F-454C-8ECA-18B134107EA9}" destId="{E03A3905-29C3-4152-B380-6C3316A033A5}" srcOrd="11" destOrd="0" presId="urn:microsoft.com/office/officeart/2005/8/layout/chart3"/>
    <dgm:cxn modelId="{F8EF3319-806B-4178-872A-481CD2242E7F}" type="presParOf" srcId="{8D4AB2EE-E84F-454C-8ECA-18B134107EA9}" destId="{71FF407F-AA23-4A74-A324-FB9B6AAB7269}" srcOrd="12" destOrd="0" presId="urn:microsoft.com/office/officeart/2005/8/layout/chart3"/>
    <dgm:cxn modelId="{FD849E36-6E54-4654-A0F2-8472B8BC730F}" type="presParOf" srcId="{8D4AB2EE-E84F-454C-8ECA-18B134107EA9}" destId="{5ADBCE65-84E9-46CA-9998-A0CC0CD30ACC}"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6C9E83-321C-42FE-ABF1-CF267615126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97860DF-00BC-43EF-8DA5-043E62EABE60}">
      <dgm:prSet custT="1"/>
      <dgm:spPr/>
      <dgm:t>
        <a:bodyPr/>
        <a:lstStyle/>
        <a:p>
          <a:pPr>
            <a:lnSpc>
              <a:spcPct val="100000"/>
            </a:lnSpc>
          </a:pPr>
          <a:r>
            <a:rPr lang="en-US" sz="2000" b="1" dirty="0"/>
            <a:t>NAME:</a:t>
          </a:r>
          <a:r>
            <a:rPr lang="en-US" sz="2000" dirty="0"/>
            <a:t>RAVI POTALAPALLI </a:t>
          </a:r>
        </a:p>
      </dgm:t>
    </dgm:pt>
    <dgm:pt modelId="{1C2D3F1E-9BB7-4FDA-B8D1-92DFC6FA8A56}" type="parTrans" cxnId="{FAC2C578-B7B1-4335-9DEF-41B7E70787DE}">
      <dgm:prSet/>
      <dgm:spPr/>
      <dgm:t>
        <a:bodyPr/>
        <a:lstStyle/>
        <a:p>
          <a:endParaRPr lang="en-US"/>
        </a:p>
      </dgm:t>
    </dgm:pt>
    <dgm:pt modelId="{B4797173-BD6D-4243-A969-FACDBED4E5D9}" type="sibTrans" cxnId="{FAC2C578-B7B1-4335-9DEF-41B7E70787DE}">
      <dgm:prSet/>
      <dgm:spPr/>
      <dgm:t>
        <a:bodyPr/>
        <a:lstStyle/>
        <a:p>
          <a:pPr>
            <a:lnSpc>
              <a:spcPct val="100000"/>
            </a:lnSpc>
          </a:pPr>
          <a:endParaRPr lang="en-US"/>
        </a:p>
      </dgm:t>
    </dgm:pt>
    <dgm:pt modelId="{FF83649C-8F4A-4FB2-8B27-08FB9AA52EB3}">
      <dgm:prSet custT="1"/>
      <dgm:spPr/>
      <dgm:t>
        <a:bodyPr/>
        <a:lstStyle/>
        <a:p>
          <a:pPr>
            <a:lnSpc>
              <a:spcPct val="100000"/>
            </a:lnSpc>
          </a:pPr>
          <a:r>
            <a:rPr lang="en-US" sz="1800" b="1" dirty="0"/>
            <a:t>Outlook:</a:t>
          </a:r>
          <a:r>
            <a:rPr lang="en-US" sz="1800" dirty="0">
              <a:hlinkClick xmlns:r="http://schemas.openxmlformats.org/officeDocument/2006/relationships" r:id="rId1"/>
            </a:rPr>
            <a:t>rpotlapa@students.Kennesaw.edu</a:t>
          </a:r>
          <a:endParaRPr lang="en-US" sz="1800" dirty="0"/>
        </a:p>
      </dgm:t>
    </dgm:pt>
    <dgm:pt modelId="{5D3B3B9D-4012-4D51-8620-8F561CCC0F56}" type="parTrans" cxnId="{9ECC7944-7B14-4047-972D-467FB45E4CFF}">
      <dgm:prSet/>
      <dgm:spPr/>
      <dgm:t>
        <a:bodyPr/>
        <a:lstStyle/>
        <a:p>
          <a:endParaRPr lang="en-US"/>
        </a:p>
      </dgm:t>
    </dgm:pt>
    <dgm:pt modelId="{A7319358-16A9-4013-94AE-2E13A461D7BA}" type="sibTrans" cxnId="{9ECC7944-7B14-4047-972D-467FB45E4CFF}">
      <dgm:prSet/>
      <dgm:spPr/>
      <dgm:t>
        <a:bodyPr/>
        <a:lstStyle/>
        <a:p>
          <a:pPr>
            <a:lnSpc>
              <a:spcPct val="100000"/>
            </a:lnSpc>
          </a:pPr>
          <a:endParaRPr lang="en-US"/>
        </a:p>
      </dgm:t>
    </dgm:pt>
    <dgm:pt modelId="{F37E41C8-8723-43B8-9FB0-2750542C46F3}">
      <dgm:prSet custT="1"/>
      <dgm:spPr/>
      <dgm:t>
        <a:bodyPr/>
        <a:lstStyle/>
        <a:p>
          <a:pPr>
            <a:lnSpc>
              <a:spcPct val="100000"/>
            </a:lnSpc>
          </a:pPr>
          <a:r>
            <a:rPr lang="en-US" sz="1800" b="1" dirty="0"/>
            <a:t>Gmail:</a:t>
          </a:r>
          <a:r>
            <a:rPr lang="en-US" sz="1800" dirty="0">
              <a:hlinkClick xmlns:r="http://schemas.openxmlformats.org/officeDocument/2006/relationships" r:id="rId2"/>
            </a:rPr>
            <a:t>potlapalliravi2021@gmail.com</a:t>
          </a:r>
          <a:endParaRPr lang="en-US" sz="1800" dirty="0"/>
        </a:p>
      </dgm:t>
    </dgm:pt>
    <dgm:pt modelId="{5C27B211-67C1-463D-A631-314F52EA542A}" type="parTrans" cxnId="{2123D2C4-46D8-44CA-9C59-B772826C7258}">
      <dgm:prSet/>
      <dgm:spPr/>
      <dgm:t>
        <a:bodyPr/>
        <a:lstStyle/>
        <a:p>
          <a:endParaRPr lang="en-US"/>
        </a:p>
      </dgm:t>
    </dgm:pt>
    <dgm:pt modelId="{C5EBCBB5-3355-4BBB-B61F-4C8E8B0FA85D}" type="sibTrans" cxnId="{2123D2C4-46D8-44CA-9C59-B772826C7258}">
      <dgm:prSet/>
      <dgm:spPr/>
      <dgm:t>
        <a:bodyPr/>
        <a:lstStyle/>
        <a:p>
          <a:pPr>
            <a:lnSpc>
              <a:spcPct val="100000"/>
            </a:lnSpc>
          </a:pPr>
          <a:endParaRPr lang="en-US"/>
        </a:p>
      </dgm:t>
    </dgm:pt>
    <dgm:pt modelId="{7C49A9FD-3208-4476-9465-EBF829CA0BBF}">
      <dgm:prSet custT="1"/>
      <dgm:spPr/>
      <dgm:t>
        <a:bodyPr/>
        <a:lstStyle/>
        <a:p>
          <a:pPr>
            <a:lnSpc>
              <a:spcPct val="100000"/>
            </a:lnSpc>
          </a:pPr>
          <a:r>
            <a:rPr lang="en-US" sz="1800" b="1" dirty="0"/>
            <a:t>Mobile: </a:t>
          </a:r>
          <a:r>
            <a:rPr lang="en-US" sz="1800" dirty="0"/>
            <a:t>+1 6788587696</a:t>
          </a:r>
        </a:p>
      </dgm:t>
    </dgm:pt>
    <dgm:pt modelId="{998F70F4-A2DB-414B-A4CF-010280FD55EE}" type="parTrans" cxnId="{5F6C9AD9-CC9E-43ED-AD3C-5090EDF1B443}">
      <dgm:prSet/>
      <dgm:spPr/>
      <dgm:t>
        <a:bodyPr/>
        <a:lstStyle/>
        <a:p>
          <a:endParaRPr lang="en-US"/>
        </a:p>
      </dgm:t>
    </dgm:pt>
    <dgm:pt modelId="{598075C0-D19C-4B69-8DDC-AFF45942BEFD}" type="sibTrans" cxnId="{5F6C9AD9-CC9E-43ED-AD3C-5090EDF1B443}">
      <dgm:prSet/>
      <dgm:spPr/>
      <dgm:t>
        <a:bodyPr/>
        <a:lstStyle/>
        <a:p>
          <a:pPr>
            <a:lnSpc>
              <a:spcPct val="100000"/>
            </a:lnSpc>
          </a:pPr>
          <a:endParaRPr lang="en-US"/>
        </a:p>
      </dgm:t>
    </dgm:pt>
    <dgm:pt modelId="{9BBEDDEA-7BB6-4695-988B-3C7343C773BB}">
      <dgm:prSet custT="1"/>
      <dgm:spPr/>
      <dgm:t>
        <a:bodyPr/>
        <a:lstStyle/>
        <a:p>
          <a:pPr algn="just">
            <a:lnSpc>
              <a:spcPct val="100000"/>
            </a:lnSpc>
          </a:pPr>
          <a:endParaRPr lang="en-US" sz="1800" dirty="0"/>
        </a:p>
      </dgm:t>
    </dgm:pt>
    <dgm:pt modelId="{3A60A653-9369-4880-BF7D-B3231C73F830}" type="parTrans" cxnId="{18CC7CA0-C129-41A9-BA9C-C5CA161A0F51}">
      <dgm:prSet/>
      <dgm:spPr/>
      <dgm:t>
        <a:bodyPr/>
        <a:lstStyle/>
        <a:p>
          <a:endParaRPr lang="en-US"/>
        </a:p>
      </dgm:t>
    </dgm:pt>
    <dgm:pt modelId="{BBC5D193-D151-49B4-AFE1-C3ECE16EBE38}" type="sibTrans" cxnId="{18CC7CA0-C129-41A9-BA9C-C5CA161A0F51}">
      <dgm:prSet/>
      <dgm:spPr/>
      <dgm:t>
        <a:bodyPr/>
        <a:lstStyle/>
        <a:p>
          <a:endParaRPr lang="en-US"/>
        </a:p>
      </dgm:t>
    </dgm:pt>
    <dgm:pt modelId="{E0CDB1BD-CC4C-4E08-902C-3ED56E2EE2DD}" type="pres">
      <dgm:prSet presAssocID="{246C9E83-321C-42FE-ABF1-CF267615126B}" presName="root" presStyleCnt="0">
        <dgm:presLayoutVars>
          <dgm:dir/>
          <dgm:resizeHandles val="exact"/>
        </dgm:presLayoutVars>
      </dgm:prSet>
      <dgm:spPr/>
    </dgm:pt>
    <dgm:pt modelId="{AEC32145-460F-4747-9408-BC95BBAABAC7}" type="pres">
      <dgm:prSet presAssocID="{246C9E83-321C-42FE-ABF1-CF267615126B}" presName="container" presStyleCnt="0">
        <dgm:presLayoutVars>
          <dgm:dir/>
          <dgm:resizeHandles val="exact"/>
        </dgm:presLayoutVars>
      </dgm:prSet>
      <dgm:spPr/>
    </dgm:pt>
    <dgm:pt modelId="{64745DE8-BE66-4701-9A86-B91CDBC1E602}" type="pres">
      <dgm:prSet presAssocID="{697860DF-00BC-43EF-8DA5-043E62EABE60}" presName="compNode" presStyleCnt="0"/>
      <dgm:spPr/>
    </dgm:pt>
    <dgm:pt modelId="{C01D1624-969E-446D-BEBC-44ABBF2D9519}" type="pres">
      <dgm:prSet presAssocID="{697860DF-00BC-43EF-8DA5-043E62EABE60}" presName="iconBgRect" presStyleLbl="bgShp" presStyleIdx="0" presStyleCnt="5"/>
      <dgm:spPr/>
    </dgm:pt>
    <dgm:pt modelId="{20501ABB-7FD9-43A9-8AEB-978DB3777789}" type="pres">
      <dgm:prSet presAssocID="{697860DF-00BC-43EF-8DA5-043E62EABE60}" presName="iconRect" presStyleLbl="node1" presStyleIdx="0" presStyleCnt="5" custScaleX="130570" custScaleY="13057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effectLst>
          <a:outerShdw blurRad="50800" dist="50800" dir="5400000" sx="17000" sy="17000" algn="ctr" rotWithShape="0">
            <a:srgbClr val="000000">
              <a:alpha val="43137"/>
            </a:srgbClr>
          </a:outerShdw>
        </a:effectLst>
      </dgm:spPr>
      <dgm:extLst>
        <a:ext uri="{E40237B7-FDA0-4F09-8148-C483321AD2D9}">
          <dgm14:cNvPr xmlns:dgm14="http://schemas.microsoft.com/office/drawing/2010/diagram" id="0" name="" descr="Employee badge outline"/>
        </a:ext>
      </dgm:extLst>
    </dgm:pt>
    <dgm:pt modelId="{903FEF1B-2931-47C3-BC01-9F20B782EAF5}" type="pres">
      <dgm:prSet presAssocID="{697860DF-00BC-43EF-8DA5-043E62EABE60}" presName="spaceRect" presStyleCnt="0"/>
      <dgm:spPr/>
    </dgm:pt>
    <dgm:pt modelId="{C21A0C42-6D82-48C0-BCB1-9C2020866E02}" type="pres">
      <dgm:prSet presAssocID="{697860DF-00BC-43EF-8DA5-043E62EABE60}" presName="textRect" presStyleLbl="revTx" presStyleIdx="0" presStyleCnt="5" custScaleX="180536" custScaleY="75725" custLinFactNeighborX="36027" custLinFactNeighborY="0">
        <dgm:presLayoutVars>
          <dgm:chMax val="1"/>
          <dgm:chPref val="1"/>
        </dgm:presLayoutVars>
      </dgm:prSet>
      <dgm:spPr/>
    </dgm:pt>
    <dgm:pt modelId="{FB628D80-DF2B-4113-84D7-32A77599C4AD}" type="pres">
      <dgm:prSet presAssocID="{B4797173-BD6D-4243-A969-FACDBED4E5D9}" presName="sibTrans" presStyleLbl="sibTrans2D1" presStyleIdx="0" presStyleCnt="0"/>
      <dgm:spPr/>
    </dgm:pt>
    <dgm:pt modelId="{E95604F5-E08D-486B-9CC1-A834BA776C14}" type="pres">
      <dgm:prSet presAssocID="{FF83649C-8F4A-4FB2-8B27-08FB9AA52EB3}" presName="compNode" presStyleCnt="0"/>
      <dgm:spPr/>
    </dgm:pt>
    <dgm:pt modelId="{F6C7728D-7C5C-422A-960F-657EC1B4041E}" type="pres">
      <dgm:prSet presAssocID="{FF83649C-8F4A-4FB2-8B27-08FB9AA52EB3}" presName="iconBgRect" presStyleLbl="bgShp" presStyleIdx="1" presStyleCnt="5" custLinFactY="-6240" custLinFactNeighborX="-82556" custLinFactNeighborY="-100000"/>
      <dgm:spPr/>
    </dgm:pt>
    <dgm:pt modelId="{E6B666F0-71A0-47D6-A12D-EB46950042EE}" type="pres">
      <dgm:prSet presAssocID="{FF83649C-8F4A-4FB2-8B27-08FB9AA52EB3}" presName="iconRect" presStyleLbl="node1" presStyleIdx="1" presStyleCnt="5" custLinFactX="-40951" custLinFactY="-81280" custLinFactNeighborX="-100000" custLinFactNeighborY="-10000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mail with solid fill"/>
        </a:ext>
      </dgm:extLst>
    </dgm:pt>
    <dgm:pt modelId="{4149CC73-7E43-4488-BC1F-5202CFBAE2FD}" type="pres">
      <dgm:prSet presAssocID="{FF83649C-8F4A-4FB2-8B27-08FB9AA52EB3}" presName="spaceRect" presStyleCnt="0"/>
      <dgm:spPr/>
    </dgm:pt>
    <dgm:pt modelId="{0DBF2E88-5478-47F5-832B-B6A7B79DC9D9}" type="pres">
      <dgm:prSet presAssocID="{FF83649C-8F4A-4FB2-8B27-08FB9AA52EB3}" presName="textRect" presStyleLbl="revTx" presStyleIdx="1" presStyleCnt="5" custScaleX="284718" custScaleY="47742" custLinFactY="-13339" custLinFactNeighborX="50996" custLinFactNeighborY="-100000">
        <dgm:presLayoutVars>
          <dgm:chMax val="1"/>
          <dgm:chPref val="1"/>
        </dgm:presLayoutVars>
      </dgm:prSet>
      <dgm:spPr/>
    </dgm:pt>
    <dgm:pt modelId="{40221776-7562-49FE-8E5C-2892F38334E3}" type="pres">
      <dgm:prSet presAssocID="{A7319358-16A9-4013-94AE-2E13A461D7BA}" presName="sibTrans" presStyleLbl="sibTrans2D1" presStyleIdx="0" presStyleCnt="0"/>
      <dgm:spPr/>
    </dgm:pt>
    <dgm:pt modelId="{C49855E7-F8C0-4381-8DF1-D7FBAC1106C3}" type="pres">
      <dgm:prSet presAssocID="{F37E41C8-8723-43B8-9FB0-2750542C46F3}" presName="compNode" presStyleCnt="0"/>
      <dgm:spPr/>
    </dgm:pt>
    <dgm:pt modelId="{002E06E7-26FA-42D8-85DE-50E158D163AA}" type="pres">
      <dgm:prSet presAssocID="{F37E41C8-8723-43B8-9FB0-2750542C46F3}" presName="iconBgRect" presStyleLbl="bgShp" presStyleIdx="2" presStyleCnt="5" custLinFactY="-100000" custLinFactNeighborX="-43608" custLinFactNeighborY="-100827"/>
      <dgm:spPr/>
    </dgm:pt>
    <dgm:pt modelId="{CEBD2460-DBC2-4D20-AA00-D049CD2B5495}" type="pres">
      <dgm:prSet presAssocID="{F37E41C8-8723-43B8-9FB0-2750542C46F3}" presName="iconRect" presStyleLbl="node1" presStyleIdx="2" presStyleCnt="5" custLinFactY="-146253" custLinFactNeighborX="-67272" custLinFactNeighborY="-2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nvelope"/>
        </a:ext>
      </dgm:extLst>
    </dgm:pt>
    <dgm:pt modelId="{342661AE-DCDD-4BB9-9F00-ACEA75FFABFF}" type="pres">
      <dgm:prSet presAssocID="{F37E41C8-8723-43B8-9FB0-2750542C46F3}" presName="spaceRect" presStyleCnt="0"/>
      <dgm:spPr/>
    </dgm:pt>
    <dgm:pt modelId="{C41F1B96-85CA-4143-A1FB-C9CC0E8B8A3B}" type="pres">
      <dgm:prSet presAssocID="{F37E41C8-8723-43B8-9FB0-2750542C46F3}" presName="textRect" presStyleLbl="revTx" presStyleIdx="2" presStyleCnt="5" custScaleX="234188" custScaleY="55657" custLinFactY="-100000" custLinFactNeighborX="41869" custLinFactNeighborY="-103122">
        <dgm:presLayoutVars>
          <dgm:chMax val="1"/>
          <dgm:chPref val="1"/>
        </dgm:presLayoutVars>
      </dgm:prSet>
      <dgm:spPr/>
    </dgm:pt>
    <dgm:pt modelId="{1F936709-1896-4F49-A6DF-3F5FD7EF2287}" type="pres">
      <dgm:prSet presAssocID="{C5EBCBB5-3355-4BBB-B61F-4C8E8B0FA85D}" presName="sibTrans" presStyleLbl="sibTrans2D1" presStyleIdx="0" presStyleCnt="0"/>
      <dgm:spPr/>
    </dgm:pt>
    <dgm:pt modelId="{FAFDA164-B476-4559-B2DA-7CA0E563706C}" type="pres">
      <dgm:prSet presAssocID="{7C49A9FD-3208-4476-9465-EBF829CA0BBF}" presName="compNode" presStyleCnt="0"/>
      <dgm:spPr/>
    </dgm:pt>
    <dgm:pt modelId="{8EAEC012-C004-44FE-B3C4-5CAD3B6BFEE2}" type="pres">
      <dgm:prSet presAssocID="{7C49A9FD-3208-4476-9465-EBF829CA0BBF}" presName="iconBgRect" presStyleLbl="bgShp" presStyleIdx="3" presStyleCnt="5" custLinFactY="-100000" custLinFactNeighborX="2614" custLinFactNeighborY="-197057"/>
      <dgm:spPr/>
    </dgm:pt>
    <dgm:pt modelId="{623373F6-4A5D-4433-8F87-09941D41A1A8}" type="pres">
      <dgm:prSet presAssocID="{7C49A9FD-3208-4476-9465-EBF829CA0BBF}" presName="iconRect" presStyleLbl="node1" presStyleIdx="3" presStyleCnt="5" custLinFactY="-209936" custLinFactNeighborX="-1979" custLinFactNeighborY="-3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mart Phone"/>
        </a:ext>
      </dgm:extLst>
    </dgm:pt>
    <dgm:pt modelId="{1FE4ABF2-6B4F-47A4-9D73-9F83970B23FF}" type="pres">
      <dgm:prSet presAssocID="{7C49A9FD-3208-4476-9465-EBF829CA0BBF}" presName="spaceRect" presStyleCnt="0"/>
      <dgm:spPr/>
    </dgm:pt>
    <dgm:pt modelId="{1F802825-2D63-435D-81B5-0E9A4DE602EF}" type="pres">
      <dgm:prSet presAssocID="{7C49A9FD-3208-4476-9465-EBF829CA0BBF}" presName="textRect" presStyleLbl="revTx" presStyleIdx="3" presStyleCnt="5" custScaleX="185671" custLinFactY="-100000" custLinFactNeighborX="42077" custLinFactNeighborY="-190944">
        <dgm:presLayoutVars>
          <dgm:chMax val="1"/>
          <dgm:chPref val="1"/>
        </dgm:presLayoutVars>
      </dgm:prSet>
      <dgm:spPr/>
    </dgm:pt>
    <dgm:pt modelId="{03194ADB-4563-4752-926E-58B6269EFB80}" type="pres">
      <dgm:prSet presAssocID="{598075C0-D19C-4B69-8DDC-AFF45942BEFD}" presName="sibTrans" presStyleLbl="sibTrans2D1" presStyleIdx="0" presStyleCnt="0"/>
      <dgm:spPr/>
    </dgm:pt>
    <dgm:pt modelId="{EA6B54D1-F573-43AF-A9F8-D8F107201DAA}" type="pres">
      <dgm:prSet presAssocID="{9BBEDDEA-7BB6-4695-988B-3C7343C773BB}" presName="compNode" presStyleCnt="0"/>
      <dgm:spPr/>
    </dgm:pt>
    <dgm:pt modelId="{B1E8CEE1-CB2A-47D3-9CFF-5A909A47EB3E}" type="pres">
      <dgm:prSet presAssocID="{9BBEDDEA-7BB6-4695-988B-3C7343C773BB}" presName="iconBgRect" presStyleLbl="bgShp" presStyleIdx="4" presStyleCnt="5" custLinFactX="-200000" custLinFactY="-35414" custLinFactNeighborX="-286488" custLinFactNeighborY="-100000"/>
      <dgm:spPr/>
    </dgm:pt>
    <dgm:pt modelId="{DEE4C181-E8F6-4A35-B499-1909F56EA52F}" type="pres">
      <dgm:prSet presAssocID="{9BBEDDEA-7BB6-4695-988B-3C7343C773BB}" presName="iconRect" presStyleLbl="node1" presStyleIdx="4" presStyleCnt="5" custLinFactX="-400000" custLinFactY="-100000" custLinFactNeighborX="-429261" custLinFactNeighborY="-131311"/>
      <dgm:spPr>
        <a:blipFill rotWithShape="1">
          <a:blip xmlns:r="http://schemas.openxmlformats.org/officeDocument/2006/relationships" r:embed="rId11"/>
          <a:srcRect/>
          <a:stretch>
            <a:fillRect/>
          </a:stretch>
        </a:blipFill>
        <a:ln>
          <a:solidFill>
            <a:schemeClr val="accent1">
              <a:lumMod val="40000"/>
              <a:lumOff val="60000"/>
            </a:schemeClr>
          </a:solidFill>
        </a:ln>
        <a:effectLst>
          <a:glow rad="139700">
            <a:schemeClr val="accent1">
              <a:satMod val="175000"/>
              <a:alpha val="40000"/>
            </a:schemeClr>
          </a:glow>
        </a:effectLst>
      </dgm:spPr>
    </dgm:pt>
    <dgm:pt modelId="{FAE1067F-EB5C-4844-ABE5-3FE9B8F77E4C}" type="pres">
      <dgm:prSet presAssocID="{9BBEDDEA-7BB6-4695-988B-3C7343C773BB}" presName="spaceRect" presStyleCnt="0"/>
      <dgm:spPr/>
    </dgm:pt>
    <dgm:pt modelId="{699E11CF-DE97-4225-9AE9-F08A75D33E47}" type="pres">
      <dgm:prSet presAssocID="{9BBEDDEA-7BB6-4695-988B-3C7343C773BB}" presName="textRect" presStyleLbl="revTx" presStyleIdx="4" presStyleCnt="5" custScaleX="100715" custScaleY="102929" custLinFactX="-31919" custLinFactY="-5322" custLinFactNeighborX="-100000" custLinFactNeighborY="-100000">
        <dgm:presLayoutVars>
          <dgm:chMax val="1"/>
          <dgm:chPref val="1"/>
        </dgm:presLayoutVars>
      </dgm:prSet>
      <dgm:spPr/>
    </dgm:pt>
  </dgm:ptLst>
  <dgm:cxnLst>
    <dgm:cxn modelId="{30D30600-9224-4C6F-AA13-942B663EC45E}" type="presOf" srcId="{C5EBCBB5-3355-4BBB-B61F-4C8E8B0FA85D}" destId="{1F936709-1896-4F49-A6DF-3F5FD7EF2287}" srcOrd="0" destOrd="0" presId="urn:microsoft.com/office/officeart/2018/2/layout/IconCircleList"/>
    <dgm:cxn modelId="{4437E708-318F-4F6C-95CE-FB1ACAFF6BC9}" type="presOf" srcId="{B4797173-BD6D-4243-A969-FACDBED4E5D9}" destId="{FB628D80-DF2B-4113-84D7-32A77599C4AD}" srcOrd="0" destOrd="0" presId="urn:microsoft.com/office/officeart/2018/2/layout/IconCircleList"/>
    <dgm:cxn modelId="{FFABD81A-BAA1-40F3-98C9-5C546603005C}" type="presOf" srcId="{246C9E83-321C-42FE-ABF1-CF267615126B}" destId="{E0CDB1BD-CC4C-4E08-902C-3ED56E2EE2DD}" srcOrd="0" destOrd="0" presId="urn:microsoft.com/office/officeart/2018/2/layout/IconCircleList"/>
    <dgm:cxn modelId="{47EBB828-A187-416D-90D0-D25F39EB85E8}" type="presOf" srcId="{598075C0-D19C-4B69-8DDC-AFF45942BEFD}" destId="{03194ADB-4563-4752-926E-58B6269EFB80}" srcOrd="0" destOrd="0" presId="urn:microsoft.com/office/officeart/2018/2/layout/IconCircleList"/>
    <dgm:cxn modelId="{F478262B-5B74-43EC-96C3-C2F0DFC5B34C}" type="presOf" srcId="{697860DF-00BC-43EF-8DA5-043E62EABE60}" destId="{C21A0C42-6D82-48C0-BCB1-9C2020866E02}" srcOrd="0" destOrd="0" presId="urn:microsoft.com/office/officeart/2018/2/layout/IconCircleList"/>
    <dgm:cxn modelId="{073FBC35-0388-4133-9226-B25950346487}" type="presOf" srcId="{F37E41C8-8723-43B8-9FB0-2750542C46F3}" destId="{C41F1B96-85CA-4143-A1FB-C9CC0E8B8A3B}" srcOrd="0" destOrd="0" presId="urn:microsoft.com/office/officeart/2018/2/layout/IconCircleList"/>
    <dgm:cxn modelId="{9ECC7944-7B14-4047-972D-467FB45E4CFF}" srcId="{246C9E83-321C-42FE-ABF1-CF267615126B}" destId="{FF83649C-8F4A-4FB2-8B27-08FB9AA52EB3}" srcOrd="1" destOrd="0" parTransId="{5D3B3B9D-4012-4D51-8620-8F561CCC0F56}" sibTransId="{A7319358-16A9-4013-94AE-2E13A461D7BA}"/>
    <dgm:cxn modelId="{73F58948-2714-4951-A987-0910576CDA78}" type="presOf" srcId="{A7319358-16A9-4013-94AE-2E13A461D7BA}" destId="{40221776-7562-49FE-8E5C-2892F38334E3}" srcOrd="0" destOrd="0" presId="urn:microsoft.com/office/officeart/2018/2/layout/IconCircleList"/>
    <dgm:cxn modelId="{966A0358-153D-44C6-8C6C-F7D395DEB61C}" type="presOf" srcId="{FF83649C-8F4A-4FB2-8B27-08FB9AA52EB3}" destId="{0DBF2E88-5478-47F5-832B-B6A7B79DC9D9}" srcOrd="0" destOrd="0" presId="urn:microsoft.com/office/officeart/2018/2/layout/IconCircleList"/>
    <dgm:cxn modelId="{FAC2C578-B7B1-4335-9DEF-41B7E70787DE}" srcId="{246C9E83-321C-42FE-ABF1-CF267615126B}" destId="{697860DF-00BC-43EF-8DA5-043E62EABE60}" srcOrd="0" destOrd="0" parTransId="{1C2D3F1E-9BB7-4FDA-B8D1-92DFC6FA8A56}" sibTransId="{B4797173-BD6D-4243-A969-FACDBED4E5D9}"/>
    <dgm:cxn modelId="{3441C495-EEF8-474A-80A1-19505BA9A84F}" type="presOf" srcId="{7C49A9FD-3208-4476-9465-EBF829CA0BBF}" destId="{1F802825-2D63-435D-81B5-0E9A4DE602EF}" srcOrd="0" destOrd="0" presId="urn:microsoft.com/office/officeart/2018/2/layout/IconCircleList"/>
    <dgm:cxn modelId="{18CC7CA0-C129-41A9-BA9C-C5CA161A0F51}" srcId="{246C9E83-321C-42FE-ABF1-CF267615126B}" destId="{9BBEDDEA-7BB6-4695-988B-3C7343C773BB}" srcOrd="4" destOrd="0" parTransId="{3A60A653-9369-4880-BF7D-B3231C73F830}" sibTransId="{BBC5D193-D151-49B4-AFE1-C3ECE16EBE38}"/>
    <dgm:cxn modelId="{C7B447BA-CD27-438E-8C11-719249BE5DB9}" type="presOf" srcId="{9BBEDDEA-7BB6-4695-988B-3C7343C773BB}" destId="{699E11CF-DE97-4225-9AE9-F08A75D33E47}" srcOrd="0" destOrd="0" presId="urn:microsoft.com/office/officeart/2018/2/layout/IconCircleList"/>
    <dgm:cxn modelId="{2123D2C4-46D8-44CA-9C59-B772826C7258}" srcId="{246C9E83-321C-42FE-ABF1-CF267615126B}" destId="{F37E41C8-8723-43B8-9FB0-2750542C46F3}" srcOrd="2" destOrd="0" parTransId="{5C27B211-67C1-463D-A631-314F52EA542A}" sibTransId="{C5EBCBB5-3355-4BBB-B61F-4C8E8B0FA85D}"/>
    <dgm:cxn modelId="{5F6C9AD9-CC9E-43ED-AD3C-5090EDF1B443}" srcId="{246C9E83-321C-42FE-ABF1-CF267615126B}" destId="{7C49A9FD-3208-4476-9465-EBF829CA0BBF}" srcOrd="3" destOrd="0" parTransId="{998F70F4-A2DB-414B-A4CF-010280FD55EE}" sibTransId="{598075C0-D19C-4B69-8DDC-AFF45942BEFD}"/>
    <dgm:cxn modelId="{5AD8ED04-5F1F-4E5A-AE10-8852559891FF}" type="presParOf" srcId="{E0CDB1BD-CC4C-4E08-902C-3ED56E2EE2DD}" destId="{AEC32145-460F-4747-9408-BC95BBAABAC7}" srcOrd="0" destOrd="0" presId="urn:microsoft.com/office/officeart/2018/2/layout/IconCircleList"/>
    <dgm:cxn modelId="{81A4B7C8-C0DA-40D8-A1BB-29A9FA82B279}" type="presParOf" srcId="{AEC32145-460F-4747-9408-BC95BBAABAC7}" destId="{64745DE8-BE66-4701-9A86-B91CDBC1E602}" srcOrd="0" destOrd="0" presId="urn:microsoft.com/office/officeart/2018/2/layout/IconCircleList"/>
    <dgm:cxn modelId="{1D549BD5-7D1D-4ADB-A504-B4DA69C51623}" type="presParOf" srcId="{64745DE8-BE66-4701-9A86-B91CDBC1E602}" destId="{C01D1624-969E-446D-BEBC-44ABBF2D9519}" srcOrd="0" destOrd="0" presId="urn:microsoft.com/office/officeart/2018/2/layout/IconCircleList"/>
    <dgm:cxn modelId="{EA542C88-747C-4A58-8F9B-19B69B43F125}" type="presParOf" srcId="{64745DE8-BE66-4701-9A86-B91CDBC1E602}" destId="{20501ABB-7FD9-43A9-8AEB-978DB3777789}" srcOrd="1" destOrd="0" presId="urn:microsoft.com/office/officeart/2018/2/layout/IconCircleList"/>
    <dgm:cxn modelId="{B6879374-053B-42DC-A7A8-79613A4B4B83}" type="presParOf" srcId="{64745DE8-BE66-4701-9A86-B91CDBC1E602}" destId="{903FEF1B-2931-47C3-BC01-9F20B782EAF5}" srcOrd="2" destOrd="0" presId="urn:microsoft.com/office/officeart/2018/2/layout/IconCircleList"/>
    <dgm:cxn modelId="{0949E6AC-D9F3-4D09-A6CA-70DBC8E9826E}" type="presParOf" srcId="{64745DE8-BE66-4701-9A86-B91CDBC1E602}" destId="{C21A0C42-6D82-48C0-BCB1-9C2020866E02}" srcOrd="3" destOrd="0" presId="urn:microsoft.com/office/officeart/2018/2/layout/IconCircleList"/>
    <dgm:cxn modelId="{9D95C233-47FC-4E5A-9957-D5D8462B493D}" type="presParOf" srcId="{AEC32145-460F-4747-9408-BC95BBAABAC7}" destId="{FB628D80-DF2B-4113-84D7-32A77599C4AD}" srcOrd="1" destOrd="0" presId="urn:microsoft.com/office/officeart/2018/2/layout/IconCircleList"/>
    <dgm:cxn modelId="{C7FE5F87-F3B8-4F45-BB7D-E88A212E1A31}" type="presParOf" srcId="{AEC32145-460F-4747-9408-BC95BBAABAC7}" destId="{E95604F5-E08D-486B-9CC1-A834BA776C14}" srcOrd="2" destOrd="0" presId="urn:microsoft.com/office/officeart/2018/2/layout/IconCircleList"/>
    <dgm:cxn modelId="{3F8CAF56-4094-437F-A07B-035D0242F7C6}" type="presParOf" srcId="{E95604F5-E08D-486B-9CC1-A834BA776C14}" destId="{F6C7728D-7C5C-422A-960F-657EC1B4041E}" srcOrd="0" destOrd="0" presId="urn:microsoft.com/office/officeart/2018/2/layout/IconCircleList"/>
    <dgm:cxn modelId="{94CE2011-9F27-4376-BD8A-C428EBB0A35A}" type="presParOf" srcId="{E95604F5-E08D-486B-9CC1-A834BA776C14}" destId="{E6B666F0-71A0-47D6-A12D-EB46950042EE}" srcOrd="1" destOrd="0" presId="urn:microsoft.com/office/officeart/2018/2/layout/IconCircleList"/>
    <dgm:cxn modelId="{B33CC56F-60E7-4AFA-8714-3351D400530B}" type="presParOf" srcId="{E95604F5-E08D-486B-9CC1-A834BA776C14}" destId="{4149CC73-7E43-4488-BC1F-5202CFBAE2FD}" srcOrd="2" destOrd="0" presId="urn:microsoft.com/office/officeart/2018/2/layout/IconCircleList"/>
    <dgm:cxn modelId="{253F9856-58FB-40DC-A53E-F15540ADA366}" type="presParOf" srcId="{E95604F5-E08D-486B-9CC1-A834BA776C14}" destId="{0DBF2E88-5478-47F5-832B-B6A7B79DC9D9}" srcOrd="3" destOrd="0" presId="urn:microsoft.com/office/officeart/2018/2/layout/IconCircleList"/>
    <dgm:cxn modelId="{3BCB6771-C4A1-4509-8B8D-096951584E70}" type="presParOf" srcId="{AEC32145-460F-4747-9408-BC95BBAABAC7}" destId="{40221776-7562-49FE-8E5C-2892F38334E3}" srcOrd="3" destOrd="0" presId="urn:microsoft.com/office/officeart/2018/2/layout/IconCircleList"/>
    <dgm:cxn modelId="{C1C77397-054A-48B0-AED9-D4EDA50507C6}" type="presParOf" srcId="{AEC32145-460F-4747-9408-BC95BBAABAC7}" destId="{C49855E7-F8C0-4381-8DF1-D7FBAC1106C3}" srcOrd="4" destOrd="0" presId="urn:microsoft.com/office/officeart/2018/2/layout/IconCircleList"/>
    <dgm:cxn modelId="{DA40C05C-733D-44EF-B6F0-5F5B5E1307F2}" type="presParOf" srcId="{C49855E7-F8C0-4381-8DF1-D7FBAC1106C3}" destId="{002E06E7-26FA-42D8-85DE-50E158D163AA}" srcOrd="0" destOrd="0" presId="urn:microsoft.com/office/officeart/2018/2/layout/IconCircleList"/>
    <dgm:cxn modelId="{220AC846-8AFE-4B9F-89ED-B8080DB60569}" type="presParOf" srcId="{C49855E7-F8C0-4381-8DF1-D7FBAC1106C3}" destId="{CEBD2460-DBC2-4D20-AA00-D049CD2B5495}" srcOrd="1" destOrd="0" presId="urn:microsoft.com/office/officeart/2018/2/layout/IconCircleList"/>
    <dgm:cxn modelId="{BF8D2DBB-DFEB-4290-B53E-070BDD327A6C}" type="presParOf" srcId="{C49855E7-F8C0-4381-8DF1-D7FBAC1106C3}" destId="{342661AE-DCDD-4BB9-9F00-ACEA75FFABFF}" srcOrd="2" destOrd="0" presId="urn:microsoft.com/office/officeart/2018/2/layout/IconCircleList"/>
    <dgm:cxn modelId="{8872D086-4BCF-403A-B517-6C595BE71712}" type="presParOf" srcId="{C49855E7-F8C0-4381-8DF1-D7FBAC1106C3}" destId="{C41F1B96-85CA-4143-A1FB-C9CC0E8B8A3B}" srcOrd="3" destOrd="0" presId="urn:microsoft.com/office/officeart/2018/2/layout/IconCircleList"/>
    <dgm:cxn modelId="{F5E2F312-A24A-4D44-8A44-4BC0979CC940}" type="presParOf" srcId="{AEC32145-460F-4747-9408-BC95BBAABAC7}" destId="{1F936709-1896-4F49-A6DF-3F5FD7EF2287}" srcOrd="5" destOrd="0" presId="urn:microsoft.com/office/officeart/2018/2/layout/IconCircleList"/>
    <dgm:cxn modelId="{B8766422-0AA1-4F7D-BB4F-9C9F20F027CC}" type="presParOf" srcId="{AEC32145-460F-4747-9408-BC95BBAABAC7}" destId="{FAFDA164-B476-4559-B2DA-7CA0E563706C}" srcOrd="6" destOrd="0" presId="urn:microsoft.com/office/officeart/2018/2/layout/IconCircleList"/>
    <dgm:cxn modelId="{0A9BBD26-1493-41FA-A9D6-D2F9B1BB7985}" type="presParOf" srcId="{FAFDA164-B476-4559-B2DA-7CA0E563706C}" destId="{8EAEC012-C004-44FE-B3C4-5CAD3B6BFEE2}" srcOrd="0" destOrd="0" presId="urn:microsoft.com/office/officeart/2018/2/layout/IconCircleList"/>
    <dgm:cxn modelId="{93DD435E-8526-49D9-AC13-1B2143DD75A2}" type="presParOf" srcId="{FAFDA164-B476-4559-B2DA-7CA0E563706C}" destId="{623373F6-4A5D-4433-8F87-09941D41A1A8}" srcOrd="1" destOrd="0" presId="urn:microsoft.com/office/officeart/2018/2/layout/IconCircleList"/>
    <dgm:cxn modelId="{996BA11C-5D2C-4002-AEC5-8A7195385C1F}" type="presParOf" srcId="{FAFDA164-B476-4559-B2DA-7CA0E563706C}" destId="{1FE4ABF2-6B4F-47A4-9D73-9F83970B23FF}" srcOrd="2" destOrd="0" presId="urn:microsoft.com/office/officeart/2018/2/layout/IconCircleList"/>
    <dgm:cxn modelId="{7E035C11-2C00-41B5-A609-A46280D4B969}" type="presParOf" srcId="{FAFDA164-B476-4559-B2DA-7CA0E563706C}" destId="{1F802825-2D63-435D-81B5-0E9A4DE602EF}" srcOrd="3" destOrd="0" presId="urn:microsoft.com/office/officeart/2018/2/layout/IconCircleList"/>
    <dgm:cxn modelId="{8102D658-6D3B-49D8-B558-FF0E511E1D40}" type="presParOf" srcId="{AEC32145-460F-4747-9408-BC95BBAABAC7}" destId="{03194ADB-4563-4752-926E-58B6269EFB80}" srcOrd="7" destOrd="0" presId="urn:microsoft.com/office/officeart/2018/2/layout/IconCircleList"/>
    <dgm:cxn modelId="{D077F31C-C99A-43F6-8C08-6A35DFBAF4A7}" type="presParOf" srcId="{AEC32145-460F-4747-9408-BC95BBAABAC7}" destId="{EA6B54D1-F573-43AF-A9F8-D8F107201DAA}" srcOrd="8" destOrd="0" presId="urn:microsoft.com/office/officeart/2018/2/layout/IconCircleList"/>
    <dgm:cxn modelId="{DC39E8FB-86DB-4462-B263-FB60AFC5C760}" type="presParOf" srcId="{EA6B54D1-F573-43AF-A9F8-D8F107201DAA}" destId="{B1E8CEE1-CB2A-47D3-9CFF-5A909A47EB3E}" srcOrd="0" destOrd="0" presId="urn:microsoft.com/office/officeart/2018/2/layout/IconCircleList"/>
    <dgm:cxn modelId="{496F2CDF-9E11-4A3A-934B-26BA842E11AA}" type="presParOf" srcId="{EA6B54D1-F573-43AF-A9F8-D8F107201DAA}" destId="{DEE4C181-E8F6-4A35-B499-1909F56EA52F}" srcOrd="1" destOrd="0" presId="urn:microsoft.com/office/officeart/2018/2/layout/IconCircleList"/>
    <dgm:cxn modelId="{DCC497B7-4C13-49F7-BEC5-8627F35FDC86}" type="presParOf" srcId="{EA6B54D1-F573-43AF-A9F8-D8F107201DAA}" destId="{FAE1067F-EB5C-4844-ABE5-3FE9B8F77E4C}" srcOrd="2" destOrd="0" presId="urn:microsoft.com/office/officeart/2018/2/layout/IconCircleList"/>
    <dgm:cxn modelId="{4069947C-C48B-4606-8EEC-14638FD2D715}" type="presParOf" srcId="{EA6B54D1-F573-43AF-A9F8-D8F107201DAA}" destId="{699E11CF-DE97-4225-9AE9-F08A75D33E4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16771-9498-43B7-9325-D9506F7AAA0B}">
      <dsp:nvSpPr>
        <dsp:cNvPr id="0" name=""/>
        <dsp:cNvSpPr/>
      </dsp:nvSpPr>
      <dsp:spPr>
        <a:xfrm>
          <a:off x="688481" y="291693"/>
          <a:ext cx="4261262" cy="4261262"/>
        </a:xfrm>
        <a:prstGeom prst="pie">
          <a:avLst>
            <a:gd name="adj1" fmla="val 16200000"/>
            <a:gd name="adj2" fmla="val 19285716"/>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Some of the most well-known variants of concern include the</a:t>
          </a:r>
        </a:p>
      </dsp:txBody>
      <dsp:txXfrm>
        <a:off x="2861218" y="697528"/>
        <a:ext cx="1166774" cy="735575"/>
      </dsp:txXfrm>
    </dsp:sp>
    <dsp:sp modelId="{AF6C4C7E-6732-4EBE-B3CA-F7B96C215E6F}">
      <dsp:nvSpPr>
        <dsp:cNvPr id="0" name=""/>
        <dsp:cNvSpPr/>
      </dsp:nvSpPr>
      <dsp:spPr>
        <a:xfrm>
          <a:off x="578399" y="519975"/>
          <a:ext cx="4261262" cy="4261262"/>
        </a:xfrm>
        <a:prstGeom prst="pie">
          <a:avLst>
            <a:gd name="adj1" fmla="val 19285716"/>
            <a:gd name="adj2" fmla="val 771428"/>
          </a:avLst>
        </a:prstGeom>
        <a:solidFill>
          <a:schemeClr val="accent2">
            <a:hueOff val="6506"/>
            <a:satOff val="-4479"/>
            <a:lumOff val="-11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Alpha variant (B.1.1.7)-first identified in the UK</a:t>
          </a:r>
        </a:p>
      </dsp:txBody>
      <dsp:txXfrm>
        <a:off x="3495335" y="2041855"/>
        <a:ext cx="1237795" cy="786304"/>
      </dsp:txXfrm>
    </dsp:sp>
    <dsp:sp modelId="{39CF4E10-F253-4043-8D25-2844B6C11E65}">
      <dsp:nvSpPr>
        <dsp:cNvPr id="0" name=""/>
        <dsp:cNvSpPr/>
      </dsp:nvSpPr>
      <dsp:spPr>
        <a:xfrm>
          <a:off x="578399" y="519975"/>
          <a:ext cx="4261262" cy="4261262"/>
        </a:xfrm>
        <a:prstGeom prst="pie">
          <a:avLst>
            <a:gd name="adj1" fmla="val 771428"/>
            <a:gd name="adj2" fmla="val 3857143"/>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Beta variant (B.1.351)- first identified in South Africa,</a:t>
          </a:r>
        </a:p>
      </dsp:txBody>
      <dsp:txXfrm>
        <a:off x="3317782" y="3056441"/>
        <a:ext cx="1116045" cy="811669"/>
      </dsp:txXfrm>
    </dsp:sp>
    <dsp:sp modelId="{E1DF0F9F-ABC3-4B7C-9217-28A6B51DED77}">
      <dsp:nvSpPr>
        <dsp:cNvPr id="0" name=""/>
        <dsp:cNvSpPr/>
      </dsp:nvSpPr>
      <dsp:spPr>
        <a:xfrm>
          <a:off x="578399" y="519975"/>
          <a:ext cx="4261262" cy="4261262"/>
        </a:xfrm>
        <a:prstGeom prst="pie">
          <a:avLst>
            <a:gd name="adj1" fmla="val 3857226"/>
            <a:gd name="adj2" fmla="val 6942858"/>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Omicron variant (B.1.1.529)-first identified in South Africa, </a:t>
          </a:r>
        </a:p>
      </dsp:txBody>
      <dsp:txXfrm>
        <a:off x="2138325" y="3868110"/>
        <a:ext cx="1141409" cy="811669"/>
      </dsp:txXfrm>
    </dsp:sp>
    <dsp:sp modelId="{4F342F27-8D37-44B6-B9E7-24011D14A7D3}">
      <dsp:nvSpPr>
        <dsp:cNvPr id="0" name=""/>
        <dsp:cNvSpPr/>
      </dsp:nvSpPr>
      <dsp:spPr>
        <a:xfrm>
          <a:off x="578399" y="519975"/>
          <a:ext cx="4261262" cy="4261262"/>
        </a:xfrm>
        <a:prstGeom prst="pie">
          <a:avLst>
            <a:gd name="adj1" fmla="val 6942858"/>
            <a:gd name="adj2" fmla="val 10028574"/>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Gamma variant (P.1)-first identified in Brazil ,</a:t>
          </a:r>
        </a:p>
      </dsp:txBody>
      <dsp:txXfrm>
        <a:off x="984233" y="3056441"/>
        <a:ext cx="1116045" cy="811669"/>
      </dsp:txXfrm>
    </dsp:sp>
    <dsp:sp modelId="{816DA83C-C2F8-48F1-8C14-58A4EDC0AF9D}">
      <dsp:nvSpPr>
        <dsp:cNvPr id="0" name=""/>
        <dsp:cNvSpPr/>
      </dsp:nvSpPr>
      <dsp:spPr>
        <a:xfrm>
          <a:off x="578399" y="519975"/>
          <a:ext cx="4261262" cy="4261262"/>
        </a:xfrm>
        <a:prstGeom prst="pie">
          <a:avLst>
            <a:gd name="adj1" fmla="val 10028574"/>
            <a:gd name="adj2" fmla="val 13114284"/>
          </a:avLst>
        </a:prstGeom>
        <a:solidFill>
          <a:schemeClr val="accent2">
            <a:hueOff val="32532"/>
            <a:satOff val="-22397"/>
            <a:lumOff val="-57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Delta variant (B.1.617.2) -first identified in India. </a:t>
          </a:r>
        </a:p>
      </dsp:txBody>
      <dsp:txXfrm>
        <a:off x="684930" y="2041855"/>
        <a:ext cx="1237795" cy="786304"/>
      </dsp:txXfrm>
    </dsp:sp>
    <dsp:sp modelId="{71FF407F-AA23-4A74-A324-FB9B6AAB7269}">
      <dsp:nvSpPr>
        <dsp:cNvPr id="0" name=""/>
        <dsp:cNvSpPr/>
      </dsp:nvSpPr>
      <dsp:spPr>
        <a:xfrm>
          <a:off x="578399" y="519975"/>
          <a:ext cx="4261262" cy="4261262"/>
        </a:xfrm>
        <a:prstGeom prst="pie">
          <a:avLst>
            <a:gd name="adj1" fmla="val 13114284"/>
            <a:gd name="adj2" fmla="val 1620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As new variants continue to emerge, ongoing surveillance and monitoring are essential to identify potential public health threats and guide appropriate response measures.</a:t>
          </a:r>
        </a:p>
      </dsp:txBody>
      <dsp:txXfrm>
        <a:off x="1501672" y="925810"/>
        <a:ext cx="1166774" cy="735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D1624-969E-446D-BEBC-44ABBF2D9519}">
      <dsp:nvSpPr>
        <dsp:cNvPr id="0" name=""/>
        <dsp:cNvSpPr/>
      </dsp:nvSpPr>
      <dsp:spPr>
        <a:xfrm>
          <a:off x="39730" y="111621"/>
          <a:ext cx="634158" cy="63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01ABB-7FD9-43A9-8AEB-978DB3777789}">
      <dsp:nvSpPr>
        <dsp:cNvPr id="0" name=""/>
        <dsp:cNvSpPr/>
      </dsp:nvSpPr>
      <dsp:spPr>
        <a:xfrm>
          <a:off x="116683" y="188574"/>
          <a:ext cx="480252" cy="48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a:outerShdw blurRad="50800" dist="50800" dir="5400000" sx="17000" sy="17000" algn="ctr" rotWithShape="0">
            <a:srgbClr val="000000">
              <a:alpha val="43137"/>
            </a:srgbClr>
          </a:outerShdw>
        </a:effectLst>
      </dsp:spPr>
      <dsp:style>
        <a:lnRef idx="2">
          <a:scrgbClr r="0" g="0" b="0"/>
        </a:lnRef>
        <a:fillRef idx="1">
          <a:scrgbClr r="0" g="0" b="0"/>
        </a:fillRef>
        <a:effectRef idx="0">
          <a:scrgbClr r="0" g="0" b="0"/>
        </a:effectRef>
        <a:fontRef idx="minor">
          <a:schemeClr val="lt1"/>
        </a:fontRef>
      </dsp:style>
    </dsp:sp>
    <dsp:sp modelId="{C21A0C42-6D82-48C0-BCB1-9C2020866E02}">
      <dsp:nvSpPr>
        <dsp:cNvPr id="0" name=""/>
        <dsp:cNvSpPr/>
      </dsp:nvSpPr>
      <dsp:spPr>
        <a:xfrm>
          <a:off x="746385" y="188592"/>
          <a:ext cx="2698656" cy="48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dirty="0"/>
            <a:t>NAME:</a:t>
          </a:r>
          <a:r>
            <a:rPr lang="en-US" sz="2000" kern="1200" dirty="0"/>
            <a:t>RAVI POTALAPALLI </a:t>
          </a:r>
        </a:p>
      </dsp:txBody>
      <dsp:txXfrm>
        <a:off x="746385" y="188592"/>
        <a:ext cx="2698656" cy="480216"/>
      </dsp:txXfrm>
    </dsp:sp>
    <dsp:sp modelId="{F6C7728D-7C5C-422A-960F-657EC1B4041E}">
      <dsp:nvSpPr>
        <dsp:cNvPr id="0" name=""/>
        <dsp:cNvSpPr/>
      </dsp:nvSpPr>
      <dsp:spPr>
        <a:xfrm>
          <a:off x="126729" y="1036003"/>
          <a:ext cx="634158" cy="63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666F0-71A0-47D6-A12D-EB46950042EE}">
      <dsp:nvSpPr>
        <dsp:cNvPr id="0" name=""/>
        <dsp:cNvSpPr/>
      </dsp:nvSpPr>
      <dsp:spPr>
        <a:xfrm>
          <a:off x="265004" y="1176136"/>
          <a:ext cx="367812" cy="367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BF2E88-5478-47F5-832B-B6A7B79DC9D9}">
      <dsp:nvSpPr>
        <dsp:cNvPr id="0" name=""/>
        <dsp:cNvSpPr/>
      </dsp:nvSpPr>
      <dsp:spPr>
        <a:xfrm>
          <a:off x="802020" y="1156683"/>
          <a:ext cx="4255971" cy="302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Outlook:</a:t>
          </a:r>
          <a:r>
            <a:rPr lang="en-US" sz="1800" kern="1200" dirty="0">
              <a:hlinkClick xmlns:r="http://schemas.openxmlformats.org/officeDocument/2006/relationships" r:id="rId5"/>
            </a:rPr>
            <a:t>rpotlapa@students.Kennesaw.edu</a:t>
          </a:r>
          <a:endParaRPr lang="en-US" sz="1800" kern="1200" dirty="0"/>
        </a:p>
      </dsp:txBody>
      <dsp:txXfrm>
        <a:off x="802020" y="1156683"/>
        <a:ext cx="4255971" cy="302760"/>
      </dsp:txXfrm>
    </dsp:sp>
    <dsp:sp modelId="{002E06E7-26FA-42D8-85DE-50E158D163AA}">
      <dsp:nvSpPr>
        <dsp:cNvPr id="0" name=""/>
        <dsp:cNvSpPr/>
      </dsp:nvSpPr>
      <dsp:spPr>
        <a:xfrm>
          <a:off x="0" y="2034282"/>
          <a:ext cx="634158" cy="63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D2460-DBC2-4D20-AA00-D049CD2B5495}">
      <dsp:nvSpPr>
        <dsp:cNvPr id="0" name=""/>
        <dsp:cNvSpPr/>
      </dsp:nvSpPr>
      <dsp:spPr>
        <a:xfrm>
          <a:off x="158342" y="2167457"/>
          <a:ext cx="367812" cy="36781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F1B96-85CA-4143-A1FB-C9CC0E8B8A3B}">
      <dsp:nvSpPr>
        <dsp:cNvPr id="0" name=""/>
        <dsp:cNvSpPr/>
      </dsp:nvSpPr>
      <dsp:spPr>
        <a:xfrm>
          <a:off x="665589" y="2160331"/>
          <a:ext cx="3500648" cy="352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Gmail:</a:t>
          </a:r>
          <a:r>
            <a:rPr lang="en-US" sz="1800" kern="1200" dirty="0">
              <a:hlinkClick xmlns:r="http://schemas.openxmlformats.org/officeDocument/2006/relationships" r:id="rId8"/>
            </a:rPr>
            <a:t>potlapalliravi2021@gmail.com</a:t>
          </a:r>
          <a:endParaRPr lang="en-US" sz="1800" kern="1200" dirty="0"/>
        </a:p>
      </dsp:txBody>
      <dsp:txXfrm>
        <a:off x="665589" y="2160331"/>
        <a:ext cx="3500648" cy="352953"/>
      </dsp:txXfrm>
    </dsp:sp>
    <dsp:sp modelId="{8EAEC012-C004-44FE-B3C4-5CAD3B6BFEE2}">
      <dsp:nvSpPr>
        <dsp:cNvPr id="0" name=""/>
        <dsp:cNvSpPr/>
      </dsp:nvSpPr>
      <dsp:spPr>
        <a:xfrm>
          <a:off x="56307" y="3031430"/>
          <a:ext cx="634158" cy="63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373F6-4A5D-4433-8F87-09941D41A1A8}">
      <dsp:nvSpPr>
        <dsp:cNvPr id="0" name=""/>
        <dsp:cNvSpPr/>
      </dsp:nvSpPr>
      <dsp:spPr>
        <a:xfrm>
          <a:off x="165624" y="3172810"/>
          <a:ext cx="367812" cy="3678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802825-2D63-435D-81B5-0E9A4DE602EF}">
      <dsp:nvSpPr>
        <dsp:cNvPr id="0" name=""/>
        <dsp:cNvSpPr/>
      </dsp:nvSpPr>
      <dsp:spPr>
        <a:xfrm>
          <a:off x="798442" y="3070196"/>
          <a:ext cx="2775414" cy="63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Mobile: </a:t>
          </a:r>
          <a:r>
            <a:rPr lang="en-US" sz="1800" kern="1200" dirty="0"/>
            <a:t>+1 6788587696</a:t>
          </a:r>
        </a:p>
      </dsp:txBody>
      <dsp:txXfrm>
        <a:off x="798442" y="3070196"/>
        <a:ext cx="2775414" cy="634158"/>
      </dsp:txXfrm>
    </dsp:sp>
    <dsp:sp modelId="{B1E8CEE1-CB2A-47D3-9CFF-5A909A47EB3E}">
      <dsp:nvSpPr>
        <dsp:cNvPr id="0" name=""/>
        <dsp:cNvSpPr/>
      </dsp:nvSpPr>
      <dsp:spPr>
        <a:xfrm>
          <a:off x="120241" y="4056503"/>
          <a:ext cx="634158" cy="634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4C181-E8F6-4A35-B499-1909F56EA52F}">
      <dsp:nvSpPr>
        <dsp:cNvPr id="0" name=""/>
        <dsp:cNvSpPr/>
      </dsp:nvSpPr>
      <dsp:spPr>
        <a:xfrm>
          <a:off x="288398" y="4197627"/>
          <a:ext cx="367812" cy="367812"/>
        </a:xfrm>
        <a:prstGeom prst="rect">
          <a:avLst/>
        </a:prstGeom>
        <a:blipFill rotWithShape="1">
          <a:blip xmlns:r="http://schemas.openxmlformats.org/officeDocument/2006/relationships" r:embed="rId11"/>
          <a:srcRect/>
          <a:stretch>
            <a:fillRect/>
          </a:stretch>
        </a:blipFill>
        <a:ln w="15875" cap="flat" cmpd="sng" algn="ctr">
          <a:solidFill>
            <a:schemeClr val="accent1">
              <a:lumMod val="40000"/>
              <a:lumOff val="60000"/>
            </a:schemeClr>
          </a:solidFill>
          <a:prstDash val="solid"/>
        </a:ln>
        <a:effectLst>
          <a:glow rad="1397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sp>
    <dsp:sp modelId="{699E11CF-DE97-4225-9AE9-F08A75D33E47}">
      <dsp:nvSpPr>
        <dsp:cNvPr id="0" name=""/>
        <dsp:cNvSpPr/>
      </dsp:nvSpPr>
      <dsp:spPr>
        <a:xfrm>
          <a:off x="1998124" y="4238047"/>
          <a:ext cx="1505490" cy="65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endParaRPr lang="en-US" sz="1800" kern="1200" dirty="0"/>
        </a:p>
      </dsp:txBody>
      <dsp:txXfrm>
        <a:off x="1998124" y="4238047"/>
        <a:ext cx="1505490" cy="65273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264 0,'-3'1,"0"-1,0 0,0 1,0 0,0 0,1 0,-1 0,0 0,0 0,0 1,1-1,-1 1,1 0,0 0,-1 0,-3 4,-3 5,0 0,-11 20,-3 3,11-17,1 1,1 0,0 1,1 0,2 1,-1-1,2 2,-4 24,5-16,4-21,0 1,-1-1,0 0,0 0,0 0,-1 0,-1 0,1-1,-1 1,-9 12,10-16,0 0,0 0,0 0,1 0,0 1,0-1,0 0,0 1,1 0,0-1,0 1,0 0,0 0,1 0,0-1,0 1,1 7,3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4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11308 4351,'-741'-162,"496"101,-524-149,-446-250,856 316,-1464-646,108 13,836 438,-402-170,1044 402,-725-300,568 272,-94-36,304 98,168 68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245 173,'-27'31,"1"1,-30 50,33-47,-1-1,-36 39,60-72,-1-1,1 1,-1 0,1-1,-1 1,1 0,-1-1,0 1,0-1,1 1,-1-1,0 1,0-1,1 0,-1 1,0-1,0 0,0 0,0 0,1 1,-1-1,0 0,0 0,-1 0,1-1,1 1,-1-1,0 0,1 1,-1-1,1 0,-1 1,1-1,-1 0,1 1,0-1,-1 0,1 0,0 1,-1-1,1 0,0 0,0 0,0-1,-1-6,1 1,0-1,0 1,2-10,2 0,1-1,1 1,0 0,1 0,1 1,0 0,2 0,-1 1,2 0,0 1,1 0,14-12,21-18,105-74,-146 114,12-9,-2 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0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trace contextRef="#ctx0" brushRef="#br0" timeOffset="1">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trace contextRef="#ctx0" brushRef="#br0" timeOffset="1">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1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06:46.02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1:57:38.03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7087DB-E0C2-4A39-9E67-09BE2ED105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A2F29-38AE-4CA9-98C5-0DCDE8289C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44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087DB-E0C2-4A39-9E67-09BE2ED105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215495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087DB-E0C2-4A39-9E67-09BE2ED105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49233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087DB-E0C2-4A39-9E67-09BE2ED105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105850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7087DB-E0C2-4A39-9E67-09BE2ED105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A2F29-38AE-4CA9-98C5-0DCDE8289C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44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7087DB-E0C2-4A39-9E67-09BE2ED1052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979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087DB-E0C2-4A39-9E67-09BE2ED1052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135614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7087DB-E0C2-4A39-9E67-09BE2ED1052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149493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7087DB-E0C2-4A39-9E67-09BE2ED10524}" type="datetimeFigureOut">
              <a:rPr lang="en-US" smtClean="0"/>
              <a:t>4/19/2023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198492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7087DB-E0C2-4A39-9E67-09BE2ED10524}" type="datetimeFigureOut">
              <a:rPr lang="en-US" smtClean="0"/>
              <a:t>4/19/2023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EA2F29-38AE-4CA9-98C5-0DCDE8289C6F}" type="slidenum">
              <a:rPr lang="en-US" smtClean="0"/>
              <a:t>‹#›</a:t>
            </a:fld>
            <a:endParaRPr lang="en-US"/>
          </a:p>
        </p:txBody>
      </p:sp>
    </p:spTree>
    <p:extLst>
      <p:ext uri="{BB962C8B-B14F-4D97-AF65-F5344CB8AC3E}">
        <p14:creationId xmlns:p14="http://schemas.microsoft.com/office/powerpoint/2010/main" val="237135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7087DB-E0C2-4A39-9E67-09BE2ED1052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A2F29-38AE-4CA9-98C5-0DCDE8289C6F}" type="slidenum">
              <a:rPr lang="en-US" smtClean="0"/>
              <a:t>‹#›</a:t>
            </a:fld>
            <a:endParaRPr lang="en-US"/>
          </a:p>
        </p:txBody>
      </p:sp>
    </p:spTree>
    <p:extLst>
      <p:ext uri="{BB962C8B-B14F-4D97-AF65-F5344CB8AC3E}">
        <p14:creationId xmlns:p14="http://schemas.microsoft.com/office/powerpoint/2010/main" val="367191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7087DB-E0C2-4A39-9E67-09BE2ED10524}" type="datetimeFigureOut">
              <a:rPr lang="en-US" smtClean="0"/>
              <a:t>4/19/2023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EA2F29-38AE-4CA9-98C5-0DCDE8289C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said.or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www.linkedin.com/in/ravi-potlapalli-a9b171191"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8.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7.xml"/><Relationship Id="rId17" Type="http://schemas.openxmlformats.org/officeDocument/2006/relationships/image" Target="../media/image8.jpeg"/><Relationship Id="rId2" Type="http://schemas.openxmlformats.org/officeDocument/2006/relationships/image" Target="../media/image6.jpeg"/><Relationship Id="rId16"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customXml" Target="../ink/ink10.xml"/><Relationship Id="rId10" Type="http://schemas.openxmlformats.org/officeDocument/2006/relationships/customXml" Target="../ink/ink5.xml"/><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customXml" Target="../ink/ink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customXml" Target="../ink/ink20.xml"/><Relationship Id="rId18" Type="http://schemas.openxmlformats.org/officeDocument/2006/relationships/customXml" Target="../ink/ink25.xml"/><Relationship Id="rId3" Type="http://schemas.openxmlformats.org/officeDocument/2006/relationships/image" Target="../media/image9.png"/><Relationship Id="rId21" Type="http://schemas.openxmlformats.org/officeDocument/2006/relationships/customXml" Target="../ink/ink28.xml"/><Relationship Id="rId7" Type="http://schemas.openxmlformats.org/officeDocument/2006/relationships/customXml" Target="../ink/ink14.xml"/><Relationship Id="rId12" Type="http://schemas.openxmlformats.org/officeDocument/2006/relationships/customXml" Target="../ink/ink19.xml"/><Relationship Id="rId17" Type="http://schemas.openxmlformats.org/officeDocument/2006/relationships/customXml" Target="../ink/ink24.xml"/><Relationship Id="rId25" Type="http://schemas.openxmlformats.org/officeDocument/2006/relationships/image" Target="../media/image15.png"/><Relationship Id="rId2" Type="http://schemas.openxmlformats.org/officeDocument/2006/relationships/customXml" Target="../ink/ink11.xml"/><Relationship Id="rId16" Type="http://schemas.openxmlformats.org/officeDocument/2006/relationships/customXml" Target="../ink/ink23.xml"/><Relationship Id="rId20" Type="http://schemas.openxmlformats.org/officeDocument/2006/relationships/customXml" Target="../ink/ink27.xml"/><Relationship Id="rId1" Type="http://schemas.openxmlformats.org/officeDocument/2006/relationships/slideLayout" Target="../slideLayouts/slideLayout7.xml"/><Relationship Id="rId6" Type="http://schemas.openxmlformats.org/officeDocument/2006/relationships/customXml" Target="../ink/ink13.xml"/><Relationship Id="rId11" Type="http://schemas.openxmlformats.org/officeDocument/2006/relationships/customXml" Target="../ink/ink18.xml"/><Relationship Id="rId24" Type="http://schemas.openxmlformats.org/officeDocument/2006/relationships/image" Target="../media/image14.png"/><Relationship Id="rId5" Type="http://schemas.openxmlformats.org/officeDocument/2006/relationships/image" Target="../media/image16.png"/><Relationship Id="rId15" Type="http://schemas.openxmlformats.org/officeDocument/2006/relationships/customXml" Target="../ink/ink22.xml"/><Relationship Id="rId23" Type="http://schemas.openxmlformats.org/officeDocument/2006/relationships/image" Target="../media/image13.png"/><Relationship Id="rId10" Type="http://schemas.openxmlformats.org/officeDocument/2006/relationships/customXml" Target="../ink/ink17.xml"/><Relationship Id="rId19" Type="http://schemas.openxmlformats.org/officeDocument/2006/relationships/customXml" Target="../ink/ink26.xml"/><Relationship Id="rId4" Type="http://schemas.openxmlformats.org/officeDocument/2006/relationships/customXml" Target="../ink/ink12.xml"/><Relationship Id="rId9" Type="http://schemas.openxmlformats.org/officeDocument/2006/relationships/customXml" Target="../ink/ink16.xml"/><Relationship Id="rId14" Type="http://schemas.openxmlformats.org/officeDocument/2006/relationships/customXml" Target="../ink/ink21.xml"/><Relationship Id="rId22" Type="http://schemas.openxmlformats.org/officeDocument/2006/relationships/customXml" Target="../ink/ink2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2EC8C7-DCCA-A2FD-40EE-5F81891D480B}"/>
              </a:ext>
            </a:extLst>
          </p:cNvPr>
          <p:cNvSpPr txBox="1">
            <a:spLocks/>
          </p:cNvSpPr>
          <p:nvPr/>
        </p:nvSpPr>
        <p:spPr>
          <a:xfrm>
            <a:off x="5322691" y="2115048"/>
            <a:ext cx="6538586" cy="18413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Times New Roman" panose="02020603050405020304" pitchFamily="18" charset="0"/>
                <a:cs typeface="Times New Roman" panose="02020603050405020304" pitchFamily="18" charset="0"/>
              </a:rPr>
              <a:t>Insight into current COVID-19 variants and data Science Applications</a:t>
            </a:r>
          </a:p>
        </p:txBody>
      </p:sp>
      <p:sp>
        <p:nvSpPr>
          <p:cNvPr id="5" name="Subtitle 2">
            <a:extLst>
              <a:ext uri="{FF2B5EF4-FFF2-40B4-BE49-F238E27FC236}">
                <a16:creationId xmlns:a16="http://schemas.microsoft.com/office/drawing/2014/main" id="{273A5329-3AD7-B62B-6D3E-9097954C1A05}"/>
              </a:ext>
            </a:extLst>
          </p:cNvPr>
          <p:cNvSpPr txBox="1">
            <a:spLocks/>
          </p:cNvSpPr>
          <p:nvPr/>
        </p:nvSpPr>
        <p:spPr>
          <a:xfrm>
            <a:off x="7703508" y="4484318"/>
            <a:ext cx="3368344" cy="10528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Times New Roman" panose="02020603050405020304" pitchFamily="18" charset="0"/>
                <a:cs typeface="Times New Roman" panose="02020603050405020304" pitchFamily="18" charset="0"/>
              </a:rPr>
              <a:t>BY:RAVI POTLAPALLI</a:t>
            </a:r>
          </a:p>
          <a:p>
            <a:r>
              <a:rPr lang="en-US" b="1">
                <a:solidFill>
                  <a:schemeClr val="bg1"/>
                </a:solidFill>
                <a:latin typeface="Times New Roman" panose="02020603050405020304" pitchFamily="18" charset="0"/>
                <a:cs typeface="Times New Roman" panose="02020603050405020304" pitchFamily="18" charset="0"/>
              </a:rPr>
              <a:t>Professor : Dr. Yixin Xie</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E0FFAC5-356C-3FB7-4F9B-DF4D98067DB7}"/>
              </a:ext>
            </a:extLst>
          </p:cNvPr>
          <p:cNvSpPr txBox="1"/>
          <p:nvPr/>
        </p:nvSpPr>
        <p:spPr>
          <a:xfrm>
            <a:off x="8727155" y="4364427"/>
            <a:ext cx="3792772"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BY:RAVI POTLAPALLI</a:t>
            </a:r>
          </a:p>
          <a:p>
            <a:r>
              <a:rPr lang="en-US" b="1" dirty="0">
                <a:latin typeface="Times New Roman" panose="02020603050405020304" pitchFamily="18" charset="0"/>
                <a:cs typeface="Times New Roman" panose="02020603050405020304" pitchFamily="18" charset="0"/>
              </a:rPr>
              <a:t>Professor : Dr. Yixin Xie</a:t>
            </a:r>
          </a:p>
        </p:txBody>
      </p:sp>
      <p:pic>
        <p:nvPicPr>
          <p:cNvPr id="8" name="Picture 2">
            <a:extLst>
              <a:ext uri="{FF2B5EF4-FFF2-40B4-BE49-F238E27FC236}">
                <a16:creationId xmlns:a16="http://schemas.microsoft.com/office/drawing/2014/main" id="{B799BBA8-7929-4318-D09C-6251E7ABA1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935" r="37337" b="1"/>
          <a:stretch/>
        </p:blipFill>
        <p:spPr bwMode="auto">
          <a:xfrm>
            <a:off x="20" y="10"/>
            <a:ext cx="53830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7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4E57B-F150-437D-7770-C8F39BA29C65}"/>
              </a:ext>
            </a:extLst>
          </p:cNvPr>
          <p:cNvSpPr txBox="1"/>
          <p:nvPr/>
        </p:nvSpPr>
        <p:spPr>
          <a:xfrm>
            <a:off x="33083" y="14380"/>
            <a:ext cx="11203603" cy="54221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2400" spc="-50" dirty="0">
                <a:solidFill>
                  <a:schemeClr val="accent1"/>
                </a:solidFill>
                <a:latin typeface="+mj-lt"/>
                <a:ea typeface="+mj-ea"/>
                <a:cs typeface="+mj-cs"/>
              </a:rPr>
              <a:t>Dominant variants with respect to years(UK)</a:t>
            </a:r>
          </a:p>
        </p:txBody>
      </p:sp>
      <p:pic>
        <p:nvPicPr>
          <p:cNvPr id="3" name="Picture 2">
            <a:extLst>
              <a:ext uri="{FF2B5EF4-FFF2-40B4-BE49-F238E27FC236}">
                <a16:creationId xmlns:a16="http://schemas.microsoft.com/office/drawing/2014/main" id="{23EFD63C-E025-8D2B-62DF-22A2C3B1D040}"/>
              </a:ext>
            </a:extLst>
          </p:cNvPr>
          <p:cNvPicPr>
            <a:picLocks noChangeAspect="1"/>
          </p:cNvPicPr>
          <p:nvPr/>
        </p:nvPicPr>
        <p:blipFill>
          <a:blip r:embed="rId2"/>
          <a:stretch>
            <a:fillRect/>
          </a:stretch>
        </p:blipFill>
        <p:spPr>
          <a:xfrm>
            <a:off x="33083" y="696212"/>
            <a:ext cx="11518837" cy="5171851"/>
          </a:xfrm>
          <a:prstGeom prst="rect">
            <a:avLst/>
          </a:prstGeom>
        </p:spPr>
      </p:pic>
    </p:spTree>
    <p:extLst>
      <p:ext uri="{BB962C8B-B14F-4D97-AF65-F5344CB8AC3E}">
        <p14:creationId xmlns:p14="http://schemas.microsoft.com/office/powerpoint/2010/main" val="348217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995F8-0DC2-493E-970D-02F47390AB99}"/>
              </a:ext>
            </a:extLst>
          </p:cNvPr>
          <p:cNvSpPr txBox="1"/>
          <p:nvPr/>
        </p:nvSpPr>
        <p:spPr>
          <a:xfrm>
            <a:off x="0" y="-100373"/>
            <a:ext cx="11376095" cy="80804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2800" spc="-50" dirty="0">
                <a:solidFill>
                  <a:schemeClr val="accent1"/>
                </a:solidFill>
                <a:latin typeface="+mj-lt"/>
                <a:ea typeface="+mj-ea"/>
                <a:cs typeface="+mj-cs"/>
              </a:rPr>
              <a:t>Dominant variants with respect to years(USA)</a:t>
            </a:r>
          </a:p>
        </p:txBody>
      </p:sp>
      <p:pic>
        <p:nvPicPr>
          <p:cNvPr id="3" name="Picture 2">
            <a:extLst>
              <a:ext uri="{FF2B5EF4-FFF2-40B4-BE49-F238E27FC236}">
                <a16:creationId xmlns:a16="http://schemas.microsoft.com/office/drawing/2014/main" id="{260CF0CC-F3A3-7161-EA25-9EC5BA700FB7}"/>
              </a:ext>
            </a:extLst>
          </p:cNvPr>
          <p:cNvPicPr>
            <a:picLocks noChangeAspect="1"/>
          </p:cNvPicPr>
          <p:nvPr/>
        </p:nvPicPr>
        <p:blipFill rotWithShape="1">
          <a:blip r:embed="rId2"/>
          <a:srcRect r="1925" b="-2"/>
          <a:stretch/>
        </p:blipFill>
        <p:spPr>
          <a:xfrm>
            <a:off x="815905" y="707667"/>
            <a:ext cx="9083469" cy="5597718"/>
          </a:xfrm>
          <a:prstGeom prst="rect">
            <a:avLst/>
          </a:prstGeom>
        </p:spPr>
      </p:pic>
    </p:spTree>
    <p:extLst>
      <p:ext uri="{BB962C8B-B14F-4D97-AF65-F5344CB8AC3E}">
        <p14:creationId xmlns:p14="http://schemas.microsoft.com/office/powerpoint/2010/main" val="294658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80138D8-787E-006B-A232-CC2AFCEDB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55" y="422788"/>
            <a:ext cx="11238271" cy="557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29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F145BF-A378-2D04-CD23-429B648AFF69}"/>
              </a:ext>
            </a:extLst>
          </p:cNvPr>
          <p:cNvPicPr>
            <a:picLocks noChangeAspect="1"/>
          </p:cNvPicPr>
          <p:nvPr/>
        </p:nvPicPr>
        <p:blipFill>
          <a:blip r:embed="rId2"/>
          <a:stretch>
            <a:fillRect/>
          </a:stretch>
        </p:blipFill>
        <p:spPr>
          <a:xfrm>
            <a:off x="633999" y="2095053"/>
            <a:ext cx="8867810" cy="3774041"/>
          </a:xfrm>
          <a:prstGeom prst="rect">
            <a:avLst/>
          </a:prstGeom>
        </p:spPr>
      </p:pic>
      <p:sp>
        <p:nvSpPr>
          <p:cNvPr id="3" name="TextBox 2">
            <a:extLst>
              <a:ext uri="{FF2B5EF4-FFF2-40B4-BE49-F238E27FC236}">
                <a16:creationId xmlns:a16="http://schemas.microsoft.com/office/drawing/2014/main" id="{A08EF512-8A69-E88C-9DC6-C6A05CC68191}"/>
              </a:ext>
            </a:extLst>
          </p:cNvPr>
          <p:cNvSpPr txBox="1"/>
          <p:nvPr/>
        </p:nvSpPr>
        <p:spPr>
          <a:xfrm>
            <a:off x="633999" y="166977"/>
            <a:ext cx="10915743" cy="5702117"/>
          </a:xfrm>
          <a:prstGeom prst="rect">
            <a:avLst/>
          </a:prstGeom>
        </p:spPr>
        <p:txBody>
          <a:bodyPr vert="horz" lIns="0" tIns="45720" rIns="0" bIns="45720" rtlCol="0">
            <a:normAutofit/>
          </a:bodyPr>
          <a:lstStyle/>
          <a:p>
            <a:pPr defTabSz="914400">
              <a:lnSpc>
                <a:spcPct val="90000"/>
              </a:lnSpc>
              <a:spcAft>
                <a:spcPts val="600"/>
              </a:spcAft>
              <a:buClr>
                <a:schemeClr val="accent1"/>
              </a:buClr>
            </a:pPr>
            <a:r>
              <a:rPr lang="en-US" sz="2400" b="1" dirty="0">
                <a:solidFill>
                  <a:schemeClr val="accent1"/>
                </a:solidFill>
              </a:rPr>
              <a:t>Conclusion &amp; Future Scope</a:t>
            </a:r>
          </a:p>
          <a:p>
            <a:pPr marL="171450" indent="-171450" defTabSz="914400">
              <a:lnSpc>
                <a:spcPct val="90000"/>
              </a:lnSpc>
              <a:spcAft>
                <a:spcPts val="600"/>
              </a:spcAft>
              <a:buClr>
                <a:schemeClr val="accent1"/>
              </a:buClr>
              <a:buFont typeface="Wingdings" panose="05000000000000000000" pitchFamily="2" charset="2"/>
              <a:buChar char="Ø"/>
            </a:pPr>
            <a:r>
              <a:rPr lang="en-US" sz="1100" dirty="0"/>
              <a:t>As the vaccinations increasing day by day and other facts influence the change in the Effect rate. It is not possible to estimate the future cases. </a:t>
            </a:r>
          </a:p>
          <a:p>
            <a:pPr marL="285750" indent="-285750" defTabSz="914400">
              <a:lnSpc>
                <a:spcPct val="90000"/>
              </a:lnSpc>
              <a:spcAft>
                <a:spcPts val="600"/>
              </a:spcAft>
              <a:buClr>
                <a:schemeClr val="accent1"/>
              </a:buClr>
              <a:buFont typeface="Wingdings" panose="05000000000000000000" pitchFamily="2" charset="2"/>
              <a:buChar char="Ø"/>
            </a:pPr>
            <a:r>
              <a:rPr lang="en-US" sz="1100" dirty="0"/>
              <a:t>In order to over come this, we need to conduct further research on t</a:t>
            </a:r>
            <a:r>
              <a:rPr lang="en-US" sz="1100" i="0" dirty="0">
                <a:effectLst/>
              </a:rPr>
              <a:t>he study on the mechanism of SARS-CoV-2 Spike protein binding with ACE2 helps for further research to drug design and treatments for COVID-19 and other coronavirus caused diseases.</a:t>
            </a:r>
          </a:p>
          <a:p>
            <a:pPr marL="285750" indent="-285750" defTabSz="914400">
              <a:lnSpc>
                <a:spcPct val="90000"/>
              </a:lnSpc>
              <a:spcAft>
                <a:spcPts val="600"/>
              </a:spcAft>
              <a:buClr>
                <a:schemeClr val="accent1"/>
              </a:buClr>
              <a:buFont typeface="Wingdings" panose="05000000000000000000" pitchFamily="2" charset="2"/>
              <a:buChar char="Ø"/>
            </a:pPr>
            <a:r>
              <a:rPr lang="en-US" sz="1100" dirty="0"/>
              <a:t>According to Data Science we can go for binding behavior and pattern matching of various protein structures using Machine Learning Techniques by using Biotite, </a:t>
            </a:r>
            <a:r>
              <a:rPr lang="en-US" sz="1100" dirty="0" err="1"/>
              <a:t>PyTorch</a:t>
            </a:r>
            <a:r>
              <a:rPr lang="en-US" sz="1100" dirty="0"/>
              <a:t> and </a:t>
            </a:r>
            <a:r>
              <a:rPr lang="en-US" sz="1100" dirty="0" err="1"/>
              <a:t>TorchDrug</a:t>
            </a:r>
            <a:r>
              <a:rPr lang="en-US" sz="1100" dirty="0"/>
              <a:t>.</a:t>
            </a:r>
          </a:p>
          <a:p>
            <a:pPr marL="285750" indent="-285750" defTabSz="914400">
              <a:lnSpc>
                <a:spcPct val="90000"/>
              </a:lnSpc>
              <a:spcAft>
                <a:spcPts val="600"/>
              </a:spcAft>
              <a:buClr>
                <a:schemeClr val="accent1"/>
              </a:buClr>
              <a:buFont typeface="Wingdings" panose="05000000000000000000" pitchFamily="2" charset="2"/>
              <a:buChar char="Ø"/>
            </a:pPr>
            <a:r>
              <a:rPr lang="en-US" sz="1100" b="0" i="0" dirty="0">
                <a:effectLst/>
              </a:rPr>
              <a:t>A </a:t>
            </a:r>
            <a:r>
              <a:rPr lang="en-US" sz="1100" b="0" i="0" dirty="0" err="1">
                <a:effectLst/>
              </a:rPr>
              <a:t>PyTorch</a:t>
            </a:r>
            <a:r>
              <a:rPr lang="en-US" sz="1100" b="0" i="0" dirty="0">
                <a:effectLst/>
              </a:rPr>
              <a:t> implementation of GCN with mutual attention for protein-protein interaction prediction</a:t>
            </a:r>
            <a:r>
              <a:rPr lang="en-US" sz="1100" dirty="0"/>
              <a:t> the two graph convolutional networks (GCNs) and Feed-forward Neural networking with weight sharing, and a mutual attention network to extract relevant geometric features related to query protein pairs.</a:t>
            </a:r>
          </a:p>
        </p:txBody>
      </p:sp>
    </p:spTree>
    <p:extLst>
      <p:ext uri="{BB962C8B-B14F-4D97-AF65-F5344CB8AC3E}">
        <p14:creationId xmlns:p14="http://schemas.microsoft.com/office/powerpoint/2010/main" val="2647114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706EB220-4800-FE20-CF68-D9305019EE54}"/>
              </a:ext>
            </a:extLst>
          </p:cNvPr>
          <p:cNvSpPr txBox="1">
            <a:spLocks/>
          </p:cNvSpPr>
          <p:nvPr/>
        </p:nvSpPr>
        <p:spPr>
          <a:xfrm>
            <a:off x="575894" y="729658"/>
            <a:ext cx="11029616" cy="98833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chemeClr val="accent1"/>
                </a:solidFill>
              </a:rPr>
              <a:t>DATABASES</a:t>
            </a:r>
          </a:p>
        </p:txBody>
      </p:sp>
      <p:sp>
        <p:nvSpPr>
          <p:cNvPr id="3" name="TextBox 2">
            <a:extLst>
              <a:ext uri="{FF2B5EF4-FFF2-40B4-BE49-F238E27FC236}">
                <a16:creationId xmlns:a16="http://schemas.microsoft.com/office/drawing/2014/main" id="{9A154F57-C65A-E6FB-5E01-07004B5F1035}"/>
              </a:ext>
            </a:extLst>
          </p:cNvPr>
          <p:cNvSpPr txBox="1"/>
          <p:nvPr/>
        </p:nvSpPr>
        <p:spPr>
          <a:xfrm>
            <a:off x="450936" y="2408128"/>
            <a:ext cx="9156525" cy="1938992"/>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https://gisaid.org/</a:t>
            </a:r>
            <a:endParaRPr lang="en-US" sz="2400"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https://www.rcsb.org/</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67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52" name="Rectangle 3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4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4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Blue award ribbon">
            <a:extLst>
              <a:ext uri="{FF2B5EF4-FFF2-40B4-BE49-F238E27FC236}">
                <a16:creationId xmlns:a16="http://schemas.microsoft.com/office/drawing/2014/main" id="{FBB144F6-5597-3FBC-105B-ADC365039E1B}"/>
              </a:ext>
            </a:extLst>
          </p:cNvPr>
          <p:cNvPicPr>
            <a:picLocks noChangeAspect="1"/>
          </p:cNvPicPr>
          <p:nvPr/>
        </p:nvPicPr>
        <p:blipFill rotWithShape="1">
          <a:blip r:embed="rId2">
            <a:alphaModFix amt="35000"/>
          </a:blip>
          <a:srcRect t="15730"/>
          <a:stretch/>
        </p:blipFill>
        <p:spPr>
          <a:xfrm>
            <a:off x="30490" y="-8349"/>
            <a:ext cx="12191980" cy="6857990"/>
          </a:xfrm>
          <a:prstGeom prst="rect">
            <a:avLst/>
          </a:prstGeom>
        </p:spPr>
      </p:pic>
      <p:sp>
        <p:nvSpPr>
          <p:cNvPr id="6" name="TextBox 5">
            <a:extLst>
              <a:ext uri="{FF2B5EF4-FFF2-40B4-BE49-F238E27FC236}">
                <a16:creationId xmlns:a16="http://schemas.microsoft.com/office/drawing/2014/main" id="{C90AC965-15D8-BC5B-8BD9-43680944D46C}"/>
              </a:ext>
            </a:extLst>
          </p:cNvPr>
          <p:cNvSpPr txBox="1"/>
          <p:nvPr/>
        </p:nvSpPr>
        <p:spPr>
          <a:xfrm>
            <a:off x="1097280" y="758952"/>
            <a:ext cx="10058400" cy="3566160"/>
          </a:xfrm>
          <a:prstGeom prst="rect">
            <a:avLst/>
          </a:prstGeom>
        </p:spPr>
        <p:txBody>
          <a:bodyPr vert="horz" lIns="91440" tIns="45720" rIns="91440" bIns="45720" rtlCol="0" anchor="b">
            <a:normAutofit/>
          </a:bodyPr>
          <a:lstStyle/>
          <a:p>
            <a:pPr defTabSz="914400">
              <a:lnSpc>
                <a:spcPct val="85000"/>
              </a:lnSpc>
              <a:spcBef>
                <a:spcPct val="0"/>
              </a:spcBef>
              <a:spcAft>
                <a:spcPts val="600"/>
              </a:spcAft>
              <a:buClr>
                <a:schemeClr val="accent1"/>
              </a:buClr>
            </a:pPr>
            <a:r>
              <a:rPr lang="en-US" sz="8000" spc="-50" dirty="0">
                <a:solidFill>
                  <a:srgbClr val="FFFFFF"/>
                </a:solidFill>
                <a:latin typeface="+mj-lt"/>
                <a:ea typeface="+mj-ea"/>
                <a:cs typeface="+mj-cs"/>
              </a:rPr>
              <a:t>Thank you</a:t>
            </a:r>
          </a:p>
        </p:txBody>
      </p:sp>
      <p:cxnSp>
        <p:nvCxnSpPr>
          <p:cNvPr id="55" name="Straight Connector 45">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56" name="Rectangle 47">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49">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316116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ennesaw State University">
            <a:extLst>
              <a:ext uri="{FF2B5EF4-FFF2-40B4-BE49-F238E27FC236}">
                <a16:creationId xmlns:a16="http://schemas.microsoft.com/office/drawing/2014/main" id="{7B201114-2183-B24A-BE78-442ABEEF09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524" y="645106"/>
            <a:ext cx="5186962" cy="52477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1">
            <a:extLst>
              <a:ext uri="{FF2B5EF4-FFF2-40B4-BE49-F238E27FC236}">
                <a16:creationId xmlns:a16="http://schemas.microsoft.com/office/drawing/2014/main" id="{7A630F44-3F8C-EB58-2592-323548516597}"/>
              </a:ext>
            </a:extLst>
          </p:cNvPr>
          <p:cNvGraphicFramePr/>
          <p:nvPr>
            <p:extLst>
              <p:ext uri="{D42A27DB-BD31-4B8C-83A1-F6EECF244321}">
                <p14:modId xmlns:p14="http://schemas.microsoft.com/office/powerpoint/2010/main" val="2320629947"/>
              </p:ext>
            </p:extLst>
          </p:nvPr>
        </p:nvGraphicFramePr>
        <p:xfrm>
          <a:off x="6411683" y="198783"/>
          <a:ext cx="5515274" cy="5670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0F7A6B7-F414-8F5E-C8D9-53173F85BE2D}"/>
              </a:ext>
            </a:extLst>
          </p:cNvPr>
          <p:cNvSpPr txBox="1"/>
          <p:nvPr/>
        </p:nvSpPr>
        <p:spPr>
          <a:xfrm>
            <a:off x="7259541" y="4357315"/>
            <a:ext cx="4301656" cy="923330"/>
          </a:xfrm>
          <a:prstGeom prst="rect">
            <a:avLst/>
          </a:prstGeom>
          <a:noFill/>
        </p:spPr>
        <p:txBody>
          <a:bodyPr wrap="square" rtlCol="0">
            <a:spAutoFit/>
          </a:bodyPr>
          <a:lstStyle/>
          <a:p>
            <a:r>
              <a:rPr lang="en-US" sz="1800" b="1" dirty="0"/>
              <a:t>LinkedIn:</a:t>
            </a:r>
            <a:r>
              <a:rPr lang="en-US" sz="1800" b="1" u="sng" dirty="0">
                <a:hlinkClick r:id="rId8"/>
              </a:rPr>
              <a:t> </a:t>
            </a:r>
            <a:r>
              <a:rPr lang="en-US" sz="1800" u="sng" dirty="0">
                <a:hlinkClick r:id="rId8"/>
              </a:rPr>
              <a:t>https://www.linkedin.com/in/ravi-potlapalli-a9b171191</a:t>
            </a:r>
            <a:endParaRPr lang="en-US" sz="1800" dirty="0"/>
          </a:p>
          <a:p>
            <a:endParaRPr lang="en-US" dirty="0"/>
          </a:p>
        </p:txBody>
      </p:sp>
    </p:spTree>
    <p:extLst>
      <p:ext uri="{BB962C8B-B14F-4D97-AF65-F5344CB8AC3E}">
        <p14:creationId xmlns:p14="http://schemas.microsoft.com/office/powerpoint/2010/main" val="168969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76D7F-D8CA-18BE-A3F1-F3BBDE14E749}"/>
              </a:ext>
            </a:extLst>
          </p:cNvPr>
          <p:cNvSpPr txBox="1"/>
          <p:nvPr/>
        </p:nvSpPr>
        <p:spPr>
          <a:xfrm>
            <a:off x="7088208" y="2866822"/>
            <a:ext cx="3690257" cy="3755565"/>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chemeClr val="tx1">
                  <a:lumMod val="75000"/>
                  <a:lumOff val="25000"/>
                </a:schemeClr>
              </a:solidFill>
            </a:endParaRPr>
          </a:p>
        </p:txBody>
      </p:sp>
      <p:pic>
        <p:nvPicPr>
          <p:cNvPr id="15" name="Picture 14">
            <a:extLst>
              <a:ext uri="{FF2B5EF4-FFF2-40B4-BE49-F238E27FC236}">
                <a16:creationId xmlns:a16="http://schemas.microsoft.com/office/drawing/2014/main" id="{5EB8BFB9-88C6-E8BC-93AB-AF6ADD0FFAE6}"/>
              </a:ext>
            </a:extLst>
          </p:cNvPr>
          <p:cNvPicPr>
            <a:picLocks noChangeAspect="1"/>
          </p:cNvPicPr>
          <p:nvPr/>
        </p:nvPicPr>
        <p:blipFill>
          <a:blip r:embed="rId2"/>
          <a:stretch>
            <a:fillRect/>
          </a:stretch>
        </p:blipFill>
        <p:spPr>
          <a:xfrm>
            <a:off x="302150" y="222573"/>
            <a:ext cx="9669512" cy="5621635"/>
          </a:xfrm>
          <a:prstGeom prst="rect">
            <a:avLst/>
          </a:prstGeom>
        </p:spPr>
      </p:pic>
    </p:spTree>
    <p:extLst>
      <p:ext uri="{BB962C8B-B14F-4D97-AF65-F5344CB8AC3E}">
        <p14:creationId xmlns:p14="http://schemas.microsoft.com/office/powerpoint/2010/main" val="180392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DC093-8D7D-4810-41B8-0529C6130141}"/>
              </a:ext>
            </a:extLst>
          </p:cNvPr>
          <p:cNvSpPr txBox="1"/>
          <p:nvPr/>
        </p:nvSpPr>
        <p:spPr>
          <a:xfrm>
            <a:off x="6230983" y="3827417"/>
            <a:ext cx="4076660" cy="1254473"/>
          </a:xfrm>
          <a:prstGeom prst="rect">
            <a:avLst/>
          </a:prstGeom>
        </p:spPr>
        <p:txBody>
          <a:bodyPr vert="horz" lIns="91440" tIns="45720" rIns="91440" bIns="45720" rtlCol="0" anchor="b">
            <a:normAutofit/>
          </a:bodyPr>
          <a:lstStyle/>
          <a:p>
            <a:pPr>
              <a:spcBef>
                <a:spcPct val="0"/>
              </a:spcBef>
              <a:spcAft>
                <a:spcPts val="600"/>
              </a:spcAft>
            </a:pPr>
            <a:endParaRPr lang="en-US" sz="3600" cap="all" dirty="0">
              <a:solidFill>
                <a:schemeClr val="accent1"/>
              </a:solidFill>
              <a:latin typeface="+mj-lt"/>
              <a:ea typeface="+mj-ea"/>
              <a:cs typeface="+mj-cs"/>
            </a:endParaRPr>
          </a:p>
        </p:txBody>
      </p:sp>
      <p:pic>
        <p:nvPicPr>
          <p:cNvPr id="3" name="Picture 2" descr="Question marks in a line and one question mark is lit">
            <a:extLst>
              <a:ext uri="{FF2B5EF4-FFF2-40B4-BE49-F238E27FC236}">
                <a16:creationId xmlns:a16="http://schemas.microsoft.com/office/drawing/2014/main" id="{8BD8DAB9-51DD-EFDC-BDD1-1DA7B9CB5FB3}"/>
              </a:ext>
            </a:extLst>
          </p:cNvPr>
          <p:cNvPicPr>
            <a:picLocks noChangeAspect="1"/>
          </p:cNvPicPr>
          <p:nvPr/>
        </p:nvPicPr>
        <p:blipFill rotWithShape="1">
          <a:blip r:embed="rId2"/>
          <a:srcRect t="11199" r="1" b="22636"/>
          <a:stretch/>
        </p:blipFill>
        <p:spPr>
          <a:xfrm>
            <a:off x="0" y="0"/>
            <a:ext cx="12192000" cy="6857999"/>
          </a:xfrm>
          <a:prstGeom prst="rect">
            <a:avLst/>
          </a:prstGeom>
        </p:spPr>
      </p:pic>
      <p:pic>
        <p:nvPicPr>
          <p:cNvPr id="4" name="Picture 2" descr="Study: Longitudinal changes in IgG-type SARS-CoV-2 antibody titers after COVID-19 vaccination and, prominent increase in antibody titers when infected after vaccination. Image Credit: alphaspirit.it / Shutterstock.com">
            <a:extLst>
              <a:ext uri="{FF2B5EF4-FFF2-40B4-BE49-F238E27FC236}">
                <a16:creationId xmlns:a16="http://schemas.microsoft.com/office/drawing/2014/main" id="{2573B324-25CD-6191-1496-A88B1AB8D9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10" r="8357"/>
          <a:stretch/>
        </p:blipFill>
        <p:spPr bwMode="auto">
          <a:xfrm>
            <a:off x="300447" y="106526"/>
            <a:ext cx="11408954" cy="63987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162CFB-C328-8F6D-32E1-499E1059358D}"/>
              </a:ext>
            </a:extLst>
          </p:cNvPr>
          <p:cNvSpPr txBox="1"/>
          <p:nvPr/>
        </p:nvSpPr>
        <p:spPr>
          <a:xfrm>
            <a:off x="4749840" y="995614"/>
            <a:ext cx="6198326" cy="1523494"/>
          </a:xfrm>
          <a:prstGeom prst="rect">
            <a:avLst/>
          </a:prstGeom>
          <a:noFill/>
        </p:spPr>
        <p:txBody>
          <a:bodyPr wrap="square">
            <a:spAutoFit/>
          </a:bodyPr>
          <a:lstStyle/>
          <a:p>
            <a:pPr>
              <a:spcBef>
                <a:spcPct val="0"/>
              </a:spcBef>
              <a:spcAft>
                <a:spcPts val="600"/>
              </a:spcAft>
            </a:pPr>
            <a:r>
              <a:rPr lang="en-US" sz="4400" cap="all" dirty="0">
                <a:latin typeface="+mj-lt"/>
                <a:ea typeface="+mj-ea"/>
                <a:cs typeface="+mj-cs"/>
              </a:rPr>
              <a:t>WHAT IS COVID-19?</a:t>
            </a:r>
          </a:p>
          <a:p>
            <a:pPr>
              <a:spcBef>
                <a:spcPct val="0"/>
              </a:spcBef>
              <a:spcAft>
                <a:spcPts val="600"/>
              </a:spcAft>
            </a:pPr>
            <a:endParaRPr lang="en-US" sz="4400" cap="all" dirty="0">
              <a:latin typeface="+mj-lt"/>
              <a:ea typeface="+mj-ea"/>
              <a:cs typeface="+mj-cs"/>
            </a:endParaRPr>
          </a:p>
        </p:txBody>
      </p:sp>
    </p:spTree>
    <p:extLst>
      <p:ext uri="{BB962C8B-B14F-4D97-AF65-F5344CB8AC3E}">
        <p14:creationId xmlns:p14="http://schemas.microsoft.com/office/powerpoint/2010/main" val="411612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A61D-6785-BDBE-D6F7-05B87915BED4}"/>
              </a:ext>
            </a:extLst>
          </p:cNvPr>
          <p:cNvSpPr txBox="1">
            <a:spLocks/>
          </p:cNvSpPr>
          <p:nvPr/>
        </p:nvSpPr>
        <p:spPr>
          <a:xfrm>
            <a:off x="302150" y="135172"/>
            <a:ext cx="11477641" cy="2091194"/>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spcBef>
                <a:spcPct val="20000"/>
              </a:spcBef>
              <a:spcAft>
                <a:spcPts val="600"/>
              </a:spcAf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Covid is an infection with the respiratory virus sars-cov-2 that is first identified in the </a:t>
            </a:r>
            <a:r>
              <a:rPr lang="en-US" sz="2000" cap="none" dirty="0" err="1">
                <a:solidFill>
                  <a:schemeClr val="tx1"/>
                </a:solidFill>
                <a:latin typeface="Times New Roman" panose="02020603050405020304" pitchFamily="18" charset="0"/>
                <a:cs typeface="Times New Roman" panose="02020603050405020304" pitchFamily="18" charset="0"/>
              </a:rPr>
              <a:t>chinese</a:t>
            </a:r>
            <a:r>
              <a:rPr lang="en-US" sz="2000" cap="none" dirty="0">
                <a:solidFill>
                  <a:schemeClr val="tx1"/>
                </a:solidFill>
                <a:latin typeface="Times New Roman" panose="02020603050405020304" pitchFamily="18" charset="0"/>
                <a:cs typeface="Times New Roman" panose="02020603050405020304" pitchFamily="18" charset="0"/>
              </a:rPr>
              <a:t> city of </a:t>
            </a:r>
            <a:r>
              <a:rPr lang="en-US" sz="2000" cap="none" dirty="0" err="1">
                <a:solidFill>
                  <a:schemeClr val="tx1"/>
                </a:solidFill>
                <a:latin typeface="Times New Roman" panose="02020603050405020304" pitchFamily="18" charset="0"/>
                <a:cs typeface="Times New Roman" panose="02020603050405020304" pitchFamily="18" charset="0"/>
              </a:rPr>
              <a:t>wuhan</a:t>
            </a:r>
            <a:r>
              <a:rPr lang="en-US" sz="2000" cap="none" dirty="0">
                <a:solidFill>
                  <a:schemeClr val="tx1"/>
                </a:solidFill>
                <a:latin typeface="Times New Roman" panose="02020603050405020304" pitchFamily="18" charset="0"/>
                <a:cs typeface="Times New Roman" panose="02020603050405020304" pitchFamily="18" charset="0"/>
              </a:rPr>
              <a:t>. The </a:t>
            </a:r>
            <a:r>
              <a:rPr lang="en-US" sz="2000" cap="none" dirty="0" err="1">
                <a:solidFill>
                  <a:schemeClr val="tx1"/>
                </a:solidFill>
                <a:latin typeface="Times New Roman" panose="02020603050405020304" pitchFamily="18" charset="0"/>
                <a:cs typeface="Times New Roman" panose="02020603050405020304" pitchFamily="18" charset="0"/>
              </a:rPr>
              <a:t>latin</a:t>
            </a:r>
            <a:r>
              <a:rPr lang="en-US" sz="2000" cap="none" dirty="0">
                <a:solidFill>
                  <a:schemeClr val="tx1"/>
                </a:solidFill>
                <a:latin typeface="Times New Roman" panose="02020603050405020304" pitchFamily="18" charset="0"/>
                <a:cs typeface="Times New Roman" panose="02020603050405020304" pitchFamily="18" charset="0"/>
              </a:rPr>
              <a:t> word "corona," which means "crown," is the source of the term "coronavirus". It was discovered in the year 2019, that is named as covid-19.</a:t>
            </a:r>
          </a:p>
          <a:p>
            <a:pPr marL="285750" indent="-285750">
              <a:spcBef>
                <a:spcPct val="20000"/>
              </a:spcBef>
              <a:spcAft>
                <a:spcPts val="600"/>
              </a:spcAf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s protein is responsible for binding the virus to the human angiotensin-converting enzyme 2</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D6AA534-8A8C-868C-8E09-BA9137E87F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9" y="2801725"/>
            <a:ext cx="4622760" cy="36800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A4D139A-CA71-757A-85C5-BDBE0EDE52BA}"/>
                  </a:ext>
                </a:extLst>
              </p14:cNvPr>
              <p14:cNvContentPartPr/>
              <p14:nvPr/>
            </p14:nvContentPartPr>
            <p14:xfrm>
              <a:off x="7617475" y="4762878"/>
              <a:ext cx="95400" cy="194400"/>
            </p14:xfrm>
          </p:contentPart>
        </mc:Choice>
        <mc:Fallback xmlns="">
          <p:pic>
            <p:nvPicPr>
              <p:cNvPr id="4" name="Ink 3">
                <a:extLst>
                  <a:ext uri="{FF2B5EF4-FFF2-40B4-BE49-F238E27FC236}">
                    <a16:creationId xmlns:a16="http://schemas.microsoft.com/office/drawing/2014/main" id="{3A4D139A-CA71-757A-85C5-BDBE0EDE52BA}"/>
                  </a:ext>
                </a:extLst>
              </p:cNvPr>
              <p:cNvPicPr/>
              <p:nvPr/>
            </p:nvPicPr>
            <p:blipFill>
              <a:blip r:embed="rId4"/>
              <a:stretch>
                <a:fillRect/>
              </a:stretch>
            </p:blipFill>
            <p:spPr>
              <a:xfrm>
                <a:off x="7563835" y="4654878"/>
                <a:ext cx="20304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C3E294-A103-D845-FB3D-3EEE27916A01}"/>
                  </a:ext>
                </a:extLst>
              </p14:cNvPr>
              <p14:cNvContentPartPr/>
              <p14:nvPr/>
            </p14:nvContentPartPr>
            <p14:xfrm>
              <a:off x="7560955" y="4827678"/>
              <a:ext cx="131400" cy="169200"/>
            </p14:xfrm>
          </p:contentPart>
        </mc:Choice>
        <mc:Fallback xmlns="">
          <p:pic>
            <p:nvPicPr>
              <p:cNvPr id="5" name="Ink 4">
                <a:extLst>
                  <a:ext uri="{FF2B5EF4-FFF2-40B4-BE49-F238E27FC236}">
                    <a16:creationId xmlns:a16="http://schemas.microsoft.com/office/drawing/2014/main" id="{DAC3E294-A103-D845-FB3D-3EEE27916A01}"/>
                  </a:ext>
                </a:extLst>
              </p:cNvPr>
              <p:cNvPicPr/>
              <p:nvPr/>
            </p:nvPicPr>
            <p:blipFill>
              <a:blip r:embed="rId6"/>
              <a:stretch>
                <a:fillRect/>
              </a:stretch>
            </p:blipFill>
            <p:spPr>
              <a:xfrm>
                <a:off x="7507315" y="4720038"/>
                <a:ext cx="23904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BEACC83-6E5D-BFEF-E13D-CD473451EDE8}"/>
                  </a:ext>
                </a:extLst>
              </p14:cNvPr>
              <p14:cNvContentPartPr/>
              <p14:nvPr/>
            </p14:nvContentPartPr>
            <p14:xfrm>
              <a:off x="6313195" y="5422398"/>
              <a:ext cx="360" cy="360"/>
            </p14:xfrm>
          </p:contentPart>
        </mc:Choice>
        <mc:Fallback xmlns="">
          <p:pic>
            <p:nvPicPr>
              <p:cNvPr id="6" name="Ink 5">
                <a:extLst>
                  <a:ext uri="{FF2B5EF4-FFF2-40B4-BE49-F238E27FC236}">
                    <a16:creationId xmlns:a16="http://schemas.microsoft.com/office/drawing/2014/main" id="{FBEACC83-6E5D-BFEF-E13D-CD473451EDE8}"/>
                  </a:ext>
                </a:extLst>
              </p:cNvPr>
              <p:cNvPicPr/>
              <p:nvPr/>
            </p:nvPicPr>
            <p:blipFill>
              <a:blip r:embed="rId8"/>
              <a:stretch>
                <a:fillRect/>
              </a:stretch>
            </p:blipFill>
            <p:spPr>
              <a:xfrm>
                <a:off x="6259195" y="531475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48AB3E6D-43C8-856C-F0E2-EBD9AA603C30}"/>
                  </a:ext>
                </a:extLst>
              </p14:cNvPr>
              <p14:cNvContentPartPr/>
              <p14:nvPr/>
            </p14:nvContentPartPr>
            <p14:xfrm>
              <a:off x="5828275" y="4993278"/>
              <a:ext cx="360" cy="360"/>
            </p14:xfrm>
          </p:contentPart>
        </mc:Choice>
        <mc:Fallback xmlns="">
          <p:pic>
            <p:nvPicPr>
              <p:cNvPr id="7" name="Ink 6">
                <a:extLst>
                  <a:ext uri="{FF2B5EF4-FFF2-40B4-BE49-F238E27FC236}">
                    <a16:creationId xmlns:a16="http://schemas.microsoft.com/office/drawing/2014/main" id="{48AB3E6D-43C8-856C-F0E2-EBD9AA603C30}"/>
                  </a:ext>
                </a:extLst>
              </p:cNvPr>
              <p:cNvPicPr/>
              <p:nvPr/>
            </p:nvPicPr>
            <p:blipFill>
              <a:blip r:embed="rId8"/>
              <a:stretch>
                <a:fillRect/>
              </a:stretch>
            </p:blipFill>
            <p:spPr>
              <a:xfrm>
                <a:off x="5774275" y="488527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77A8986D-FA53-E514-1FEF-77F720AFBBC6}"/>
                  </a:ext>
                </a:extLst>
              </p14:cNvPr>
              <p14:cNvContentPartPr/>
              <p14:nvPr/>
            </p14:nvContentPartPr>
            <p14:xfrm>
              <a:off x="5828275" y="4993278"/>
              <a:ext cx="360" cy="360"/>
            </p14:xfrm>
          </p:contentPart>
        </mc:Choice>
        <mc:Fallback xmlns="">
          <p:pic>
            <p:nvPicPr>
              <p:cNvPr id="8" name="Ink 7">
                <a:extLst>
                  <a:ext uri="{FF2B5EF4-FFF2-40B4-BE49-F238E27FC236}">
                    <a16:creationId xmlns:a16="http://schemas.microsoft.com/office/drawing/2014/main" id="{77A8986D-FA53-E514-1FEF-77F720AFBBC6}"/>
                  </a:ext>
                </a:extLst>
              </p:cNvPr>
              <p:cNvPicPr/>
              <p:nvPr/>
            </p:nvPicPr>
            <p:blipFill>
              <a:blip r:embed="rId8"/>
              <a:stretch>
                <a:fillRect/>
              </a:stretch>
            </p:blipFill>
            <p:spPr>
              <a:xfrm>
                <a:off x="5774275" y="488527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52D8017-E415-7F47-0862-0D093C3C77DE}"/>
                  </a:ext>
                </a:extLst>
              </p14:cNvPr>
              <p14:cNvContentPartPr/>
              <p14:nvPr/>
            </p14:nvContentPartPr>
            <p14:xfrm>
              <a:off x="5828275" y="4993278"/>
              <a:ext cx="360" cy="360"/>
            </p14:xfrm>
          </p:contentPart>
        </mc:Choice>
        <mc:Fallback xmlns="">
          <p:pic>
            <p:nvPicPr>
              <p:cNvPr id="9" name="Ink 8">
                <a:extLst>
                  <a:ext uri="{FF2B5EF4-FFF2-40B4-BE49-F238E27FC236}">
                    <a16:creationId xmlns:a16="http://schemas.microsoft.com/office/drawing/2014/main" id="{B52D8017-E415-7F47-0862-0D093C3C77DE}"/>
                  </a:ext>
                </a:extLst>
              </p:cNvPr>
              <p:cNvPicPr/>
              <p:nvPr/>
            </p:nvPicPr>
            <p:blipFill>
              <a:blip r:embed="rId8"/>
              <a:stretch>
                <a:fillRect/>
              </a:stretch>
            </p:blipFill>
            <p:spPr>
              <a:xfrm>
                <a:off x="5774275" y="488527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019CF03-206B-751B-8CD9-CF0D197A395A}"/>
                  </a:ext>
                </a:extLst>
              </p14:cNvPr>
              <p14:cNvContentPartPr/>
              <p14:nvPr/>
            </p14:nvContentPartPr>
            <p14:xfrm>
              <a:off x="5828275" y="4993278"/>
              <a:ext cx="360" cy="360"/>
            </p14:xfrm>
          </p:contentPart>
        </mc:Choice>
        <mc:Fallback xmlns="">
          <p:pic>
            <p:nvPicPr>
              <p:cNvPr id="10" name="Ink 9">
                <a:extLst>
                  <a:ext uri="{FF2B5EF4-FFF2-40B4-BE49-F238E27FC236}">
                    <a16:creationId xmlns:a16="http://schemas.microsoft.com/office/drawing/2014/main" id="{3019CF03-206B-751B-8CD9-CF0D197A395A}"/>
                  </a:ext>
                </a:extLst>
              </p:cNvPr>
              <p:cNvPicPr/>
              <p:nvPr/>
            </p:nvPicPr>
            <p:blipFill>
              <a:blip r:embed="rId8"/>
              <a:stretch>
                <a:fillRect/>
              </a:stretch>
            </p:blipFill>
            <p:spPr>
              <a:xfrm>
                <a:off x="5774275" y="488527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84B371CE-D44A-BF8D-A0A1-310B571B9AAA}"/>
                  </a:ext>
                </a:extLst>
              </p14:cNvPr>
              <p14:cNvContentPartPr/>
              <p14:nvPr/>
            </p14:nvContentPartPr>
            <p14:xfrm>
              <a:off x="9342955" y="4507998"/>
              <a:ext cx="360" cy="360"/>
            </p14:xfrm>
          </p:contentPart>
        </mc:Choice>
        <mc:Fallback xmlns="">
          <p:pic>
            <p:nvPicPr>
              <p:cNvPr id="11" name="Ink 10">
                <a:extLst>
                  <a:ext uri="{FF2B5EF4-FFF2-40B4-BE49-F238E27FC236}">
                    <a16:creationId xmlns:a16="http://schemas.microsoft.com/office/drawing/2014/main" id="{84B371CE-D44A-BF8D-A0A1-310B571B9AAA}"/>
                  </a:ext>
                </a:extLst>
              </p:cNvPr>
              <p:cNvPicPr/>
              <p:nvPr/>
            </p:nvPicPr>
            <p:blipFill>
              <a:blip r:embed="rId8"/>
              <a:stretch>
                <a:fillRect/>
              </a:stretch>
            </p:blipFill>
            <p:spPr>
              <a:xfrm>
                <a:off x="9288955" y="440035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E0D311A4-84E1-AAA7-AA36-DD6190363334}"/>
                  </a:ext>
                </a:extLst>
              </p14:cNvPr>
              <p14:cNvContentPartPr/>
              <p14:nvPr/>
            </p14:nvContentPartPr>
            <p14:xfrm>
              <a:off x="7235515" y="4381278"/>
              <a:ext cx="360" cy="360"/>
            </p14:xfrm>
          </p:contentPart>
        </mc:Choice>
        <mc:Fallback xmlns="">
          <p:pic>
            <p:nvPicPr>
              <p:cNvPr id="12" name="Ink 11">
                <a:extLst>
                  <a:ext uri="{FF2B5EF4-FFF2-40B4-BE49-F238E27FC236}">
                    <a16:creationId xmlns:a16="http://schemas.microsoft.com/office/drawing/2014/main" id="{E0D311A4-84E1-AAA7-AA36-DD6190363334}"/>
                  </a:ext>
                </a:extLst>
              </p:cNvPr>
              <p:cNvPicPr/>
              <p:nvPr/>
            </p:nvPicPr>
            <p:blipFill>
              <a:blip r:embed="rId8"/>
              <a:stretch>
                <a:fillRect/>
              </a:stretch>
            </p:blipFill>
            <p:spPr>
              <a:xfrm>
                <a:off x="7181515" y="427327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F77DC161-51BF-69BA-6CCF-C9A6D96B6042}"/>
                  </a:ext>
                </a:extLst>
              </p14:cNvPr>
              <p14:cNvContentPartPr/>
              <p14:nvPr/>
            </p14:nvContentPartPr>
            <p14:xfrm>
              <a:off x="6853555" y="5359038"/>
              <a:ext cx="360" cy="360"/>
            </p14:xfrm>
          </p:contentPart>
        </mc:Choice>
        <mc:Fallback xmlns="">
          <p:pic>
            <p:nvPicPr>
              <p:cNvPr id="13" name="Ink 12">
                <a:extLst>
                  <a:ext uri="{FF2B5EF4-FFF2-40B4-BE49-F238E27FC236}">
                    <a16:creationId xmlns:a16="http://schemas.microsoft.com/office/drawing/2014/main" id="{F77DC161-51BF-69BA-6CCF-C9A6D96B6042}"/>
                  </a:ext>
                </a:extLst>
              </p:cNvPr>
              <p:cNvPicPr/>
              <p:nvPr/>
            </p:nvPicPr>
            <p:blipFill>
              <a:blip r:embed="rId8"/>
              <a:stretch>
                <a:fillRect/>
              </a:stretch>
            </p:blipFill>
            <p:spPr>
              <a:xfrm>
                <a:off x="6799915" y="5251038"/>
                <a:ext cx="108000" cy="216000"/>
              </a:xfrm>
              <a:prstGeom prst="rect">
                <a:avLst/>
              </a:prstGeom>
            </p:spPr>
          </p:pic>
        </mc:Fallback>
      </mc:AlternateContent>
      <p:pic>
        <p:nvPicPr>
          <p:cNvPr id="14" name="Picture 2">
            <a:extLst>
              <a:ext uri="{FF2B5EF4-FFF2-40B4-BE49-F238E27FC236}">
                <a16:creationId xmlns:a16="http://schemas.microsoft.com/office/drawing/2014/main" id="{C6E5BF18-5C99-131B-6C7F-31F79048E95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54899" y="4152956"/>
            <a:ext cx="2517118" cy="22770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DBCBEDE2-FE74-A760-FDED-3AD8572EC03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22401" y="2651760"/>
            <a:ext cx="7569599" cy="383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87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F59211-01F9-7724-1635-659D4E791AFF}"/>
              </a:ext>
            </a:extLst>
          </p:cNvPr>
          <p:cNvSpPr txBox="1"/>
          <p:nvPr/>
        </p:nvSpPr>
        <p:spPr>
          <a:xfrm>
            <a:off x="6254358" y="800929"/>
            <a:ext cx="5491110" cy="2256390"/>
          </a:xfrm>
          <a:prstGeom prst="rect">
            <a:avLst/>
          </a:prstGeom>
        </p:spPr>
        <p:txBody>
          <a:bodyPr vert="horz" lIns="91440" tIns="45720" rIns="91440" bIns="45720" rtlCol="0" anchor="ctr">
            <a:normAutofit/>
          </a:bodyPr>
          <a:lstStyle/>
          <a:p>
            <a:pPr>
              <a:spcBef>
                <a:spcPct val="20000"/>
              </a:spcBef>
              <a:spcAft>
                <a:spcPts val="600"/>
              </a:spcAft>
              <a:buClr>
                <a:srgbClr val="20B4C8"/>
              </a:buClr>
              <a:buSzPct val="92000"/>
              <a:buFont typeface="Wingdings 2" panose="05020102010507070707" pitchFamily="18" charset="2"/>
              <a:buChar char=""/>
            </a:pPr>
            <a:endParaRPr lang="en-US" b="1" dirty="0">
              <a:solidFill>
                <a:schemeClr val="tx2"/>
              </a:solidFill>
            </a:endParaRPr>
          </a:p>
        </p:txBody>
      </p:sp>
      <p:pic>
        <p:nvPicPr>
          <p:cNvPr id="10" name="Picture 2">
            <a:extLst>
              <a:ext uri="{FF2B5EF4-FFF2-40B4-BE49-F238E27FC236}">
                <a16:creationId xmlns:a16="http://schemas.microsoft.com/office/drawing/2014/main" id="{B760AD2F-B719-D772-8440-AAE6FC089D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66849" y="3265955"/>
            <a:ext cx="3046926" cy="304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Question marks in a line and one question mark is lit">
            <a:extLst>
              <a:ext uri="{FF2B5EF4-FFF2-40B4-BE49-F238E27FC236}">
                <a16:creationId xmlns:a16="http://schemas.microsoft.com/office/drawing/2014/main" id="{88A91C71-0A48-6DC9-586A-DD0EAC870008}"/>
              </a:ext>
            </a:extLst>
          </p:cNvPr>
          <p:cNvPicPr>
            <a:picLocks noChangeAspect="1"/>
          </p:cNvPicPr>
          <p:nvPr/>
        </p:nvPicPr>
        <p:blipFill rotWithShape="1">
          <a:blip r:embed="rId3"/>
          <a:srcRect r="41952"/>
          <a:stretch/>
        </p:blipFill>
        <p:spPr>
          <a:xfrm>
            <a:off x="5816703" y="1"/>
            <a:ext cx="6373208" cy="6835922"/>
          </a:xfrm>
          <a:prstGeom prst="rect">
            <a:avLst/>
          </a:prstGeom>
        </p:spPr>
      </p:pic>
      <p:pic>
        <p:nvPicPr>
          <p:cNvPr id="12" name="Picture 4">
            <a:extLst>
              <a:ext uri="{FF2B5EF4-FFF2-40B4-BE49-F238E27FC236}">
                <a16:creationId xmlns:a16="http://schemas.microsoft.com/office/drawing/2014/main" id="{A83B8886-7FCC-3BCD-CEAD-3E95866A2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6" y="1290844"/>
            <a:ext cx="1255939" cy="12559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B76F871E-16D0-7C01-95A4-2872D078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44" y="1899609"/>
            <a:ext cx="422094" cy="4220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BFCB1BA-D643-B133-B8D4-BD9919E9D402}"/>
              </a:ext>
            </a:extLst>
          </p:cNvPr>
          <p:cNvSpPr txBox="1"/>
          <p:nvPr/>
        </p:nvSpPr>
        <p:spPr>
          <a:xfrm>
            <a:off x="440287" y="2488744"/>
            <a:ext cx="6093822" cy="1501950"/>
          </a:xfrm>
          <a:prstGeom prst="rect">
            <a:avLst/>
          </a:prstGeom>
          <a:noFill/>
        </p:spPr>
        <p:txBody>
          <a:bodyPr wrap="square">
            <a:spAutoFit/>
          </a:bodyPr>
          <a:lstStyle/>
          <a:p>
            <a:pPr>
              <a:spcBef>
                <a:spcPct val="20000"/>
              </a:spcBef>
              <a:spcAft>
                <a:spcPts val="600"/>
              </a:spcAft>
              <a:buClr>
                <a:srgbClr val="20B4C8"/>
              </a:buClr>
              <a:buSzPct val="92000"/>
            </a:pPr>
            <a:r>
              <a:rPr lang="en-US" sz="2400" b="1" dirty="0">
                <a:solidFill>
                  <a:schemeClr val="tx2"/>
                </a:solidFill>
                <a:latin typeface="Times New Roman" panose="02020603050405020304" pitchFamily="18" charset="0"/>
                <a:cs typeface="Times New Roman" panose="02020603050405020304" pitchFamily="18" charset="0"/>
              </a:rPr>
              <a:t>HOW IS COVID-19 Effected and </a:t>
            </a:r>
          </a:p>
          <a:p>
            <a:pPr>
              <a:spcBef>
                <a:spcPct val="20000"/>
              </a:spcBef>
              <a:spcAft>
                <a:spcPts val="600"/>
              </a:spcAft>
              <a:buClr>
                <a:srgbClr val="20B4C8"/>
              </a:buClr>
              <a:buSzPct val="92000"/>
            </a:pPr>
            <a:r>
              <a:rPr lang="en-US" sz="2400" b="1" dirty="0">
                <a:solidFill>
                  <a:schemeClr val="tx2"/>
                </a:solidFill>
                <a:latin typeface="Times New Roman" panose="02020603050405020304" pitchFamily="18" charset="0"/>
                <a:cs typeface="Times New Roman" panose="02020603050405020304" pitchFamily="18" charset="0"/>
              </a:rPr>
              <a:t>Causes?</a:t>
            </a:r>
          </a:p>
          <a:p>
            <a:pPr>
              <a:spcBef>
                <a:spcPct val="20000"/>
              </a:spcBef>
              <a:spcAft>
                <a:spcPts val="600"/>
              </a:spcAft>
              <a:buClr>
                <a:srgbClr val="20B4C8"/>
              </a:buClr>
              <a:buSzPct val="92000"/>
              <a:buFont typeface="Wingdings 2" panose="05020102010507070707" pitchFamily="18" charset="2"/>
              <a:buChar char=""/>
            </a:pPr>
            <a:endParaRPr lang="en-US"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57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5B504D21-4440-DBC1-DB54-80B01BAEB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400" y="2060537"/>
            <a:ext cx="8394972" cy="4131922"/>
          </a:xfrm>
          <a:prstGeom prst="rect">
            <a:avLst/>
          </a:prstGeom>
        </p:spPr>
      </p:pic>
      <p:sp>
        <p:nvSpPr>
          <p:cNvPr id="3" name="TextBox 2">
            <a:extLst>
              <a:ext uri="{FF2B5EF4-FFF2-40B4-BE49-F238E27FC236}">
                <a16:creationId xmlns:a16="http://schemas.microsoft.com/office/drawing/2014/main" id="{564F9FC9-1618-5A25-37E7-22A9BEE0557A}"/>
              </a:ext>
            </a:extLst>
          </p:cNvPr>
          <p:cNvSpPr txBox="1"/>
          <p:nvPr/>
        </p:nvSpPr>
        <p:spPr>
          <a:xfrm>
            <a:off x="-82643" y="164101"/>
            <a:ext cx="12097064" cy="1477328"/>
          </a:xfrm>
          <a:prstGeom prst="rect">
            <a:avLst/>
          </a:prstGeom>
          <a:noFill/>
        </p:spPr>
        <p:txBody>
          <a:bodyPr wrap="square">
            <a:spAutoFit/>
          </a:bodyPr>
          <a:lstStyle/>
          <a:p>
            <a:pPr lvl="2" algn="just">
              <a:spcBef>
                <a:spcPct val="20000"/>
              </a:spcBef>
              <a:spcAft>
                <a:spcPts val="600"/>
              </a:spcAft>
              <a:buClr>
                <a:schemeClr val="accent2"/>
              </a:buClr>
              <a:buSzPct val="92000"/>
            </a:pPr>
            <a:r>
              <a:rPr lang="en-US" b="0" i="0" dirty="0">
                <a:solidFill>
                  <a:schemeClr val="tx2"/>
                </a:solidFill>
                <a:effectLst/>
              </a:rPr>
              <a:t>SARS-CoV-2 is a novel coronavirus that infects both humans and other vertebrate animals, causing damage to the respiratory, intestinal, liver, and central nervous systems. It belongs to the </a:t>
            </a:r>
            <a:r>
              <a:rPr lang="en-US" b="0" i="0" dirty="0" err="1">
                <a:solidFill>
                  <a:schemeClr val="tx2"/>
                </a:solidFill>
                <a:effectLst/>
              </a:rPr>
              <a:t>CoV's</a:t>
            </a:r>
            <a:r>
              <a:rPr lang="en-US" b="0" i="0" dirty="0">
                <a:solidFill>
                  <a:schemeClr val="tx2"/>
                </a:solidFill>
                <a:effectLst/>
              </a:rPr>
              <a:t> newest evolutionary branch. The virus spreads mostly through respiratory droplets and microscopic particles expelled during sneezing, coughing, or talking by an infected person. In crowded or inadequately ventilated interior environments, the virus can easily spread. Mild to severe illness is possible, though not everyone who contracts the virus exhibits symptoms.</a:t>
            </a:r>
            <a:endParaRPr lang="en-US" dirty="0">
              <a:solidFill>
                <a:schemeClr val="tx2"/>
              </a:solidFill>
            </a:endParaRPr>
          </a:p>
        </p:txBody>
      </p:sp>
    </p:spTree>
    <p:extLst>
      <p:ext uri="{BB962C8B-B14F-4D97-AF65-F5344CB8AC3E}">
        <p14:creationId xmlns:p14="http://schemas.microsoft.com/office/powerpoint/2010/main" val="74880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758DBC-8BF8-C574-1529-7EE01888E91A}"/>
              </a:ext>
            </a:extLst>
          </p:cNvPr>
          <p:cNvSpPr txBox="1"/>
          <p:nvPr/>
        </p:nvSpPr>
        <p:spPr>
          <a:xfrm>
            <a:off x="216674" y="164510"/>
            <a:ext cx="6094674" cy="2305759"/>
          </a:xfrm>
          <a:prstGeom prst="rect">
            <a:avLst/>
          </a:prstGeom>
          <a:noFill/>
        </p:spPr>
        <p:txBody>
          <a:bodyPr wrap="square">
            <a:spAutoFit/>
          </a:bodyPr>
          <a:lstStyle/>
          <a:p>
            <a:pPr>
              <a:spcBef>
                <a:spcPts val="115"/>
              </a:spcBef>
              <a:spcAft>
                <a:spcPts val="600"/>
              </a:spcAft>
              <a:buClr>
                <a:schemeClr val="accent2"/>
              </a:buClr>
              <a:buSzPct val="92000"/>
            </a:pPr>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COVID EVOLUTION</a:t>
            </a:r>
            <a:r>
              <a:rPr lang="en-US" sz="1200" b="1" dirty="0">
                <a:solidFill>
                  <a:schemeClr val="accent1"/>
                </a:solidFill>
                <a:latin typeface="Calibri" panose="020F0502020204030204" pitchFamily="34" charset="0"/>
                <a:ea typeface="Calibri" panose="020F0502020204030204" pitchFamily="34" charset="0"/>
                <a:cs typeface="Calibri" panose="020F0502020204030204" pitchFamily="34" charset="0"/>
              </a:rPr>
              <a:t>:</a:t>
            </a:r>
          </a:p>
          <a:p>
            <a:pPr>
              <a:spcBef>
                <a:spcPts val="115"/>
              </a:spcBef>
              <a:spcAft>
                <a:spcPts val="600"/>
              </a:spcAft>
              <a:buClr>
                <a:schemeClr val="accent2"/>
              </a:buClr>
              <a:buSzPct val="92000"/>
              <a:buFont typeface="Wingdings 2" panose="05020102010507070707" pitchFamily="18" charset="2"/>
              <a:buChar char=""/>
            </a:pPr>
            <a:r>
              <a:rPr lang="en-US"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There is</a:t>
            </a:r>
            <a:r>
              <a:rPr lang="en-US" sz="1200" b="0" i="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 changes to the genetic code take place at some stage in genome replication, SARS-CoV-2 is constantly evolving. A lineage is a collection of genetically distinct virus variants that have a common ancestor. A variety of the SARS-CoV-2 viruses has one or more mutations that set it apart from other variants. Recombinant means combining genetic material from two separate variants to form a new variant.</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 s</a:t>
            </a:r>
            <a:r>
              <a:rPr lang="en-US" sz="1200" b="0" i="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et of lineages may be categorized as a variant of concern (VOC), a variant of interest (VOI), Variant being monitored (VBM), Variant of High Consequence (VOHC).</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200" b="0" i="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Variant being monitored (</a:t>
            </a:r>
            <a:r>
              <a:rPr lang="en-US"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VBM) and V</a:t>
            </a:r>
            <a:r>
              <a:rPr lang="en-US" sz="1200" b="0" i="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ariant of concern (</a:t>
            </a:r>
            <a:r>
              <a:rPr lang="en-US"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VOC) has been playing a key Variants in covid evolution.</a:t>
            </a:r>
          </a:p>
        </p:txBody>
      </p:sp>
      <p:graphicFrame>
        <p:nvGraphicFramePr>
          <p:cNvPr id="4" name="TextBox 2">
            <a:extLst>
              <a:ext uri="{FF2B5EF4-FFF2-40B4-BE49-F238E27FC236}">
                <a16:creationId xmlns:a16="http://schemas.microsoft.com/office/drawing/2014/main" id="{30900F10-C467-E9FE-739E-C5D1E94AB529}"/>
              </a:ext>
            </a:extLst>
          </p:cNvPr>
          <p:cNvGraphicFramePr/>
          <p:nvPr>
            <p:extLst>
              <p:ext uri="{D42A27DB-BD31-4B8C-83A1-F6EECF244321}">
                <p14:modId xmlns:p14="http://schemas.microsoft.com/office/powerpoint/2010/main" val="1608804602"/>
              </p:ext>
            </p:extLst>
          </p:nvPr>
        </p:nvGraphicFramePr>
        <p:xfrm>
          <a:off x="6311348" y="469127"/>
          <a:ext cx="5528144" cy="5072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a:extLst>
              <a:ext uri="{FF2B5EF4-FFF2-40B4-BE49-F238E27FC236}">
                <a16:creationId xmlns:a16="http://schemas.microsoft.com/office/drawing/2014/main" id="{FFC2F871-6634-87E1-6031-0D5C9F2E7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05" y="2260468"/>
            <a:ext cx="6055811" cy="26080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64AAEA2-1DF7-3C57-EFB6-F45FB3156D0A}"/>
              </a:ext>
            </a:extLst>
          </p:cNvPr>
          <p:cNvPicPr>
            <a:picLocks noChangeAspect="1"/>
          </p:cNvPicPr>
          <p:nvPr/>
        </p:nvPicPr>
        <p:blipFill>
          <a:blip r:embed="rId8"/>
          <a:stretch>
            <a:fillRect/>
          </a:stretch>
        </p:blipFill>
        <p:spPr>
          <a:xfrm>
            <a:off x="1789044" y="4868495"/>
            <a:ext cx="1152939" cy="1269912"/>
          </a:xfrm>
          <a:prstGeom prst="rect">
            <a:avLst/>
          </a:prstGeom>
        </p:spPr>
      </p:pic>
    </p:spTree>
    <p:extLst>
      <p:ext uri="{BB962C8B-B14F-4D97-AF65-F5344CB8AC3E}">
        <p14:creationId xmlns:p14="http://schemas.microsoft.com/office/powerpoint/2010/main" val="78944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D80CF-1B4E-B26E-43F9-0822E395D8D6}"/>
              </a:ext>
            </a:extLst>
          </p:cNvPr>
          <p:cNvSpPr txBox="1"/>
          <p:nvPr/>
        </p:nvSpPr>
        <p:spPr>
          <a:xfrm>
            <a:off x="63610" y="103368"/>
            <a:ext cx="9078402" cy="2400657"/>
          </a:xfrm>
          <a:prstGeom prst="rect">
            <a:avLst/>
          </a:prstGeom>
          <a:noFill/>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DATA SCIENCE APPLICATIONS</a:t>
            </a: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 </a:t>
            </a:r>
            <a:r>
              <a:rPr lang="en-US" sz="1800" b="0" i="0" cap="none" dirty="0">
                <a:effectLst/>
                <a:latin typeface="Times New Roman" panose="02020603050405020304" pitchFamily="18" charset="0"/>
                <a:cs typeface="Times New Roman" panose="02020603050405020304" pitchFamily="18" charset="0"/>
              </a:rPr>
              <a:t>widespread viral spread throughout the world, including in the United Arab Emirates, Italy, the United </a:t>
            </a:r>
            <a:r>
              <a:rPr lang="en-US" sz="1800" cap="none" dirty="0">
                <a:latin typeface="Times New Roman" panose="02020603050405020304" pitchFamily="18" charset="0"/>
                <a:cs typeface="Times New Roman" panose="02020603050405020304" pitchFamily="18" charset="0"/>
              </a:rPr>
              <a:t>S</a:t>
            </a:r>
            <a:r>
              <a:rPr lang="en-US" sz="1800" b="0" i="0" cap="none" dirty="0">
                <a:effectLst/>
                <a:latin typeface="Times New Roman" panose="02020603050405020304" pitchFamily="18" charset="0"/>
                <a:cs typeface="Times New Roman" panose="02020603050405020304" pitchFamily="18" charset="0"/>
              </a:rPr>
              <a:t>tates, Spain and the United </a:t>
            </a:r>
            <a:r>
              <a:rPr lang="en-US" sz="1800" cap="none" dirty="0">
                <a:latin typeface="Times New Roman" panose="02020603050405020304" pitchFamily="18" charset="0"/>
                <a:cs typeface="Times New Roman" panose="02020603050405020304" pitchFamily="18" charset="0"/>
              </a:rPr>
              <a:t>K</a:t>
            </a:r>
            <a:r>
              <a:rPr lang="en-US" sz="1800" b="0" i="0" cap="none" dirty="0">
                <a:effectLst/>
                <a:latin typeface="Times New Roman" panose="02020603050405020304" pitchFamily="18" charset="0"/>
                <a:cs typeface="Times New Roman" panose="02020603050405020304" pitchFamily="18" charset="0"/>
              </a:rPr>
              <a:t>ingdom. This spread lead to various cases in Data Science Applications.</a:t>
            </a:r>
          </a:p>
          <a:p>
            <a:pPr marL="342900" indent="-342900">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In examining the effect of no. of peoples in a city or smaller country, agent-based models are useful because of their flexibility and high granularity in modelling travel patterns. to better model the travel tendencies in a city, census and demographic data are required, especially when individualized mobility data are absent. </a:t>
            </a:r>
            <a:endParaRPr lang="en-US" sz="1800" b="0" i="0" cap="none" dirty="0">
              <a:solidFill>
                <a:srgbClr val="000000"/>
              </a:solidFill>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CF1190F-D596-863C-5E3D-4D60184A6CD8}"/>
              </a:ext>
            </a:extLst>
          </p:cNvPr>
          <p:cNvSpPr txBox="1">
            <a:spLocks/>
          </p:cNvSpPr>
          <p:nvPr/>
        </p:nvSpPr>
        <p:spPr>
          <a:xfrm>
            <a:off x="575894" y="729658"/>
            <a:ext cx="11029616" cy="98833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736E08A-D433-A467-20CF-CCA99A82043F}"/>
                  </a:ext>
                </a:extLst>
              </p14:cNvPr>
              <p14:cNvContentPartPr/>
              <p14:nvPr/>
            </p14:nvContentPartPr>
            <p14:xfrm>
              <a:off x="9017104" y="6186746"/>
              <a:ext cx="360" cy="360"/>
            </p14:xfrm>
          </p:contentPart>
        </mc:Choice>
        <mc:Fallback xmlns="">
          <p:pic>
            <p:nvPicPr>
              <p:cNvPr id="5" name="Ink 4">
                <a:extLst>
                  <a:ext uri="{FF2B5EF4-FFF2-40B4-BE49-F238E27FC236}">
                    <a16:creationId xmlns:a16="http://schemas.microsoft.com/office/drawing/2014/main" id="{4736E08A-D433-A467-20CF-CCA99A82043F}"/>
                  </a:ext>
                </a:extLst>
              </p:cNvPr>
              <p:cNvPicPr/>
              <p:nvPr/>
            </p:nvPicPr>
            <p:blipFill>
              <a:blip r:embed="rId3"/>
              <a:stretch>
                <a:fillRect/>
              </a:stretch>
            </p:blipFill>
            <p:spPr>
              <a:xfrm>
                <a:off x="8963464" y="60791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B15C332-4F1B-C67C-38D3-8751617CDD03}"/>
                  </a:ext>
                </a:extLst>
              </p14:cNvPr>
              <p14:cNvContentPartPr/>
              <p14:nvPr/>
            </p14:nvContentPartPr>
            <p14:xfrm>
              <a:off x="4810504" y="4299266"/>
              <a:ext cx="4071240" cy="1566720"/>
            </p14:xfrm>
          </p:contentPart>
        </mc:Choice>
        <mc:Fallback xmlns="">
          <p:pic>
            <p:nvPicPr>
              <p:cNvPr id="6" name="Ink 5">
                <a:extLst>
                  <a:ext uri="{FF2B5EF4-FFF2-40B4-BE49-F238E27FC236}">
                    <a16:creationId xmlns:a16="http://schemas.microsoft.com/office/drawing/2014/main" id="{2B15C332-4F1B-C67C-38D3-8751617CDD03}"/>
                  </a:ext>
                </a:extLst>
              </p:cNvPr>
              <p:cNvPicPr/>
              <p:nvPr/>
            </p:nvPicPr>
            <p:blipFill>
              <a:blip r:embed="rId5"/>
              <a:stretch>
                <a:fillRect/>
              </a:stretch>
            </p:blipFill>
            <p:spPr>
              <a:xfrm>
                <a:off x="4756504" y="4191626"/>
                <a:ext cx="4178880" cy="1782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0501B86-5448-6588-F470-5AF7DFDD7E3D}"/>
                  </a:ext>
                </a:extLst>
              </p14:cNvPr>
              <p14:cNvContentPartPr/>
              <p14:nvPr/>
            </p14:nvContentPartPr>
            <p14:xfrm>
              <a:off x="5213704" y="4630106"/>
              <a:ext cx="360" cy="360"/>
            </p14:xfrm>
          </p:contentPart>
        </mc:Choice>
        <mc:Fallback xmlns="">
          <p:pic>
            <p:nvPicPr>
              <p:cNvPr id="7" name="Ink 6">
                <a:extLst>
                  <a:ext uri="{FF2B5EF4-FFF2-40B4-BE49-F238E27FC236}">
                    <a16:creationId xmlns:a16="http://schemas.microsoft.com/office/drawing/2014/main" id="{50501B86-5448-6588-F470-5AF7DFDD7E3D}"/>
                  </a:ext>
                </a:extLst>
              </p:cNvPr>
              <p:cNvPicPr/>
              <p:nvPr/>
            </p:nvPicPr>
            <p:blipFill>
              <a:blip r:embed="rId3"/>
              <a:stretch>
                <a:fillRect/>
              </a:stretch>
            </p:blipFill>
            <p:spPr>
              <a:xfrm>
                <a:off x="5160064" y="452246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767A508-1034-2204-33E7-07FAD6F3315C}"/>
                  </a:ext>
                </a:extLst>
              </p14:cNvPr>
              <p14:cNvContentPartPr/>
              <p14:nvPr/>
            </p14:nvContentPartPr>
            <p14:xfrm>
              <a:off x="5213704" y="4630106"/>
              <a:ext cx="360" cy="360"/>
            </p14:xfrm>
          </p:contentPart>
        </mc:Choice>
        <mc:Fallback xmlns="">
          <p:pic>
            <p:nvPicPr>
              <p:cNvPr id="8" name="Ink 7">
                <a:extLst>
                  <a:ext uri="{FF2B5EF4-FFF2-40B4-BE49-F238E27FC236}">
                    <a16:creationId xmlns:a16="http://schemas.microsoft.com/office/drawing/2014/main" id="{0767A508-1034-2204-33E7-07FAD6F3315C}"/>
                  </a:ext>
                </a:extLst>
              </p:cNvPr>
              <p:cNvPicPr/>
              <p:nvPr/>
            </p:nvPicPr>
            <p:blipFill>
              <a:blip r:embed="rId3"/>
              <a:stretch>
                <a:fillRect/>
              </a:stretch>
            </p:blipFill>
            <p:spPr>
              <a:xfrm>
                <a:off x="5160064" y="452246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528F4421-6C77-2893-2C77-EDA4266C358E}"/>
                  </a:ext>
                </a:extLst>
              </p14:cNvPr>
              <p14:cNvContentPartPr/>
              <p14:nvPr/>
            </p14:nvContentPartPr>
            <p14:xfrm>
              <a:off x="5213704" y="4630106"/>
              <a:ext cx="360" cy="360"/>
            </p14:xfrm>
          </p:contentPart>
        </mc:Choice>
        <mc:Fallback xmlns="">
          <p:pic>
            <p:nvPicPr>
              <p:cNvPr id="9" name="Ink 8">
                <a:extLst>
                  <a:ext uri="{FF2B5EF4-FFF2-40B4-BE49-F238E27FC236}">
                    <a16:creationId xmlns:a16="http://schemas.microsoft.com/office/drawing/2014/main" id="{528F4421-6C77-2893-2C77-EDA4266C358E}"/>
                  </a:ext>
                </a:extLst>
              </p:cNvPr>
              <p:cNvPicPr/>
              <p:nvPr/>
            </p:nvPicPr>
            <p:blipFill>
              <a:blip r:embed="rId3"/>
              <a:stretch>
                <a:fillRect/>
              </a:stretch>
            </p:blipFill>
            <p:spPr>
              <a:xfrm>
                <a:off x="5160064" y="452246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5A29897B-B90B-637B-4F33-F0A3E2796E00}"/>
                  </a:ext>
                </a:extLst>
              </p14:cNvPr>
              <p14:cNvContentPartPr/>
              <p14:nvPr/>
            </p14:nvContentPartPr>
            <p14:xfrm>
              <a:off x="2879104" y="3822626"/>
              <a:ext cx="360" cy="360"/>
            </p14:xfrm>
          </p:contentPart>
        </mc:Choice>
        <mc:Fallback xmlns="">
          <p:pic>
            <p:nvPicPr>
              <p:cNvPr id="10" name="Ink 9">
                <a:extLst>
                  <a:ext uri="{FF2B5EF4-FFF2-40B4-BE49-F238E27FC236}">
                    <a16:creationId xmlns:a16="http://schemas.microsoft.com/office/drawing/2014/main" id="{5A29897B-B90B-637B-4F33-F0A3E2796E00}"/>
                  </a:ext>
                </a:extLst>
              </p:cNvPr>
              <p:cNvPicPr/>
              <p:nvPr/>
            </p:nvPicPr>
            <p:blipFill>
              <a:blip r:embed="rId3"/>
              <a:stretch>
                <a:fillRect/>
              </a:stretch>
            </p:blipFill>
            <p:spPr>
              <a:xfrm>
                <a:off x="2825464" y="371498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EE37286A-87E7-0388-7180-EE11746198DC}"/>
                  </a:ext>
                </a:extLst>
              </p14:cNvPr>
              <p14:cNvContentPartPr/>
              <p14:nvPr/>
            </p14:nvContentPartPr>
            <p14:xfrm>
              <a:off x="2888824" y="3190466"/>
              <a:ext cx="360" cy="360"/>
            </p14:xfrm>
          </p:contentPart>
        </mc:Choice>
        <mc:Fallback xmlns="">
          <p:pic>
            <p:nvPicPr>
              <p:cNvPr id="11" name="Ink 10">
                <a:extLst>
                  <a:ext uri="{FF2B5EF4-FFF2-40B4-BE49-F238E27FC236}">
                    <a16:creationId xmlns:a16="http://schemas.microsoft.com/office/drawing/2014/main" id="{EE37286A-87E7-0388-7180-EE11746198DC}"/>
                  </a:ext>
                </a:extLst>
              </p:cNvPr>
              <p:cNvPicPr/>
              <p:nvPr/>
            </p:nvPicPr>
            <p:blipFill>
              <a:blip r:embed="rId3"/>
              <a:stretch>
                <a:fillRect/>
              </a:stretch>
            </p:blipFill>
            <p:spPr>
              <a:xfrm>
                <a:off x="2834824" y="308246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677E5AEE-172B-0604-BD5D-8161F108728F}"/>
                  </a:ext>
                </a:extLst>
              </p14:cNvPr>
              <p14:cNvContentPartPr/>
              <p14:nvPr/>
            </p14:nvContentPartPr>
            <p14:xfrm>
              <a:off x="1916464" y="2908586"/>
              <a:ext cx="360" cy="360"/>
            </p14:xfrm>
          </p:contentPart>
        </mc:Choice>
        <mc:Fallback xmlns="">
          <p:pic>
            <p:nvPicPr>
              <p:cNvPr id="12" name="Ink 11">
                <a:extLst>
                  <a:ext uri="{FF2B5EF4-FFF2-40B4-BE49-F238E27FC236}">
                    <a16:creationId xmlns:a16="http://schemas.microsoft.com/office/drawing/2014/main" id="{677E5AEE-172B-0604-BD5D-8161F108728F}"/>
                  </a:ext>
                </a:extLst>
              </p:cNvPr>
              <p:cNvPicPr/>
              <p:nvPr/>
            </p:nvPicPr>
            <p:blipFill>
              <a:blip r:embed="rId3"/>
              <a:stretch>
                <a:fillRect/>
              </a:stretch>
            </p:blipFill>
            <p:spPr>
              <a:xfrm>
                <a:off x="1862464" y="280094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9CAE41D8-0F89-A4D7-DEBD-9B588F5DB0BE}"/>
                  </a:ext>
                </a:extLst>
              </p14:cNvPr>
              <p14:cNvContentPartPr/>
              <p14:nvPr/>
            </p14:nvContentPartPr>
            <p14:xfrm>
              <a:off x="1916464" y="2908586"/>
              <a:ext cx="360" cy="360"/>
            </p14:xfrm>
          </p:contentPart>
        </mc:Choice>
        <mc:Fallback xmlns="">
          <p:pic>
            <p:nvPicPr>
              <p:cNvPr id="13" name="Ink 12">
                <a:extLst>
                  <a:ext uri="{FF2B5EF4-FFF2-40B4-BE49-F238E27FC236}">
                    <a16:creationId xmlns:a16="http://schemas.microsoft.com/office/drawing/2014/main" id="{9CAE41D8-0F89-A4D7-DEBD-9B588F5DB0BE}"/>
                  </a:ext>
                </a:extLst>
              </p:cNvPr>
              <p:cNvPicPr/>
              <p:nvPr/>
            </p:nvPicPr>
            <p:blipFill>
              <a:blip r:embed="rId3"/>
              <a:stretch>
                <a:fillRect/>
              </a:stretch>
            </p:blipFill>
            <p:spPr>
              <a:xfrm>
                <a:off x="1862464" y="280094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BC6720CD-A25A-877E-38B7-591F9BB389BA}"/>
                  </a:ext>
                </a:extLst>
              </p14:cNvPr>
              <p14:cNvContentPartPr/>
              <p14:nvPr/>
            </p14:nvContentPartPr>
            <p14:xfrm>
              <a:off x="1916464" y="2908586"/>
              <a:ext cx="360" cy="360"/>
            </p14:xfrm>
          </p:contentPart>
        </mc:Choice>
        <mc:Fallback xmlns="">
          <p:pic>
            <p:nvPicPr>
              <p:cNvPr id="14" name="Ink 13">
                <a:extLst>
                  <a:ext uri="{FF2B5EF4-FFF2-40B4-BE49-F238E27FC236}">
                    <a16:creationId xmlns:a16="http://schemas.microsoft.com/office/drawing/2014/main" id="{BC6720CD-A25A-877E-38B7-591F9BB389BA}"/>
                  </a:ext>
                </a:extLst>
              </p:cNvPr>
              <p:cNvPicPr/>
              <p:nvPr/>
            </p:nvPicPr>
            <p:blipFill>
              <a:blip r:embed="rId3"/>
              <a:stretch>
                <a:fillRect/>
              </a:stretch>
            </p:blipFill>
            <p:spPr>
              <a:xfrm>
                <a:off x="1862464" y="280094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5CA3C214-539D-F4D9-FD41-A9BF75F2ADE9}"/>
                  </a:ext>
                </a:extLst>
              </p14:cNvPr>
              <p14:cNvContentPartPr/>
              <p14:nvPr/>
            </p14:nvContentPartPr>
            <p14:xfrm>
              <a:off x="3083584" y="3579626"/>
              <a:ext cx="360" cy="360"/>
            </p14:xfrm>
          </p:contentPart>
        </mc:Choice>
        <mc:Fallback xmlns="">
          <p:pic>
            <p:nvPicPr>
              <p:cNvPr id="15" name="Ink 14">
                <a:extLst>
                  <a:ext uri="{FF2B5EF4-FFF2-40B4-BE49-F238E27FC236}">
                    <a16:creationId xmlns:a16="http://schemas.microsoft.com/office/drawing/2014/main" id="{5CA3C214-539D-F4D9-FD41-A9BF75F2ADE9}"/>
                  </a:ext>
                </a:extLst>
              </p:cNvPr>
              <p:cNvPicPr/>
              <p:nvPr/>
            </p:nvPicPr>
            <p:blipFill>
              <a:blip r:embed="rId3"/>
              <a:stretch>
                <a:fillRect/>
              </a:stretch>
            </p:blipFill>
            <p:spPr>
              <a:xfrm>
                <a:off x="3029944" y="34716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7C27D319-3680-3A71-3B4F-E236C1DA4552}"/>
                  </a:ext>
                </a:extLst>
              </p14:cNvPr>
              <p14:cNvContentPartPr/>
              <p14:nvPr/>
            </p14:nvContentPartPr>
            <p14:xfrm>
              <a:off x="5340064" y="3365426"/>
              <a:ext cx="360" cy="360"/>
            </p14:xfrm>
          </p:contentPart>
        </mc:Choice>
        <mc:Fallback xmlns="">
          <p:pic>
            <p:nvPicPr>
              <p:cNvPr id="16" name="Ink 15">
                <a:extLst>
                  <a:ext uri="{FF2B5EF4-FFF2-40B4-BE49-F238E27FC236}">
                    <a16:creationId xmlns:a16="http://schemas.microsoft.com/office/drawing/2014/main" id="{7C27D319-3680-3A71-3B4F-E236C1DA4552}"/>
                  </a:ext>
                </a:extLst>
              </p:cNvPr>
              <p:cNvPicPr/>
              <p:nvPr/>
            </p:nvPicPr>
            <p:blipFill>
              <a:blip r:embed="rId3"/>
              <a:stretch>
                <a:fillRect/>
              </a:stretch>
            </p:blipFill>
            <p:spPr>
              <a:xfrm>
                <a:off x="5286424" y="325778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432B65EE-497C-0231-62CE-4412353F590A}"/>
                  </a:ext>
                </a:extLst>
              </p14:cNvPr>
              <p14:cNvContentPartPr/>
              <p14:nvPr/>
            </p14:nvContentPartPr>
            <p14:xfrm>
              <a:off x="7110904" y="4717946"/>
              <a:ext cx="360" cy="360"/>
            </p14:xfrm>
          </p:contentPart>
        </mc:Choice>
        <mc:Fallback xmlns="">
          <p:pic>
            <p:nvPicPr>
              <p:cNvPr id="17" name="Ink 16">
                <a:extLst>
                  <a:ext uri="{FF2B5EF4-FFF2-40B4-BE49-F238E27FC236}">
                    <a16:creationId xmlns:a16="http://schemas.microsoft.com/office/drawing/2014/main" id="{432B65EE-497C-0231-62CE-4412353F590A}"/>
                  </a:ext>
                </a:extLst>
              </p:cNvPr>
              <p:cNvPicPr/>
              <p:nvPr/>
            </p:nvPicPr>
            <p:blipFill>
              <a:blip r:embed="rId3"/>
              <a:stretch>
                <a:fillRect/>
              </a:stretch>
            </p:blipFill>
            <p:spPr>
              <a:xfrm>
                <a:off x="7056904" y="46103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3E10FE8A-30EC-B5BD-4E5E-7120438755F7}"/>
                  </a:ext>
                </a:extLst>
              </p14:cNvPr>
              <p14:cNvContentPartPr/>
              <p14:nvPr/>
            </p14:nvContentPartPr>
            <p14:xfrm>
              <a:off x="4610704" y="3492146"/>
              <a:ext cx="360" cy="360"/>
            </p14:xfrm>
          </p:contentPart>
        </mc:Choice>
        <mc:Fallback xmlns="">
          <p:pic>
            <p:nvPicPr>
              <p:cNvPr id="18" name="Ink 17">
                <a:extLst>
                  <a:ext uri="{FF2B5EF4-FFF2-40B4-BE49-F238E27FC236}">
                    <a16:creationId xmlns:a16="http://schemas.microsoft.com/office/drawing/2014/main" id="{3E10FE8A-30EC-B5BD-4E5E-7120438755F7}"/>
                  </a:ext>
                </a:extLst>
              </p:cNvPr>
              <p:cNvPicPr/>
              <p:nvPr/>
            </p:nvPicPr>
            <p:blipFill>
              <a:blip r:embed="rId3"/>
              <a:stretch>
                <a:fillRect/>
              </a:stretch>
            </p:blipFill>
            <p:spPr>
              <a:xfrm>
                <a:off x="4557064" y="33845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B841A976-9E85-D38C-9E19-B5A986219A58}"/>
                  </a:ext>
                </a:extLst>
              </p14:cNvPr>
              <p14:cNvContentPartPr/>
              <p14:nvPr/>
            </p14:nvContentPartPr>
            <p14:xfrm>
              <a:off x="4610704" y="3492146"/>
              <a:ext cx="360" cy="360"/>
            </p14:xfrm>
          </p:contentPart>
        </mc:Choice>
        <mc:Fallback xmlns="">
          <p:pic>
            <p:nvPicPr>
              <p:cNvPr id="19" name="Ink 18">
                <a:extLst>
                  <a:ext uri="{FF2B5EF4-FFF2-40B4-BE49-F238E27FC236}">
                    <a16:creationId xmlns:a16="http://schemas.microsoft.com/office/drawing/2014/main" id="{B841A976-9E85-D38C-9E19-B5A986219A58}"/>
                  </a:ext>
                </a:extLst>
              </p:cNvPr>
              <p:cNvPicPr/>
              <p:nvPr/>
            </p:nvPicPr>
            <p:blipFill>
              <a:blip r:embed="rId3"/>
              <a:stretch>
                <a:fillRect/>
              </a:stretch>
            </p:blipFill>
            <p:spPr>
              <a:xfrm>
                <a:off x="4557064" y="33845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1507F46D-BB76-0D4C-70A9-C290637CF281}"/>
                  </a:ext>
                </a:extLst>
              </p14:cNvPr>
              <p14:cNvContentPartPr/>
              <p14:nvPr/>
            </p14:nvContentPartPr>
            <p14:xfrm>
              <a:off x="4610704" y="3492146"/>
              <a:ext cx="360" cy="360"/>
            </p14:xfrm>
          </p:contentPart>
        </mc:Choice>
        <mc:Fallback xmlns="">
          <p:pic>
            <p:nvPicPr>
              <p:cNvPr id="20" name="Ink 19">
                <a:extLst>
                  <a:ext uri="{FF2B5EF4-FFF2-40B4-BE49-F238E27FC236}">
                    <a16:creationId xmlns:a16="http://schemas.microsoft.com/office/drawing/2014/main" id="{1507F46D-BB76-0D4C-70A9-C290637CF281}"/>
                  </a:ext>
                </a:extLst>
              </p:cNvPr>
              <p:cNvPicPr/>
              <p:nvPr/>
            </p:nvPicPr>
            <p:blipFill>
              <a:blip r:embed="rId3"/>
              <a:stretch>
                <a:fillRect/>
              </a:stretch>
            </p:blipFill>
            <p:spPr>
              <a:xfrm>
                <a:off x="4557064" y="33845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1FA3301-D46E-88FE-B20B-B0A8CFD5FD9A}"/>
                  </a:ext>
                </a:extLst>
              </p14:cNvPr>
              <p14:cNvContentPartPr/>
              <p14:nvPr/>
            </p14:nvContentPartPr>
            <p14:xfrm>
              <a:off x="2820784" y="3044666"/>
              <a:ext cx="360" cy="360"/>
            </p14:xfrm>
          </p:contentPart>
        </mc:Choice>
        <mc:Fallback xmlns="">
          <p:pic>
            <p:nvPicPr>
              <p:cNvPr id="21" name="Ink 20">
                <a:extLst>
                  <a:ext uri="{FF2B5EF4-FFF2-40B4-BE49-F238E27FC236}">
                    <a16:creationId xmlns:a16="http://schemas.microsoft.com/office/drawing/2014/main" id="{01FA3301-D46E-88FE-B20B-B0A8CFD5FD9A}"/>
                  </a:ext>
                </a:extLst>
              </p:cNvPr>
              <p:cNvPicPr/>
              <p:nvPr/>
            </p:nvPicPr>
            <p:blipFill>
              <a:blip r:embed="rId3"/>
              <a:stretch>
                <a:fillRect/>
              </a:stretch>
            </p:blipFill>
            <p:spPr>
              <a:xfrm>
                <a:off x="2766784" y="293666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5705E971-B839-E3F4-7CF5-8C63A5855512}"/>
                  </a:ext>
                </a:extLst>
              </p14:cNvPr>
              <p14:cNvContentPartPr/>
              <p14:nvPr/>
            </p14:nvContentPartPr>
            <p14:xfrm>
              <a:off x="2820784" y="3044666"/>
              <a:ext cx="360" cy="360"/>
            </p14:xfrm>
          </p:contentPart>
        </mc:Choice>
        <mc:Fallback xmlns="">
          <p:pic>
            <p:nvPicPr>
              <p:cNvPr id="22" name="Ink 21">
                <a:extLst>
                  <a:ext uri="{FF2B5EF4-FFF2-40B4-BE49-F238E27FC236}">
                    <a16:creationId xmlns:a16="http://schemas.microsoft.com/office/drawing/2014/main" id="{5705E971-B839-E3F4-7CF5-8C63A5855512}"/>
                  </a:ext>
                </a:extLst>
              </p:cNvPr>
              <p:cNvPicPr/>
              <p:nvPr/>
            </p:nvPicPr>
            <p:blipFill>
              <a:blip r:embed="rId3"/>
              <a:stretch>
                <a:fillRect/>
              </a:stretch>
            </p:blipFill>
            <p:spPr>
              <a:xfrm>
                <a:off x="2766784" y="293666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B262292D-D294-8E9A-8EC7-0B1335C8170A}"/>
                  </a:ext>
                </a:extLst>
              </p14:cNvPr>
              <p14:cNvContentPartPr/>
              <p14:nvPr/>
            </p14:nvContentPartPr>
            <p14:xfrm>
              <a:off x="2820784" y="3044666"/>
              <a:ext cx="360" cy="360"/>
            </p14:xfrm>
          </p:contentPart>
        </mc:Choice>
        <mc:Fallback xmlns="">
          <p:pic>
            <p:nvPicPr>
              <p:cNvPr id="23" name="Ink 22">
                <a:extLst>
                  <a:ext uri="{FF2B5EF4-FFF2-40B4-BE49-F238E27FC236}">
                    <a16:creationId xmlns:a16="http://schemas.microsoft.com/office/drawing/2014/main" id="{B262292D-D294-8E9A-8EC7-0B1335C8170A}"/>
                  </a:ext>
                </a:extLst>
              </p:cNvPr>
              <p:cNvPicPr/>
              <p:nvPr/>
            </p:nvPicPr>
            <p:blipFill>
              <a:blip r:embed="rId3"/>
              <a:stretch>
                <a:fillRect/>
              </a:stretch>
            </p:blipFill>
            <p:spPr>
              <a:xfrm>
                <a:off x="2766784" y="2936666"/>
                <a:ext cx="108000" cy="216000"/>
              </a:xfrm>
              <a:prstGeom prst="rect">
                <a:avLst/>
              </a:prstGeom>
            </p:spPr>
          </p:pic>
        </mc:Fallback>
      </mc:AlternateContent>
      <p:pic>
        <p:nvPicPr>
          <p:cNvPr id="24" name="Picture 23">
            <a:extLst>
              <a:ext uri="{FF2B5EF4-FFF2-40B4-BE49-F238E27FC236}">
                <a16:creationId xmlns:a16="http://schemas.microsoft.com/office/drawing/2014/main" id="{6C58652C-7D71-F9FE-5A90-1ABEC6AEF302}"/>
              </a:ext>
            </a:extLst>
          </p:cNvPr>
          <p:cNvPicPr>
            <a:picLocks noChangeAspect="1"/>
          </p:cNvPicPr>
          <p:nvPr/>
        </p:nvPicPr>
        <p:blipFill>
          <a:blip r:embed="rId23"/>
          <a:stretch>
            <a:fillRect/>
          </a:stretch>
        </p:blipFill>
        <p:spPr>
          <a:xfrm>
            <a:off x="334676" y="2545682"/>
            <a:ext cx="3463493" cy="3627655"/>
          </a:xfrm>
          <a:prstGeom prst="rect">
            <a:avLst/>
          </a:prstGeom>
        </p:spPr>
      </p:pic>
      <p:pic>
        <p:nvPicPr>
          <p:cNvPr id="25" name="Picture 24">
            <a:extLst>
              <a:ext uri="{FF2B5EF4-FFF2-40B4-BE49-F238E27FC236}">
                <a16:creationId xmlns:a16="http://schemas.microsoft.com/office/drawing/2014/main" id="{8F3FDD88-8AA8-D821-4B42-BD4B24B525B3}"/>
              </a:ext>
            </a:extLst>
          </p:cNvPr>
          <p:cNvPicPr>
            <a:picLocks noChangeAspect="1"/>
          </p:cNvPicPr>
          <p:nvPr/>
        </p:nvPicPr>
        <p:blipFill>
          <a:blip r:embed="rId24"/>
          <a:stretch>
            <a:fillRect/>
          </a:stretch>
        </p:blipFill>
        <p:spPr>
          <a:xfrm>
            <a:off x="4673658" y="2466761"/>
            <a:ext cx="2716903" cy="3628013"/>
          </a:xfrm>
          <a:prstGeom prst="rect">
            <a:avLst/>
          </a:prstGeom>
        </p:spPr>
      </p:pic>
      <p:cxnSp>
        <p:nvCxnSpPr>
          <p:cNvPr id="26" name="Straight Arrow Connector 25">
            <a:extLst>
              <a:ext uri="{FF2B5EF4-FFF2-40B4-BE49-F238E27FC236}">
                <a16:creationId xmlns:a16="http://schemas.microsoft.com/office/drawing/2014/main" id="{65D7F285-0600-9B37-4860-FA74DA4FDF92}"/>
              </a:ext>
            </a:extLst>
          </p:cNvPr>
          <p:cNvCxnSpPr>
            <a:cxnSpLocks/>
          </p:cNvCxnSpPr>
          <p:nvPr/>
        </p:nvCxnSpPr>
        <p:spPr>
          <a:xfrm>
            <a:off x="3798169" y="4299266"/>
            <a:ext cx="87548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73CCD28-4C4B-7F5C-FB21-FA3B74259135}"/>
              </a:ext>
            </a:extLst>
          </p:cNvPr>
          <p:cNvCxnSpPr>
            <a:cxnSpLocks/>
          </p:cNvCxnSpPr>
          <p:nvPr/>
        </p:nvCxnSpPr>
        <p:spPr>
          <a:xfrm>
            <a:off x="7319101" y="4211801"/>
            <a:ext cx="11242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Content Placeholder 5">
            <a:extLst>
              <a:ext uri="{FF2B5EF4-FFF2-40B4-BE49-F238E27FC236}">
                <a16:creationId xmlns:a16="http://schemas.microsoft.com/office/drawing/2014/main" id="{DA033272-8DBD-FBD9-82C9-FF04B0C262A9}"/>
              </a:ext>
            </a:extLst>
          </p:cNvPr>
          <p:cNvPicPr>
            <a:picLocks noChangeAspect="1"/>
          </p:cNvPicPr>
          <p:nvPr/>
        </p:nvPicPr>
        <p:blipFill rotWithShape="1">
          <a:blip r:embed="rId25"/>
          <a:srcRect r="7110" b="-1"/>
          <a:stretch/>
        </p:blipFill>
        <p:spPr>
          <a:xfrm>
            <a:off x="8465241" y="2427537"/>
            <a:ext cx="3322214" cy="3844404"/>
          </a:xfrm>
          <a:prstGeom prst="rect">
            <a:avLst/>
          </a:prstGeom>
        </p:spPr>
      </p:pic>
      <p:sp>
        <p:nvSpPr>
          <p:cNvPr id="29" name="TextBox 28">
            <a:extLst>
              <a:ext uri="{FF2B5EF4-FFF2-40B4-BE49-F238E27FC236}">
                <a16:creationId xmlns:a16="http://schemas.microsoft.com/office/drawing/2014/main" id="{E3047F73-3004-9E38-76DF-9DE0CA68FA0E}"/>
              </a:ext>
            </a:extLst>
          </p:cNvPr>
          <p:cNvSpPr txBox="1"/>
          <p:nvPr/>
        </p:nvSpPr>
        <p:spPr>
          <a:xfrm>
            <a:off x="904672" y="6382937"/>
            <a:ext cx="2308375" cy="369332"/>
          </a:xfrm>
          <a:prstGeom prst="rect">
            <a:avLst/>
          </a:prstGeom>
          <a:noFill/>
        </p:spPr>
        <p:txBody>
          <a:bodyPr wrap="square" rtlCol="0">
            <a:spAutoFit/>
          </a:bodyPr>
          <a:lstStyle/>
          <a:p>
            <a:r>
              <a:rPr lang="en-US" dirty="0"/>
              <a:t>Original Data</a:t>
            </a:r>
          </a:p>
        </p:txBody>
      </p:sp>
      <p:sp>
        <p:nvSpPr>
          <p:cNvPr id="30" name="TextBox 29">
            <a:extLst>
              <a:ext uri="{FF2B5EF4-FFF2-40B4-BE49-F238E27FC236}">
                <a16:creationId xmlns:a16="http://schemas.microsoft.com/office/drawing/2014/main" id="{37881F23-8B9C-9AAD-A3E3-4D19BD4193C2}"/>
              </a:ext>
            </a:extLst>
          </p:cNvPr>
          <p:cNvSpPr txBox="1"/>
          <p:nvPr/>
        </p:nvSpPr>
        <p:spPr>
          <a:xfrm>
            <a:off x="4537749" y="6365706"/>
            <a:ext cx="2308375" cy="369332"/>
          </a:xfrm>
          <a:prstGeom prst="rect">
            <a:avLst/>
          </a:prstGeom>
          <a:noFill/>
        </p:spPr>
        <p:txBody>
          <a:bodyPr wrap="square" rtlCol="0">
            <a:spAutoFit/>
          </a:bodyPr>
          <a:lstStyle/>
          <a:p>
            <a:r>
              <a:rPr lang="en-US" dirty="0"/>
              <a:t>SQL Data</a:t>
            </a:r>
          </a:p>
        </p:txBody>
      </p:sp>
      <p:sp>
        <p:nvSpPr>
          <p:cNvPr id="31" name="TextBox 30">
            <a:extLst>
              <a:ext uri="{FF2B5EF4-FFF2-40B4-BE49-F238E27FC236}">
                <a16:creationId xmlns:a16="http://schemas.microsoft.com/office/drawing/2014/main" id="{C8113DD1-D2D5-CC32-BAB6-E7FD7CEA6EA0}"/>
              </a:ext>
            </a:extLst>
          </p:cNvPr>
          <p:cNvSpPr txBox="1"/>
          <p:nvPr/>
        </p:nvSpPr>
        <p:spPr>
          <a:xfrm>
            <a:off x="8823087" y="6382937"/>
            <a:ext cx="2308375" cy="369332"/>
          </a:xfrm>
          <a:prstGeom prst="rect">
            <a:avLst/>
          </a:prstGeom>
          <a:noFill/>
        </p:spPr>
        <p:txBody>
          <a:bodyPr wrap="square" rtlCol="0">
            <a:spAutoFit/>
          </a:bodyPr>
          <a:lstStyle/>
          <a:p>
            <a:r>
              <a:rPr lang="en-US" dirty="0"/>
              <a:t>Power BI</a:t>
            </a:r>
          </a:p>
        </p:txBody>
      </p:sp>
    </p:spTree>
    <p:extLst>
      <p:ext uri="{BB962C8B-B14F-4D97-AF65-F5344CB8AC3E}">
        <p14:creationId xmlns:p14="http://schemas.microsoft.com/office/powerpoint/2010/main" val="281313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799DDED7-1184-C4B0-3D12-90EDAE485023}"/>
              </a:ext>
            </a:extLst>
          </p:cNvPr>
          <p:cNvSpPr txBox="1">
            <a:spLocks/>
          </p:cNvSpPr>
          <p:nvPr/>
        </p:nvSpPr>
        <p:spPr>
          <a:xfrm>
            <a:off x="446534" y="273814"/>
            <a:ext cx="10722970" cy="7873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chemeClr val="accent1"/>
                </a:solidFill>
              </a:rPr>
              <a:t>Geographical Design for Omicron 2023(Jan)</a:t>
            </a:r>
          </a:p>
        </p:txBody>
      </p:sp>
      <p:pic>
        <p:nvPicPr>
          <p:cNvPr id="8" name="Content Placeholder 5">
            <a:extLst>
              <a:ext uri="{FF2B5EF4-FFF2-40B4-BE49-F238E27FC236}">
                <a16:creationId xmlns:a16="http://schemas.microsoft.com/office/drawing/2014/main" id="{3037EC60-B01C-E07F-F2F6-3E0D41525610}"/>
              </a:ext>
            </a:extLst>
          </p:cNvPr>
          <p:cNvPicPr>
            <a:picLocks noChangeAspect="1"/>
          </p:cNvPicPr>
          <p:nvPr/>
        </p:nvPicPr>
        <p:blipFill rotWithShape="1">
          <a:blip r:embed="rId2"/>
          <a:srcRect r="7110" b="-1"/>
          <a:stretch/>
        </p:blipFill>
        <p:spPr>
          <a:xfrm>
            <a:off x="0" y="1123845"/>
            <a:ext cx="12191999" cy="5809691"/>
          </a:xfrm>
          <a:prstGeom prst="rect">
            <a:avLst/>
          </a:prstGeom>
        </p:spPr>
      </p:pic>
    </p:spTree>
    <p:extLst>
      <p:ext uri="{BB962C8B-B14F-4D97-AF65-F5344CB8AC3E}">
        <p14:creationId xmlns:p14="http://schemas.microsoft.com/office/powerpoint/2010/main" val="19356939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1542</TotalTime>
  <Words>760</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Wingdings</vt:lpstr>
      <vt:lpstr>Wingdings 2</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Potlapalli</dc:creator>
  <cp:lastModifiedBy>Ravi Potlapalli</cp:lastModifiedBy>
  <cp:revision>2</cp:revision>
  <dcterms:created xsi:type="dcterms:W3CDTF">2023-04-11T21:53:00Z</dcterms:created>
  <dcterms:modified xsi:type="dcterms:W3CDTF">2023-04-20T20:24:32Z</dcterms:modified>
</cp:coreProperties>
</file>