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0" r:id="rId2"/>
    <p:sldMasterId id="2147483686" r:id="rId3"/>
    <p:sldMasterId id="2147483702" r:id="rId4"/>
    <p:sldMasterId id="2147483718" r:id="rId5"/>
  </p:sldMasterIdLst>
  <p:notesMasterIdLst>
    <p:notesMasterId r:id="rId48"/>
  </p:notesMasterIdLst>
  <p:sldIdLst>
    <p:sldId id="301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4" r:id="rId31"/>
    <p:sldId id="285" r:id="rId32"/>
    <p:sldId id="286" r:id="rId33"/>
    <p:sldId id="300" r:id="rId34"/>
    <p:sldId id="289" r:id="rId35"/>
    <p:sldId id="290" r:id="rId36"/>
    <p:sldId id="297" r:id="rId37"/>
    <p:sldId id="298" r:id="rId38"/>
    <p:sldId id="299" r:id="rId39"/>
    <p:sldId id="296" r:id="rId40"/>
    <p:sldId id="295" r:id="rId41"/>
    <p:sldId id="294" r:id="rId42"/>
    <p:sldId id="293" r:id="rId43"/>
    <p:sldId id="292" r:id="rId44"/>
    <p:sldId id="291" r:id="rId45"/>
    <p:sldId id="288" r:id="rId46"/>
    <p:sldId id="287" r:id="rId47"/>
  </p:sldIdLst>
  <p:sldSz cx="9144000" cy="5143500" type="screen16x9"/>
  <p:notesSz cx="9144000" cy="5143500"/>
  <p:defaultTextStyle>
    <a:defPPr>
      <a:defRPr lang="en-US"/>
    </a:defPPr>
    <a:lvl1pPr marL="0" algn="l" defTabSz="91424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8" algn="l" defTabSz="91424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3" algn="l" defTabSz="91424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62" algn="l" defTabSz="91424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84" algn="l" defTabSz="91424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01" algn="l" defTabSz="91424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19" algn="l" defTabSz="91424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77AD9-FEAA-46DE-9852-E33036300875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13419-7151-4AB3-B07D-1B1F56A3DE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2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18" algn="l" defTabSz="9142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43" algn="l" defTabSz="9142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62" algn="l" defTabSz="9142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84" algn="l" defTabSz="9142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01" algn="l" defTabSz="9142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19" algn="l" defTabSz="9142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13419-7151-4AB3-B07D-1B1F56A3DE7D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914400" y="2475309"/>
            <a:ext cx="7315200" cy="202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5179484" y="4885432"/>
            <a:ext cx="3962400" cy="258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462790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914400" y="2475309"/>
            <a:ext cx="7315200" cy="202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5179484" y="4885432"/>
            <a:ext cx="3962400" cy="258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4504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914400" y="2475309"/>
            <a:ext cx="7315200" cy="202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5179484" y="4885432"/>
            <a:ext cx="3962400" cy="258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17427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914400" y="2475309"/>
            <a:ext cx="7315200" cy="202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5179484" y="4885432"/>
            <a:ext cx="3962400" cy="258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12302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914400" y="2475309"/>
            <a:ext cx="7315200" cy="202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5179484" y="4885432"/>
            <a:ext cx="3962400" cy="258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40940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cdbb7d8cc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cdbb7d8cc_0_119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098718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42901"/>
            <a:ext cx="4191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43768" y="284125"/>
            <a:ext cx="420370" cy="506730"/>
          </a:xfrm>
          <a:custGeom>
            <a:avLst/>
            <a:gdLst/>
            <a:ahLst/>
            <a:cxnLst/>
            <a:rect l="l" t="t" r="r" b="b"/>
            <a:pathLst>
              <a:path w="420370" h="506730">
                <a:moveTo>
                  <a:pt x="419349" y="0"/>
                </a:moveTo>
                <a:lnTo>
                  <a:pt x="109997" y="734"/>
                </a:lnTo>
                <a:lnTo>
                  <a:pt x="0" y="505816"/>
                </a:lnTo>
                <a:lnTo>
                  <a:pt x="420120" y="506158"/>
                </a:lnTo>
                <a:lnTo>
                  <a:pt x="4193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685517" y="4815638"/>
            <a:ext cx="0" cy="243840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1" y="243259"/>
                </a:lnTo>
              </a:path>
            </a:pathLst>
          </a:custGeom>
          <a:ln w="52932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0096" y="355696"/>
            <a:ext cx="7843806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1"/>
            <a:ext cx="6400800" cy="2539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marL="25400">
              <a:spcBef>
                <a:spcPts val="240"/>
              </a:spcBef>
              <a:defRPr sz="800" b="0" i="0" spc="-40" dirty="0">
                <a:solidFill>
                  <a:srgbClr val="888888"/>
                </a:solidFill>
                <a:latin typeface="Lucida Sans Unicode"/>
                <a:cs typeface="Lucida Sans Unicode"/>
              </a:defRPr>
            </a:lvl1pPr>
          </a:lstStyle>
          <a:p>
            <a:fld id="{81D60167-4931-47E6-BA6A-407CBD079E47}" type="slidenum">
              <a:rPr lang="en-US" smtClean="0"/>
              <a:pPr/>
              <a:t>‹#›</a:t>
            </a:fld>
            <a:r>
              <a:rPr lang="en-US" spc="-160" dirty="0" smtClean="0"/>
              <a:t> </a:t>
            </a:r>
            <a:endParaRPr lang="en-US" spc="-16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33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BF89-6FE2-487F-8F6A-7A814E152D36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7462-1E6B-4801-97F6-CC363C67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8219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BF89-6FE2-487F-8F6A-7A814E152D36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7462-1E6B-4801-97F6-CC363C67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31390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82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6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52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36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20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04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3998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271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BF89-6FE2-487F-8F6A-7A814E152D36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7462-1E6B-4801-97F6-CC363C67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34985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5"/>
            <a:ext cx="54102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00155"/>
            <a:ext cx="54102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BF89-6FE2-487F-8F6A-7A814E152D36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7462-1E6B-4801-97F6-CC363C67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7092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39" indent="0">
              <a:buNone/>
              <a:defRPr sz="1500" b="1"/>
            </a:lvl2pPr>
            <a:lvl3pPr marL="685681" indent="0">
              <a:buNone/>
              <a:defRPr sz="1400" b="1"/>
            </a:lvl3pPr>
            <a:lvl4pPr marL="1028522" indent="0">
              <a:buNone/>
              <a:defRPr sz="1200" b="1"/>
            </a:lvl4pPr>
            <a:lvl5pPr marL="1371362" indent="0">
              <a:buNone/>
              <a:defRPr sz="1200" b="1"/>
            </a:lvl5pPr>
            <a:lvl6pPr marL="1714205" indent="0">
              <a:buNone/>
              <a:defRPr sz="1200" b="1"/>
            </a:lvl6pPr>
            <a:lvl7pPr marL="2057042" indent="0">
              <a:buNone/>
              <a:defRPr sz="1200" b="1"/>
            </a:lvl7pPr>
            <a:lvl8pPr marL="2399880" indent="0">
              <a:buNone/>
              <a:defRPr sz="1200" b="1"/>
            </a:lvl8pPr>
            <a:lvl9pPr marL="2742719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7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39" indent="0">
              <a:buNone/>
              <a:defRPr sz="1500" b="1"/>
            </a:lvl2pPr>
            <a:lvl3pPr marL="685681" indent="0">
              <a:buNone/>
              <a:defRPr sz="1400" b="1"/>
            </a:lvl3pPr>
            <a:lvl4pPr marL="1028522" indent="0">
              <a:buNone/>
              <a:defRPr sz="1200" b="1"/>
            </a:lvl4pPr>
            <a:lvl5pPr marL="1371362" indent="0">
              <a:buNone/>
              <a:defRPr sz="1200" b="1"/>
            </a:lvl5pPr>
            <a:lvl6pPr marL="1714205" indent="0">
              <a:buNone/>
              <a:defRPr sz="1200" b="1"/>
            </a:lvl6pPr>
            <a:lvl7pPr marL="2057042" indent="0">
              <a:buNone/>
              <a:defRPr sz="1200" b="1"/>
            </a:lvl7pPr>
            <a:lvl8pPr marL="2399880" indent="0">
              <a:buNone/>
              <a:defRPr sz="1200" b="1"/>
            </a:lvl8pPr>
            <a:lvl9pPr marL="2742719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7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BF89-6FE2-487F-8F6A-7A814E152D36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7462-1E6B-4801-97F6-CC363C67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3622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BF89-6FE2-487F-8F6A-7A814E152D36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7462-1E6B-4801-97F6-CC363C67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59275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BF89-6FE2-487F-8F6A-7A814E152D36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7462-1E6B-4801-97F6-CC363C67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5324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2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839" indent="0">
              <a:buNone/>
              <a:defRPr sz="900"/>
            </a:lvl2pPr>
            <a:lvl3pPr marL="685681" indent="0">
              <a:buNone/>
              <a:defRPr sz="800"/>
            </a:lvl3pPr>
            <a:lvl4pPr marL="1028522" indent="0">
              <a:buNone/>
              <a:defRPr sz="700"/>
            </a:lvl4pPr>
            <a:lvl5pPr marL="1371362" indent="0">
              <a:buNone/>
              <a:defRPr sz="700"/>
            </a:lvl5pPr>
            <a:lvl6pPr marL="1714205" indent="0">
              <a:buNone/>
              <a:defRPr sz="700"/>
            </a:lvl6pPr>
            <a:lvl7pPr marL="2057042" indent="0">
              <a:buNone/>
              <a:defRPr sz="700"/>
            </a:lvl7pPr>
            <a:lvl8pPr marL="2399880" indent="0">
              <a:buNone/>
              <a:defRPr sz="700"/>
            </a:lvl8pPr>
            <a:lvl9pPr marL="2742719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BF89-6FE2-487F-8F6A-7A814E152D36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7462-1E6B-4801-97F6-CC363C67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1903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39" indent="0">
              <a:buNone/>
              <a:defRPr sz="2100"/>
            </a:lvl2pPr>
            <a:lvl3pPr marL="685681" indent="0">
              <a:buNone/>
              <a:defRPr sz="1800"/>
            </a:lvl3pPr>
            <a:lvl4pPr marL="1028522" indent="0">
              <a:buNone/>
              <a:defRPr sz="1500"/>
            </a:lvl4pPr>
            <a:lvl5pPr marL="1371362" indent="0">
              <a:buNone/>
              <a:defRPr sz="1500"/>
            </a:lvl5pPr>
            <a:lvl6pPr marL="1714205" indent="0">
              <a:buNone/>
              <a:defRPr sz="1500"/>
            </a:lvl6pPr>
            <a:lvl7pPr marL="2057042" indent="0">
              <a:buNone/>
              <a:defRPr sz="1500"/>
            </a:lvl7pPr>
            <a:lvl8pPr marL="2399880" indent="0">
              <a:buNone/>
              <a:defRPr sz="1500"/>
            </a:lvl8pPr>
            <a:lvl9pPr marL="2742719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0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839" indent="0">
              <a:buNone/>
              <a:defRPr sz="900"/>
            </a:lvl2pPr>
            <a:lvl3pPr marL="685681" indent="0">
              <a:buNone/>
              <a:defRPr sz="800"/>
            </a:lvl3pPr>
            <a:lvl4pPr marL="1028522" indent="0">
              <a:buNone/>
              <a:defRPr sz="700"/>
            </a:lvl4pPr>
            <a:lvl5pPr marL="1371362" indent="0">
              <a:buNone/>
              <a:defRPr sz="700"/>
            </a:lvl5pPr>
            <a:lvl6pPr marL="1714205" indent="0">
              <a:buNone/>
              <a:defRPr sz="700"/>
            </a:lvl6pPr>
            <a:lvl7pPr marL="2057042" indent="0">
              <a:buNone/>
              <a:defRPr sz="700"/>
            </a:lvl7pPr>
            <a:lvl8pPr marL="2399880" indent="0">
              <a:buNone/>
              <a:defRPr sz="700"/>
            </a:lvl8pPr>
            <a:lvl9pPr marL="2742719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BF89-6FE2-487F-8F6A-7A814E152D36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7462-1E6B-4801-97F6-CC363C67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3332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BF89-6FE2-487F-8F6A-7A814E152D36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7462-1E6B-4801-97F6-CC363C67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31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42901"/>
            <a:ext cx="4191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43768" y="284125"/>
            <a:ext cx="420370" cy="506730"/>
          </a:xfrm>
          <a:custGeom>
            <a:avLst/>
            <a:gdLst/>
            <a:ahLst/>
            <a:cxnLst/>
            <a:rect l="l" t="t" r="r" b="b"/>
            <a:pathLst>
              <a:path w="420370" h="506730">
                <a:moveTo>
                  <a:pt x="419349" y="0"/>
                </a:moveTo>
                <a:lnTo>
                  <a:pt x="109997" y="734"/>
                </a:lnTo>
                <a:lnTo>
                  <a:pt x="0" y="505816"/>
                </a:lnTo>
                <a:lnTo>
                  <a:pt x="420120" y="506158"/>
                </a:lnTo>
                <a:lnTo>
                  <a:pt x="4193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685517" y="4815638"/>
            <a:ext cx="0" cy="243840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1" y="243259"/>
                </a:lnTo>
              </a:path>
            </a:pathLst>
          </a:custGeom>
          <a:ln w="52932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0096" y="152497"/>
            <a:ext cx="7843806" cy="384721"/>
          </a:xfrm>
        </p:spPr>
        <p:txBody>
          <a:bodyPr lIns="0" tIns="0" rIns="0" bIns="0"/>
          <a:lstStyle>
            <a:lvl1pPr>
              <a:defRPr sz="2500" b="1" i="0">
                <a:solidFill>
                  <a:srgbClr val="00A9E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1364" y="1096498"/>
            <a:ext cx="8241273" cy="265457"/>
          </a:xfrm>
        </p:spPr>
        <p:txBody>
          <a:bodyPr lIns="0" tIns="0" rIns="0" bIns="0"/>
          <a:lstStyle>
            <a:lvl1pPr>
              <a:defRPr sz="17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marL="25400">
              <a:spcBef>
                <a:spcPts val="240"/>
              </a:spcBef>
              <a:defRPr sz="800" b="0" i="0" spc="-40" dirty="0">
                <a:solidFill>
                  <a:srgbClr val="888888"/>
                </a:solidFill>
                <a:latin typeface="Lucida Sans Unicode"/>
                <a:cs typeface="Lucida Sans Unicode"/>
              </a:defRPr>
            </a:lvl1pPr>
          </a:lstStyle>
          <a:p>
            <a:fld id="{81D60167-4931-47E6-BA6A-407CBD079E47}" type="slidenum">
              <a:rPr lang="en-US" smtClean="0"/>
              <a:pPr/>
              <a:t>‹#›</a:t>
            </a:fld>
            <a:r>
              <a:rPr lang="en-US" spc="-160" dirty="0" smtClean="0"/>
              <a:t> </a:t>
            </a:r>
            <a:endParaRPr lang="en-US" spc="-16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5986"/>
            <a:ext cx="27432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5986"/>
            <a:ext cx="80772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BF89-6FE2-487F-8F6A-7A814E152D36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7462-1E6B-4801-97F6-CC363C67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81338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2071514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2" y="445025"/>
            <a:ext cx="8520525" cy="572625"/>
          </a:xfrm>
          <a:prstGeom prst="rect">
            <a:avLst/>
          </a:prstGeom>
        </p:spPr>
        <p:txBody>
          <a:bodyPr spcFirstLastPara="1" wrap="square" lIns="91411" tIns="91411" rIns="91411" bIns="91411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Oxygen"/>
              <a:buNone/>
              <a:defRPr sz="3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Font typeface="Oxygen"/>
              <a:buNone/>
              <a:defRPr>
                <a:latin typeface="Oxygen"/>
                <a:ea typeface="Oxygen"/>
                <a:cs typeface="Oxygen"/>
                <a:sym typeface="Oxyge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Font typeface="Oxygen"/>
              <a:buNone/>
              <a:defRPr>
                <a:latin typeface="Oxygen"/>
                <a:ea typeface="Oxygen"/>
                <a:cs typeface="Oxygen"/>
                <a:sym typeface="Oxyge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Font typeface="Oxygen"/>
              <a:buNone/>
              <a:defRPr>
                <a:latin typeface="Oxygen"/>
                <a:ea typeface="Oxygen"/>
                <a:cs typeface="Oxygen"/>
                <a:sym typeface="Oxyge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Font typeface="Oxygen"/>
              <a:buNone/>
              <a:defRPr>
                <a:latin typeface="Oxygen"/>
                <a:ea typeface="Oxygen"/>
                <a:cs typeface="Oxygen"/>
                <a:sym typeface="Oxyge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Font typeface="Oxygen"/>
              <a:buNone/>
              <a:defRPr>
                <a:latin typeface="Oxygen"/>
                <a:ea typeface="Oxygen"/>
                <a:cs typeface="Oxygen"/>
                <a:sym typeface="Oxyge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Font typeface="Oxygen"/>
              <a:buNone/>
              <a:defRPr>
                <a:latin typeface="Oxygen"/>
                <a:ea typeface="Oxygen"/>
                <a:cs typeface="Oxygen"/>
                <a:sym typeface="Oxyge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Font typeface="Oxygen"/>
              <a:buNone/>
              <a:defRPr>
                <a:latin typeface="Oxygen"/>
                <a:ea typeface="Oxygen"/>
                <a:cs typeface="Oxygen"/>
                <a:sym typeface="Oxyge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Font typeface="Oxygen"/>
              <a:buNone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2" y="1152475"/>
            <a:ext cx="8520525" cy="3416400"/>
          </a:xfrm>
          <a:prstGeom prst="rect">
            <a:avLst/>
          </a:prstGeom>
        </p:spPr>
        <p:txBody>
          <a:bodyPr spcFirstLastPara="1" wrap="square" lIns="91411" tIns="91411" rIns="91411" bIns="91411" anchor="t" anchorCtr="0"/>
          <a:lstStyle>
            <a:lvl1pPr marL="342839" lvl="0" indent="-342839" rtl="0">
              <a:spcBef>
                <a:spcPts val="0"/>
              </a:spcBef>
              <a:spcAft>
                <a:spcPts val="0"/>
              </a:spcAft>
              <a:buSzPts val="3600"/>
              <a:buFont typeface="Oxygen"/>
              <a:buChar char="●"/>
              <a:defRPr sz="2700">
                <a:latin typeface="Oxygen"/>
                <a:ea typeface="Oxygen"/>
                <a:cs typeface="Oxygen"/>
                <a:sym typeface="Oxygen"/>
              </a:defRPr>
            </a:lvl1pPr>
            <a:lvl2pPr marL="685681" lvl="1" indent="-261896" rtl="0">
              <a:spcBef>
                <a:spcPts val="1575"/>
              </a:spcBef>
              <a:spcAft>
                <a:spcPts val="0"/>
              </a:spcAft>
              <a:buSzPts val="19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2pPr>
            <a:lvl3pPr marL="1028522" lvl="2" indent="-261896" rtl="0">
              <a:spcBef>
                <a:spcPts val="1575"/>
              </a:spcBef>
              <a:spcAft>
                <a:spcPts val="0"/>
              </a:spcAft>
              <a:buSzPts val="19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3pPr>
            <a:lvl4pPr marL="1371362" lvl="3" indent="-261896" rtl="0">
              <a:spcBef>
                <a:spcPts val="1575"/>
              </a:spcBef>
              <a:spcAft>
                <a:spcPts val="0"/>
              </a:spcAft>
              <a:buSzPts val="1900"/>
              <a:buChar char="●"/>
              <a:defRPr/>
            </a:lvl4pPr>
            <a:lvl5pPr marL="1714205" lvl="4" indent="-261896" rtl="0">
              <a:spcBef>
                <a:spcPts val="1575"/>
              </a:spcBef>
              <a:spcAft>
                <a:spcPts val="0"/>
              </a:spcAft>
              <a:buSzPts val="1900"/>
              <a:buChar char="○"/>
              <a:defRPr/>
            </a:lvl5pPr>
            <a:lvl6pPr marL="2057042" lvl="5" indent="-261896" rtl="0">
              <a:spcBef>
                <a:spcPts val="1575"/>
              </a:spcBef>
              <a:spcAft>
                <a:spcPts val="0"/>
              </a:spcAft>
              <a:buSzPts val="1900"/>
              <a:buChar char="■"/>
              <a:defRPr/>
            </a:lvl6pPr>
            <a:lvl7pPr marL="2399880" lvl="6" indent="-261896" rtl="0">
              <a:spcBef>
                <a:spcPts val="1575"/>
              </a:spcBef>
              <a:spcAft>
                <a:spcPts val="0"/>
              </a:spcAft>
              <a:buSzPts val="1900"/>
              <a:buChar char="●"/>
              <a:defRPr/>
            </a:lvl7pPr>
            <a:lvl8pPr marL="2742719" lvl="7" indent="-261896" rtl="0">
              <a:spcBef>
                <a:spcPts val="1575"/>
              </a:spcBef>
              <a:spcAft>
                <a:spcPts val="0"/>
              </a:spcAft>
              <a:buSzPts val="1900"/>
              <a:buChar char="○"/>
              <a:defRPr/>
            </a:lvl8pPr>
            <a:lvl9pPr marL="3085561" lvl="8" indent="-261896" rtl="0">
              <a:spcBef>
                <a:spcPts val="1575"/>
              </a:spcBef>
              <a:spcAft>
                <a:spcPts val="1575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</p:spPr>
        <p:txBody>
          <a:bodyPr spcFirstLastPara="1" wrap="square" lIns="91411" tIns="91411" rIns="91411" bIns="91411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194720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4603941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878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32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BF89-6FE2-487F-8F6A-7A814E152D36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7462-1E6B-4801-97F6-CC363C67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821947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BF89-6FE2-487F-8F6A-7A814E152D36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7462-1E6B-4801-97F6-CC363C67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313901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82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6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54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39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24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09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39994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278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BF89-6FE2-487F-8F6A-7A814E152D36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7462-1E6B-4801-97F6-CC363C67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349850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5"/>
            <a:ext cx="54102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00155"/>
            <a:ext cx="54102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BF89-6FE2-487F-8F6A-7A814E152D36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7462-1E6B-4801-97F6-CC363C67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70928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48" indent="0">
              <a:buNone/>
              <a:defRPr sz="1500" b="1"/>
            </a:lvl2pPr>
            <a:lvl3pPr marL="685698" indent="0">
              <a:buNone/>
              <a:defRPr sz="1400" b="1"/>
            </a:lvl3pPr>
            <a:lvl4pPr marL="1028547" indent="0">
              <a:buNone/>
              <a:defRPr sz="1200" b="1"/>
            </a:lvl4pPr>
            <a:lvl5pPr marL="1371396" indent="0">
              <a:buNone/>
              <a:defRPr sz="1200" b="1"/>
            </a:lvl5pPr>
            <a:lvl6pPr marL="1714247" indent="0">
              <a:buNone/>
              <a:defRPr sz="1200" b="1"/>
            </a:lvl6pPr>
            <a:lvl7pPr marL="2057093" indent="0">
              <a:buNone/>
              <a:defRPr sz="1200" b="1"/>
            </a:lvl7pPr>
            <a:lvl8pPr marL="2399940" indent="0">
              <a:buNone/>
              <a:defRPr sz="1200" b="1"/>
            </a:lvl8pPr>
            <a:lvl9pPr marL="2742788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48" indent="0">
              <a:buNone/>
              <a:defRPr sz="1500" b="1"/>
            </a:lvl2pPr>
            <a:lvl3pPr marL="685698" indent="0">
              <a:buNone/>
              <a:defRPr sz="1400" b="1"/>
            </a:lvl3pPr>
            <a:lvl4pPr marL="1028547" indent="0">
              <a:buNone/>
              <a:defRPr sz="1200" b="1"/>
            </a:lvl4pPr>
            <a:lvl5pPr marL="1371396" indent="0">
              <a:buNone/>
              <a:defRPr sz="1200" b="1"/>
            </a:lvl5pPr>
            <a:lvl6pPr marL="1714247" indent="0">
              <a:buNone/>
              <a:defRPr sz="1200" b="1"/>
            </a:lvl6pPr>
            <a:lvl7pPr marL="2057093" indent="0">
              <a:buNone/>
              <a:defRPr sz="1200" b="1"/>
            </a:lvl7pPr>
            <a:lvl8pPr marL="2399940" indent="0">
              <a:buNone/>
              <a:defRPr sz="1200" b="1"/>
            </a:lvl8pPr>
            <a:lvl9pPr marL="2742788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BF89-6FE2-487F-8F6A-7A814E152D36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7462-1E6B-4801-97F6-CC363C67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362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0096" y="152497"/>
            <a:ext cx="7843806" cy="384721"/>
          </a:xfrm>
        </p:spPr>
        <p:txBody>
          <a:bodyPr lIns="0" tIns="0" rIns="0" bIns="0"/>
          <a:lstStyle>
            <a:lvl1pPr>
              <a:defRPr sz="2500" b="1" i="0">
                <a:solidFill>
                  <a:srgbClr val="00A9E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2539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2539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marL="25400">
              <a:spcBef>
                <a:spcPts val="240"/>
              </a:spcBef>
              <a:defRPr sz="800" b="0" i="0" spc="-40" dirty="0">
                <a:solidFill>
                  <a:srgbClr val="888888"/>
                </a:solidFill>
                <a:latin typeface="Lucida Sans Unicode"/>
                <a:cs typeface="Lucida Sans Unicode"/>
              </a:defRPr>
            </a:lvl1pPr>
          </a:lstStyle>
          <a:p>
            <a:fld id="{81D60167-4931-47E6-BA6A-407CBD079E47}" type="slidenum">
              <a:rPr lang="en-US" smtClean="0"/>
              <a:pPr/>
              <a:t>‹#›</a:t>
            </a:fld>
            <a:r>
              <a:rPr lang="en-US" spc="-160" dirty="0" smtClean="0"/>
              <a:t> </a:t>
            </a:r>
            <a:endParaRPr lang="en-US" spc="-16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BF89-6FE2-487F-8F6A-7A814E152D36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7462-1E6B-4801-97F6-CC363C67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592756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BF89-6FE2-487F-8F6A-7A814E152D36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7462-1E6B-4801-97F6-CC363C67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53248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1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848" indent="0">
              <a:buNone/>
              <a:defRPr sz="900"/>
            </a:lvl2pPr>
            <a:lvl3pPr marL="685698" indent="0">
              <a:buNone/>
              <a:defRPr sz="800"/>
            </a:lvl3pPr>
            <a:lvl4pPr marL="1028547" indent="0">
              <a:buNone/>
              <a:defRPr sz="700"/>
            </a:lvl4pPr>
            <a:lvl5pPr marL="1371396" indent="0">
              <a:buNone/>
              <a:defRPr sz="700"/>
            </a:lvl5pPr>
            <a:lvl6pPr marL="1714247" indent="0">
              <a:buNone/>
              <a:defRPr sz="700"/>
            </a:lvl6pPr>
            <a:lvl7pPr marL="2057093" indent="0">
              <a:buNone/>
              <a:defRPr sz="700"/>
            </a:lvl7pPr>
            <a:lvl8pPr marL="2399940" indent="0">
              <a:buNone/>
              <a:defRPr sz="700"/>
            </a:lvl8pPr>
            <a:lvl9pPr marL="274278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BF89-6FE2-487F-8F6A-7A814E152D36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7462-1E6B-4801-97F6-CC363C67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19037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48" indent="0">
              <a:buNone/>
              <a:defRPr sz="2100"/>
            </a:lvl2pPr>
            <a:lvl3pPr marL="685698" indent="0">
              <a:buNone/>
              <a:defRPr sz="1800"/>
            </a:lvl3pPr>
            <a:lvl4pPr marL="1028547" indent="0">
              <a:buNone/>
              <a:defRPr sz="1500"/>
            </a:lvl4pPr>
            <a:lvl5pPr marL="1371396" indent="0">
              <a:buNone/>
              <a:defRPr sz="1500"/>
            </a:lvl5pPr>
            <a:lvl6pPr marL="1714247" indent="0">
              <a:buNone/>
              <a:defRPr sz="1500"/>
            </a:lvl6pPr>
            <a:lvl7pPr marL="2057093" indent="0">
              <a:buNone/>
              <a:defRPr sz="1500"/>
            </a:lvl7pPr>
            <a:lvl8pPr marL="2399940" indent="0">
              <a:buNone/>
              <a:defRPr sz="1500"/>
            </a:lvl8pPr>
            <a:lvl9pPr marL="2742788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9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848" indent="0">
              <a:buNone/>
              <a:defRPr sz="900"/>
            </a:lvl2pPr>
            <a:lvl3pPr marL="685698" indent="0">
              <a:buNone/>
              <a:defRPr sz="800"/>
            </a:lvl3pPr>
            <a:lvl4pPr marL="1028547" indent="0">
              <a:buNone/>
              <a:defRPr sz="700"/>
            </a:lvl4pPr>
            <a:lvl5pPr marL="1371396" indent="0">
              <a:buNone/>
              <a:defRPr sz="700"/>
            </a:lvl5pPr>
            <a:lvl6pPr marL="1714247" indent="0">
              <a:buNone/>
              <a:defRPr sz="700"/>
            </a:lvl6pPr>
            <a:lvl7pPr marL="2057093" indent="0">
              <a:buNone/>
              <a:defRPr sz="700"/>
            </a:lvl7pPr>
            <a:lvl8pPr marL="2399940" indent="0">
              <a:buNone/>
              <a:defRPr sz="700"/>
            </a:lvl8pPr>
            <a:lvl9pPr marL="274278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BF89-6FE2-487F-8F6A-7A814E152D36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7462-1E6B-4801-97F6-CC363C67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33328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BF89-6FE2-487F-8F6A-7A814E152D36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7462-1E6B-4801-97F6-CC363C67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31927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5986"/>
            <a:ext cx="27432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5986"/>
            <a:ext cx="80772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BF89-6FE2-487F-8F6A-7A814E152D36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7462-1E6B-4801-97F6-CC363C67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813381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2071514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2" y="445025"/>
            <a:ext cx="8520525" cy="572625"/>
          </a:xfrm>
          <a:prstGeom prst="rect">
            <a:avLst/>
          </a:prstGeom>
        </p:spPr>
        <p:txBody>
          <a:bodyPr spcFirstLastPara="1" wrap="square" lIns="91413" tIns="91413" rIns="91413" bIns="91413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Oxygen"/>
              <a:buNone/>
              <a:defRPr sz="3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Font typeface="Oxygen"/>
              <a:buNone/>
              <a:defRPr>
                <a:latin typeface="Oxygen"/>
                <a:ea typeface="Oxygen"/>
                <a:cs typeface="Oxygen"/>
                <a:sym typeface="Oxyge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Font typeface="Oxygen"/>
              <a:buNone/>
              <a:defRPr>
                <a:latin typeface="Oxygen"/>
                <a:ea typeface="Oxygen"/>
                <a:cs typeface="Oxygen"/>
                <a:sym typeface="Oxyge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Font typeface="Oxygen"/>
              <a:buNone/>
              <a:defRPr>
                <a:latin typeface="Oxygen"/>
                <a:ea typeface="Oxygen"/>
                <a:cs typeface="Oxygen"/>
                <a:sym typeface="Oxyge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Font typeface="Oxygen"/>
              <a:buNone/>
              <a:defRPr>
                <a:latin typeface="Oxygen"/>
                <a:ea typeface="Oxygen"/>
                <a:cs typeface="Oxygen"/>
                <a:sym typeface="Oxyge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Font typeface="Oxygen"/>
              <a:buNone/>
              <a:defRPr>
                <a:latin typeface="Oxygen"/>
                <a:ea typeface="Oxygen"/>
                <a:cs typeface="Oxygen"/>
                <a:sym typeface="Oxyge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Font typeface="Oxygen"/>
              <a:buNone/>
              <a:defRPr>
                <a:latin typeface="Oxygen"/>
                <a:ea typeface="Oxygen"/>
                <a:cs typeface="Oxygen"/>
                <a:sym typeface="Oxyge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Font typeface="Oxygen"/>
              <a:buNone/>
              <a:defRPr>
                <a:latin typeface="Oxygen"/>
                <a:ea typeface="Oxygen"/>
                <a:cs typeface="Oxygen"/>
                <a:sym typeface="Oxyge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Font typeface="Oxygen"/>
              <a:buNone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2" y="1152475"/>
            <a:ext cx="8520525" cy="3416400"/>
          </a:xfrm>
          <a:prstGeom prst="rect">
            <a:avLst/>
          </a:prstGeom>
        </p:spPr>
        <p:txBody>
          <a:bodyPr spcFirstLastPara="1" wrap="square" lIns="91413" tIns="91413" rIns="91413" bIns="91413" anchor="t" anchorCtr="0"/>
          <a:lstStyle>
            <a:lvl1pPr marL="342848" lvl="0" indent="-342848" rtl="0">
              <a:spcBef>
                <a:spcPts val="0"/>
              </a:spcBef>
              <a:spcAft>
                <a:spcPts val="0"/>
              </a:spcAft>
              <a:buSzPts val="3600"/>
              <a:buFont typeface="Oxygen"/>
              <a:buChar char="●"/>
              <a:defRPr sz="2700">
                <a:latin typeface="Oxygen"/>
                <a:ea typeface="Oxygen"/>
                <a:cs typeface="Oxygen"/>
                <a:sym typeface="Oxygen"/>
              </a:defRPr>
            </a:lvl1pPr>
            <a:lvl2pPr marL="685698" lvl="1" indent="-261902" rtl="0">
              <a:spcBef>
                <a:spcPts val="1575"/>
              </a:spcBef>
              <a:spcAft>
                <a:spcPts val="0"/>
              </a:spcAft>
              <a:buSzPts val="19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2pPr>
            <a:lvl3pPr marL="1028547" lvl="2" indent="-261902" rtl="0">
              <a:spcBef>
                <a:spcPts val="1575"/>
              </a:spcBef>
              <a:spcAft>
                <a:spcPts val="0"/>
              </a:spcAft>
              <a:buSzPts val="19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3pPr>
            <a:lvl4pPr marL="1371396" lvl="3" indent="-261902" rtl="0">
              <a:spcBef>
                <a:spcPts val="1575"/>
              </a:spcBef>
              <a:spcAft>
                <a:spcPts val="0"/>
              </a:spcAft>
              <a:buSzPts val="1900"/>
              <a:buChar char="●"/>
              <a:defRPr/>
            </a:lvl4pPr>
            <a:lvl5pPr marL="1714247" lvl="4" indent="-261902" rtl="0">
              <a:spcBef>
                <a:spcPts val="1575"/>
              </a:spcBef>
              <a:spcAft>
                <a:spcPts val="0"/>
              </a:spcAft>
              <a:buSzPts val="1900"/>
              <a:buChar char="○"/>
              <a:defRPr/>
            </a:lvl5pPr>
            <a:lvl6pPr marL="2057093" lvl="5" indent="-261902" rtl="0">
              <a:spcBef>
                <a:spcPts val="1575"/>
              </a:spcBef>
              <a:spcAft>
                <a:spcPts val="0"/>
              </a:spcAft>
              <a:buSzPts val="1900"/>
              <a:buChar char="■"/>
              <a:defRPr/>
            </a:lvl6pPr>
            <a:lvl7pPr marL="2399940" lvl="6" indent="-261902" rtl="0">
              <a:spcBef>
                <a:spcPts val="1575"/>
              </a:spcBef>
              <a:spcAft>
                <a:spcPts val="0"/>
              </a:spcAft>
              <a:buSzPts val="1900"/>
              <a:buChar char="●"/>
              <a:defRPr/>
            </a:lvl7pPr>
            <a:lvl8pPr marL="2742788" lvl="7" indent="-261902" rtl="0">
              <a:spcBef>
                <a:spcPts val="1575"/>
              </a:spcBef>
              <a:spcAft>
                <a:spcPts val="0"/>
              </a:spcAft>
              <a:buSzPts val="1900"/>
              <a:buChar char="○"/>
              <a:defRPr/>
            </a:lvl8pPr>
            <a:lvl9pPr marL="3085638" lvl="8" indent="-261902" rtl="0">
              <a:spcBef>
                <a:spcPts val="1575"/>
              </a:spcBef>
              <a:spcAft>
                <a:spcPts val="1575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</p:spPr>
        <p:txBody>
          <a:bodyPr spcFirstLastPara="1" wrap="square" lIns="91413" tIns="91413" rIns="91413" bIns="91413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194720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4603941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878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42901"/>
            <a:ext cx="4191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43768" y="284125"/>
            <a:ext cx="420370" cy="506730"/>
          </a:xfrm>
          <a:custGeom>
            <a:avLst/>
            <a:gdLst/>
            <a:ahLst/>
            <a:cxnLst/>
            <a:rect l="l" t="t" r="r" b="b"/>
            <a:pathLst>
              <a:path w="420370" h="506730">
                <a:moveTo>
                  <a:pt x="419349" y="0"/>
                </a:moveTo>
                <a:lnTo>
                  <a:pt x="109997" y="734"/>
                </a:lnTo>
                <a:lnTo>
                  <a:pt x="0" y="505816"/>
                </a:lnTo>
                <a:lnTo>
                  <a:pt x="420120" y="506158"/>
                </a:lnTo>
                <a:lnTo>
                  <a:pt x="4193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685517" y="4815638"/>
            <a:ext cx="0" cy="243840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1" y="243259"/>
                </a:lnTo>
              </a:path>
            </a:pathLst>
          </a:custGeom>
          <a:ln w="52932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0096" y="152497"/>
            <a:ext cx="7843806" cy="384721"/>
          </a:xfrm>
        </p:spPr>
        <p:txBody>
          <a:bodyPr lIns="0" tIns="0" rIns="0" bIns="0"/>
          <a:lstStyle>
            <a:lvl1pPr>
              <a:defRPr sz="2500" b="1" i="0">
                <a:solidFill>
                  <a:srgbClr val="00A9E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marL="25400">
              <a:spcBef>
                <a:spcPts val="240"/>
              </a:spcBef>
              <a:defRPr sz="800" b="0" i="0" spc="-40" dirty="0">
                <a:solidFill>
                  <a:srgbClr val="888888"/>
                </a:solidFill>
                <a:latin typeface="Lucida Sans Unicode"/>
                <a:cs typeface="Lucida Sans Unicode"/>
              </a:defRPr>
            </a:lvl1pPr>
          </a:lstStyle>
          <a:p>
            <a:fld id="{81D60167-4931-47E6-BA6A-407CBD079E47}" type="slidenum">
              <a:rPr lang="en-US" smtClean="0"/>
              <a:pPr/>
              <a:t>‹#›</a:t>
            </a:fld>
            <a:r>
              <a:rPr lang="en-US" spc="-160" dirty="0" smtClean="0"/>
              <a:t> </a:t>
            </a:r>
            <a:endParaRPr lang="en-US" spc="-160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3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BF89-6FE2-487F-8F6A-7A814E152D36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7462-1E6B-4801-97F6-CC363C67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821947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BF89-6FE2-487F-8F6A-7A814E152D36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7462-1E6B-4801-97F6-CC363C67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313901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82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7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59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46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33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19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0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292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BF89-6FE2-487F-8F6A-7A814E152D36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7462-1E6B-4801-97F6-CC363C67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349850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5"/>
            <a:ext cx="54102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00155"/>
            <a:ext cx="54102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BF89-6FE2-487F-8F6A-7A814E152D36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7462-1E6B-4801-97F6-CC363C67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70928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4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4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BF89-6FE2-487F-8F6A-7A814E152D36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7462-1E6B-4801-97F6-CC363C67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36229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BF89-6FE2-487F-8F6A-7A814E152D36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7462-1E6B-4801-97F6-CC363C67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5927567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BF89-6FE2-487F-8F6A-7A814E152D36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7462-1E6B-4801-97F6-CC363C67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53248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866" indent="0">
              <a:buNone/>
              <a:defRPr sz="900"/>
            </a:lvl2pPr>
            <a:lvl3pPr marL="685732" indent="0">
              <a:buNone/>
              <a:defRPr sz="800"/>
            </a:lvl3pPr>
            <a:lvl4pPr marL="1028598" indent="0">
              <a:buNone/>
              <a:defRPr sz="700"/>
            </a:lvl4pPr>
            <a:lvl5pPr marL="1371464" indent="0">
              <a:buNone/>
              <a:defRPr sz="700"/>
            </a:lvl5pPr>
            <a:lvl6pPr marL="1714331" indent="0">
              <a:buNone/>
              <a:defRPr sz="700"/>
            </a:lvl6pPr>
            <a:lvl7pPr marL="2057195" indent="0">
              <a:buNone/>
              <a:defRPr sz="700"/>
            </a:lvl7pPr>
            <a:lvl8pPr marL="2400060" indent="0">
              <a:buNone/>
              <a:defRPr sz="700"/>
            </a:lvl8pPr>
            <a:lvl9pPr marL="274292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BF89-6FE2-487F-8F6A-7A814E152D36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7462-1E6B-4801-97F6-CC363C67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19037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66" indent="0">
              <a:buNone/>
              <a:defRPr sz="2100"/>
            </a:lvl2pPr>
            <a:lvl3pPr marL="685732" indent="0">
              <a:buNone/>
              <a:defRPr sz="1800"/>
            </a:lvl3pPr>
            <a:lvl4pPr marL="1028598" indent="0">
              <a:buNone/>
              <a:defRPr sz="1500"/>
            </a:lvl4pPr>
            <a:lvl5pPr marL="1371464" indent="0">
              <a:buNone/>
              <a:defRPr sz="1500"/>
            </a:lvl5pPr>
            <a:lvl6pPr marL="1714331" indent="0">
              <a:buNone/>
              <a:defRPr sz="1500"/>
            </a:lvl6pPr>
            <a:lvl7pPr marL="2057195" indent="0">
              <a:buNone/>
              <a:defRPr sz="1500"/>
            </a:lvl7pPr>
            <a:lvl8pPr marL="2400060" indent="0">
              <a:buNone/>
              <a:defRPr sz="1500"/>
            </a:lvl8pPr>
            <a:lvl9pPr marL="2742926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866" indent="0">
              <a:buNone/>
              <a:defRPr sz="900"/>
            </a:lvl2pPr>
            <a:lvl3pPr marL="685732" indent="0">
              <a:buNone/>
              <a:defRPr sz="800"/>
            </a:lvl3pPr>
            <a:lvl4pPr marL="1028598" indent="0">
              <a:buNone/>
              <a:defRPr sz="700"/>
            </a:lvl4pPr>
            <a:lvl5pPr marL="1371464" indent="0">
              <a:buNone/>
              <a:defRPr sz="700"/>
            </a:lvl5pPr>
            <a:lvl6pPr marL="1714331" indent="0">
              <a:buNone/>
              <a:defRPr sz="700"/>
            </a:lvl6pPr>
            <a:lvl7pPr marL="2057195" indent="0">
              <a:buNone/>
              <a:defRPr sz="700"/>
            </a:lvl7pPr>
            <a:lvl8pPr marL="2400060" indent="0">
              <a:buNone/>
              <a:defRPr sz="700"/>
            </a:lvl8pPr>
            <a:lvl9pPr marL="274292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BF89-6FE2-487F-8F6A-7A814E152D36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7462-1E6B-4801-97F6-CC363C67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33328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BF89-6FE2-487F-8F6A-7A814E152D36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7462-1E6B-4801-97F6-CC363C67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319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marL="25400">
              <a:spcBef>
                <a:spcPts val="240"/>
              </a:spcBef>
              <a:defRPr sz="800" b="0" i="0" spc="-40" dirty="0">
                <a:solidFill>
                  <a:srgbClr val="888888"/>
                </a:solidFill>
                <a:latin typeface="Lucida Sans Unicode"/>
                <a:cs typeface="Lucida Sans Unicode"/>
              </a:defRPr>
            </a:lvl1pPr>
          </a:lstStyle>
          <a:p>
            <a:fld id="{81D60167-4931-47E6-BA6A-407CBD079E47}" type="slidenum">
              <a:rPr lang="en-US" smtClean="0"/>
              <a:pPr/>
              <a:t>‹#›</a:t>
            </a:fld>
            <a:r>
              <a:rPr lang="en-US" spc="-160" dirty="0" smtClean="0"/>
              <a:t> </a:t>
            </a:r>
            <a:endParaRPr lang="en-US" spc="-160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5986"/>
            <a:ext cx="27432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5986"/>
            <a:ext cx="80772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BF89-6FE2-487F-8F6A-7A814E152D36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7462-1E6B-4801-97F6-CC363C67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813381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20715146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2" y="445025"/>
            <a:ext cx="8520525" cy="572625"/>
          </a:xfrm>
          <a:prstGeom prst="rect">
            <a:avLst/>
          </a:prstGeom>
        </p:spPr>
        <p:txBody>
          <a:bodyPr spcFirstLastPara="1" wrap="square" lIns="91417" tIns="91417" rIns="91417" bIns="91417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Oxygen"/>
              <a:buNone/>
              <a:defRPr sz="3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Font typeface="Oxygen"/>
              <a:buNone/>
              <a:defRPr>
                <a:latin typeface="Oxygen"/>
                <a:ea typeface="Oxygen"/>
                <a:cs typeface="Oxygen"/>
                <a:sym typeface="Oxyge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Font typeface="Oxygen"/>
              <a:buNone/>
              <a:defRPr>
                <a:latin typeface="Oxygen"/>
                <a:ea typeface="Oxygen"/>
                <a:cs typeface="Oxygen"/>
                <a:sym typeface="Oxyge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Font typeface="Oxygen"/>
              <a:buNone/>
              <a:defRPr>
                <a:latin typeface="Oxygen"/>
                <a:ea typeface="Oxygen"/>
                <a:cs typeface="Oxygen"/>
                <a:sym typeface="Oxyge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Font typeface="Oxygen"/>
              <a:buNone/>
              <a:defRPr>
                <a:latin typeface="Oxygen"/>
                <a:ea typeface="Oxygen"/>
                <a:cs typeface="Oxygen"/>
                <a:sym typeface="Oxyge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Font typeface="Oxygen"/>
              <a:buNone/>
              <a:defRPr>
                <a:latin typeface="Oxygen"/>
                <a:ea typeface="Oxygen"/>
                <a:cs typeface="Oxygen"/>
                <a:sym typeface="Oxyge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Font typeface="Oxygen"/>
              <a:buNone/>
              <a:defRPr>
                <a:latin typeface="Oxygen"/>
                <a:ea typeface="Oxygen"/>
                <a:cs typeface="Oxygen"/>
                <a:sym typeface="Oxyge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Font typeface="Oxygen"/>
              <a:buNone/>
              <a:defRPr>
                <a:latin typeface="Oxygen"/>
                <a:ea typeface="Oxygen"/>
                <a:cs typeface="Oxygen"/>
                <a:sym typeface="Oxyge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Font typeface="Oxygen"/>
              <a:buNone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2" y="1152475"/>
            <a:ext cx="8520525" cy="3416400"/>
          </a:xfrm>
          <a:prstGeom prst="rect">
            <a:avLst/>
          </a:prstGeom>
        </p:spPr>
        <p:txBody>
          <a:bodyPr spcFirstLastPara="1" wrap="square" lIns="91417" tIns="91417" rIns="91417" bIns="91417" anchor="t" anchorCtr="0"/>
          <a:lstStyle>
            <a:lvl1pPr marL="342866" lvl="0" indent="-342866" rtl="0">
              <a:spcBef>
                <a:spcPts val="0"/>
              </a:spcBef>
              <a:spcAft>
                <a:spcPts val="0"/>
              </a:spcAft>
              <a:buSzPts val="3600"/>
              <a:buFont typeface="Oxygen"/>
              <a:buChar char="●"/>
              <a:defRPr sz="2700">
                <a:latin typeface="Oxygen"/>
                <a:ea typeface="Oxygen"/>
                <a:cs typeface="Oxygen"/>
                <a:sym typeface="Oxygen"/>
              </a:defRPr>
            </a:lvl1pPr>
            <a:lvl2pPr marL="685732" lvl="1" indent="-261914" rtl="0">
              <a:spcBef>
                <a:spcPts val="1575"/>
              </a:spcBef>
              <a:spcAft>
                <a:spcPts val="0"/>
              </a:spcAft>
              <a:buSzPts val="19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2pPr>
            <a:lvl3pPr marL="1028598" lvl="2" indent="-261914" rtl="0">
              <a:spcBef>
                <a:spcPts val="1575"/>
              </a:spcBef>
              <a:spcAft>
                <a:spcPts val="0"/>
              </a:spcAft>
              <a:buSzPts val="19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3pPr>
            <a:lvl4pPr marL="1371464" lvl="3" indent="-261914" rtl="0">
              <a:spcBef>
                <a:spcPts val="1575"/>
              </a:spcBef>
              <a:spcAft>
                <a:spcPts val="0"/>
              </a:spcAft>
              <a:buSzPts val="1900"/>
              <a:buChar char="●"/>
              <a:defRPr/>
            </a:lvl4pPr>
            <a:lvl5pPr marL="1714331" lvl="4" indent="-261914" rtl="0">
              <a:spcBef>
                <a:spcPts val="1575"/>
              </a:spcBef>
              <a:spcAft>
                <a:spcPts val="0"/>
              </a:spcAft>
              <a:buSzPts val="1900"/>
              <a:buChar char="○"/>
              <a:defRPr/>
            </a:lvl5pPr>
            <a:lvl6pPr marL="2057195" lvl="5" indent="-261914" rtl="0">
              <a:spcBef>
                <a:spcPts val="1575"/>
              </a:spcBef>
              <a:spcAft>
                <a:spcPts val="0"/>
              </a:spcAft>
              <a:buSzPts val="1900"/>
              <a:buChar char="■"/>
              <a:defRPr/>
            </a:lvl6pPr>
            <a:lvl7pPr marL="2400060" lvl="6" indent="-261914" rtl="0">
              <a:spcBef>
                <a:spcPts val="1575"/>
              </a:spcBef>
              <a:spcAft>
                <a:spcPts val="0"/>
              </a:spcAft>
              <a:buSzPts val="1900"/>
              <a:buChar char="●"/>
              <a:defRPr/>
            </a:lvl7pPr>
            <a:lvl8pPr marL="2742926" lvl="7" indent="-261914" rtl="0">
              <a:spcBef>
                <a:spcPts val="1575"/>
              </a:spcBef>
              <a:spcAft>
                <a:spcPts val="0"/>
              </a:spcAft>
              <a:buSzPts val="1900"/>
              <a:buChar char="○"/>
              <a:defRPr/>
            </a:lvl8pPr>
            <a:lvl9pPr marL="3085792" lvl="8" indent="-261914" rtl="0">
              <a:spcBef>
                <a:spcPts val="1575"/>
              </a:spcBef>
              <a:spcAft>
                <a:spcPts val="1575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</p:spPr>
        <p:txBody>
          <a:bodyPr spcFirstLastPara="1" wrap="square" lIns="91417" tIns="91417" rIns="91417" bIns="91417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1947209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46039413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878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7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BF89-6FE2-487F-8F6A-7A814E152D36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7462-1E6B-4801-97F6-CC363C67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8219475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BF89-6FE2-487F-8F6A-7A814E152D36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7462-1E6B-4801-97F6-CC363C67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3139014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82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BF89-6FE2-487F-8F6A-7A814E152D36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7462-1E6B-4801-97F6-CC363C67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3498501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5"/>
            <a:ext cx="54102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00155"/>
            <a:ext cx="54102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BF89-6FE2-487F-8F6A-7A814E152D36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7462-1E6B-4801-97F6-CC363C67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709287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BF89-6FE2-487F-8F6A-7A814E152D36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7462-1E6B-4801-97F6-CC363C67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362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25391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878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BF89-6FE2-487F-8F6A-7A814E152D36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7462-1E6B-4801-97F6-CC363C67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5927567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BF89-6FE2-487F-8F6A-7A814E152D36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7462-1E6B-4801-97F6-CC363C67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532486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6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BF89-6FE2-487F-8F6A-7A814E152D36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7462-1E6B-4801-97F6-CC363C67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19037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BF89-6FE2-487F-8F6A-7A814E152D36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7462-1E6B-4801-97F6-CC363C67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333282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BF89-6FE2-487F-8F6A-7A814E152D36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7462-1E6B-4801-97F6-CC363C67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319275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5986"/>
            <a:ext cx="27432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5986"/>
            <a:ext cx="80772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BF89-6FE2-487F-8F6A-7A814E152D36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7462-1E6B-4801-97F6-CC363C67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8133813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20715146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1" y="445025"/>
            <a:ext cx="8520525" cy="572625"/>
          </a:xfrm>
          <a:prstGeom prst="rect">
            <a:avLst/>
          </a:prstGeom>
        </p:spPr>
        <p:txBody>
          <a:bodyPr spcFirstLastPara="1" wrap="square" lIns="91423" tIns="91423" rIns="91423" bIns="91423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Oxygen"/>
              <a:buNone/>
              <a:defRPr sz="3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Font typeface="Oxygen"/>
              <a:buNone/>
              <a:defRPr>
                <a:latin typeface="Oxygen"/>
                <a:ea typeface="Oxygen"/>
                <a:cs typeface="Oxygen"/>
                <a:sym typeface="Oxyge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Font typeface="Oxygen"/>
              <a:buNone/>
              <a:defRPr>
                <a:latin typeface="Oxygen"/>
                <a:ea typeface="Oxygen"/>
                <a:cs typeface="Oxygen"/>
                <a:sym typeface="Oxyge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Font typeface="Oxygen"/>
              <a:buNone/>
              <a:defRPr>
                <a:latin typeface="Oxygen"/>
                <a:ea typeface="Oxygen"/>
                <a:cs typeface="Oxygen"/>
                <a:sym typeface="Oxyge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Font typeface="Oxygen"/>
              <a:buNone/>
              <a:defRPr>
                <a:latin typeface="Oxygen"/>
                <a:ea typeface="Oxygen"/>
                <a:cs typeface="Oxygen"/>
                <a:sym typeface="Oxyge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Font typeface="Oxygen"/>
              <a:buNone/>
              <a:defRPr>
                <a:latin typeface="Oxygen"/>
                <a:ea typeface="Oxygen"/>
                <a:cs typeface="Oxygen"/>
                <a:sym typeface="Oxyge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Font typeface="Oxygen"/>
              <a:buNone/>
              <a:defRPr>
                <a:latin typeface="Oxygen"/>
                <a:ea typeface="Oxygen"/>
                <a:cs typeface="Oxygen"/>
                <a:sym typeface="Oxyge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Font typeface="Oxygen"/>
              <a:buNone/>
              <a:defRPr>
                <a:latin typeface="Oxygen"/>
                <a:ea typeface="Oxygen"/>
                <a:cs typeface="Oxygen"/>
                <a:sym typeface="Oxyge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Font typeface="Oxygen"/>
              <a:buNone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8520525" cy="3416400"/>
          </a:xfrm>
          <a:prstGeom prst="rect">
            <a:avLst/>
          </a:prstGeom>
        </p:spPr>
        <p:txBody>
          <a:bodyPr spcFirstLastPara="1" wrap="square" lIns="91423" tIns="91423" rIns="91423" bIns="91423" anchor="t" anchorCtr="0"/>
          <a:lstStyle>
            <a:lvl1pPr marL="342892" lvl="0" indent="-342892" rtl="0">
              <a:spcBef>
                <a:spcPts val="0"/>
              </a:spcBef>
              <a:spcAft>
                <a:spcPts val="0"/>
              </a:spcAft>
              <a:buSzPts val="3600"/>
              <a:buFont typeface="Oxygen"/>
              <a:buChar char="●"/>
              <a:defRPr sz="2700">
                <a:latin typeface="Oxygen"/>
                <a:ea typeface="Oxygen"/>
                <a:cs typeface="Oxygen"/>
                <a:sym typeface="Oxygen"/>
              </a:defRPr>
            </a:lvl1pPr>
            <a:lvl2pPr marL="685783" lvl="1" indent="-261932" rtl="0">
              <a:spcBef>
                <a:spcPts val="1575"/>
              </a:spcBef>
              <a:spcAft>
                <a:spcPts val="0"/>
              </a:spcAft>
              <a:buSzPts val="19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2pPr>
            <a:lvl3pPr marL="1028675" lvl="2" indent="-261932" rtl="0">
              <a:spcBef>
                <a:spcPts val="1575"/>
              </a:spcBef>
              <a:spcAft>
                <a:spcPts val="0"/>
              </a:spcAft>
              <a:buSzPts val="19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3pPr>
            <a:lvl4pPr marL="1371566" lvl="3" indent="-261932" rtl="0">
              <a:spcBef>
                <a:spcPts val="1575"/>
              </a:spcBef>
              <a:spcAft>
                <a:spcPts val="0"/>
              </a:spcAft>
              <a:buSzPts val="1900"/>
              <a:buChar char="●"/>
              <a:defRPr/>
            </a:lvl4pPr>
            <a:lvl5pPr marL="1714457" lvl="4" indent="-261932" rtl="0">
              <a:spcBef>
                <a:spcPts val="1575"/>
              </a:spcBef>
              <a:spcAft>
                <a:spcPts val="0"/>
              </a:spcAft>
              <a:buSzPts val="1900"/>
              <a:buChar char="○"/>
              <a:defRPr/>
            </a:lvl5pPr>
            <a:lvl6pPr marL="2057348" lvl="5" indent="-261932" rtl="0">
              <a:spcBef>
                <a:spcPts val="1575"/>
              </a:spcBef>
              <a:spcAft>
                <a:spcPts val="0"/>
              </a:spcAft>
              <a:buSzPts val="1900"/>
              <a:buChar char="■"/>
              <a:defRPr/>
            </a:lvl6pPr>
            <a:lvl7pPr marL="2400240" lvl="6" indent="-261932" rtl="0">
              <a:spcBef>
                <a:spcPts val="1575"/>
              </a:spcBef>
              <a:spcAft>
                <a:spcPts val="0"/>
              </a:spcAft>
              <a:buSzPts val="1900"/>
              <a:buChar char="●"/>
              <a:defRPr/>
            </a:lvl7pPr>
            <a:lvl8pPr marL="2743132" lvl="7" indent="-261932" rtl="0">
              <a:spcBef>
                <a:spcPts val="1575"/>
              </a:spcBef>
              <a:spcAft>
                <a:spcPts val="0"/>
              </a:spcAft>
              <a:buSzPts val="1900"/>
              <a:buChar char="○"/>
              <a:defRPr/>
            </a:lvl8pPr>
            <a:lvl9pPr marL="3086023" lvl="8" indent="-261932" rtl="0">
              <a:spcBef>
                <a:spcPts val="1575"/>
              </a:spcBef>
              <a:spcAft>
                <a:spcPts val="1575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1947209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46039413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878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2" y="445025"/>
            <a:ext cx="8520525" cy="738633"/>
          </a:xfrm>
          <a:prstGeom prst="rect">
            <a:avLst/>
          </a:prstGeom>
        </p:spPr>
        <p:txBody>
          <a:bodyPr spcFirstLastPara="1" wrap="square" lIns="91411" tIns="91411" rIns="91411" bIns="91411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Oxygen"/>
              <a:buNone/>
              <a:defRPr sz="3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Font typeface="Oxygen"/>
              <a:buNone/>
              <a:defRPr>
                <a:latin typeface="Oxygen"/>
                <a:ea typeface="Oxygen"/>
                <a:cs typeface="Oxygen"/>
                <a:sym typeface="Oxyge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Font typeface="Oxygen"/>
              <a:buNone/>
              <a:defRPr>
                <a:latin typeface="Oxygen"/>
                <a:ea typeface="Oxygen"/>
                <a:cs typeface="Oxygen"/>
                <a:sym typeface="Oxyge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Font typeface="Oxygen"/>
              <a:buNone/>
              <a:defRPr>
                <a:latin typeface="Oxygen"/>
                <a:ea typeface="Oxygen"/>
                <a:cs typeface="Oxygen"/>
                <a:sym typeface="Oxyge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Font typeface="Oxygen"/>
              <a:buNone/>
              <a:defRPr>
                <a:latin typeface="Oxygen"/>
                <a:ea typeface="Oxygen"/>
                <a:cs typeface="Oxygen"/>
                <a:sym typeface="Oxyge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Font typeface="Oxygen"/>
              <a:buNone/>
              <a:defRPr>
                <a:latin typeface="Oxygen"/>
                <a:ea typeface="Oxygen"/>
                <a:cs typeface="Oxygen"/>
                <a:sym typeface="Oxyge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Font typeface="Oxygen"/>
              <a:buNone/>
              <a:defRPr>
                <a:latin typeface="Oxygen"/>
                <a:ea typeface="Oxygen"/>
                <a:cs typeface="Oxygen"/>
                <a:sym typeface="Oxyge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Font typeface="Oxygen"/>
              <a:buNone/>
              <a:defRPr>
                <a:latin typeface="Oxygen"/>
                <a:ea typeface="Oxygen"/>
                <a:cs typeface="Oxygen"/>
                <a:sym typeface="Oxyge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Font typeface="Oxygen"/>
              <a:buNone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2" y="1152475"/>
            <a:ext cx="8520525" cy="600134"/>
          </a:xfrm>
          <a:prstGeom prst="rect">
            <a:avLst/>
          </a:prstGeom>
        </p:spPr>
        <p:txBody>
          <a:bodyPr spcFirstLastPara="1" wrap="square" lIns="91411" tIns="91411" rIns="91411" bIns="91411" anchor="t" anchorCtr="0"/>
          <a:lstStyle>
            <a:lvl1pPr marL="342839" lvl="0" indent="-342839" rtl="0">
              <a:spcBef>
                <a:spcPts val="0"/>
              </a:spcBef>
              <a:spcAft>
                <a:spcPts val="0"/>
              </a:spcAft>
              <a:buSzPts val="3600"/>
              <a:buFont typeface="Oxygen"/>
              <a:buChar char="●"/>
              <a:defRPr sz="2700">
                <a:latin typeface="Oxygen"/>
                <a:ea typeface="Oxygen"/>
                <a:cs typeface="Oxygen"/>
                <a:sym typeface="Oxygen"/>
              </a:defRPr>
            </a:lvl1pPr>
            <a:lvl2pPr marL="685681" lvl="1" indent="-261896" rtl="0">
              <a:spcBef>
                <a:spcPts val="1575"/>
              </a:spcBef>
              <a:spcAft>
                <a:spcPts val="0"/>
              </a:spcAft>
              <a:buSzPts val="19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2pPr>
            <a:lvl3pPr marL="1028522" lvl="2" indent="-261896" rtl="0">
              <a:spcBef>
                <a:spcPts val="1575"/>
              </a:spcBef>
              <a:spcAft>
                <a:spcPts val="0"/>
              </a:spcAft>
              <a:buSzPts val="19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3pPr>
            <a:lvl4pPr marL="1371362" lvl="3" indent="-261896" rtl="0">
              <a:spcBef>
                <a:spcPts val="1575"/>
              </a:spcBef>
              <a:spcAft>
                <a:spcPts val="0"/>
              </a:spcAft>
              <a:buSzPts val="1900"/>
              <a:buChar char="●"/>
              <a:defRPr/>
            </a:lvl4pPr>
            <a:lvl5pPr marL="1714205" lvl="4" indent="-261896" rtl="0">
              <a:spcBef>
                <a:spcPts val="1575"/>
              </a:spcBef>
              <a:spcAft>
                <a:spcPts val="0"/>
              </a:spcAft>
              <a:buSzPts val="1900"/>
              <a:buChar char="○"/>
              <a:defRPr/>
            </a:lvl5pPr>
            <a:lvl6pPr marL="2057042" lvl="5" indent="-261896" rtl="0">
              <a:spcBef>
                <a:spcPts val="1575"/>
              </a:spcBef>
              <a:spcAft>
                <a:spcPts val="0"/>
              </a:spcAft>
              <a:buSzPts val="1900"/>
              <a:buChar char="■"/>
              <a:defRPr/>
            </a:lvl6pPr>
            <a:lvl7pPr marL="2399880" lvl="6" indent="-261896" rtl="0">
              <a:spcBef>
                <a:spcPts val="1575"/>
              </a:spcBef>
              <a:spcAft>
                <a:spcPts val="0"/>
              </a:spcAft>
              <a:buSzPts val="1900"/>
              <a:buChar char="●"/>
              <a:defRPr/>
            </a:lvl7pPr>
            <a:lvl8pPr marL="2742719" lvl="7" indent="-261896" rtl="0">
              <a:spcBef>
                <a:spcPts val="1575"/>
              </a:spcBef>
              <a:spcAft>
                <a:spcPts val="0"/>
              </a:spcAft>
              <a:buSzPts val="1900"/>
              <a:buChar char="○"/>
              <a:defRPr/>
            </a:lvl8pPr>
            <a:lvl9pPr marL="3085561" lvl="8" indent="-261896" rtl="0">
              <a:spcBef>
                <a:spcPts val="1575"/>
              </a:spcBef>
              <a:spcAft>
                <a:spcPts val="1575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</p:spPr>
        <p:txBody>
          <a:bodyPr spcFirstLastPara="1" wrap="square" lIns="91411" tIns="91411" rIns="91411" bIns="91411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51947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6039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20715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2" Type="http://schemas.openxmlformats.org/officeDocument/2006/relationships/slideLayout" Target="../slideLayouts/slideLayout56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42901"/>
            <a:ext cx="419100" cy="4445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43768" y="284125"/>
            <a:ext cx="420370" cy="506730"/>
          </a:xfrm>
          <a:custGeom>
            <a:avLst/>
            <a:gdLst/>
            <a:ahLst/>
            <a:cxnLst/>
            <a:rect l="l" t="t" r="r" b="b"/>
            <a:pathLst>
              <a:path w="420370" h="506730">
                <a:moveTo>
                  <a:pt x="419349" y="0"/>
                </a:moveTo>
                <a:lnTo>
                  <a:pt x="109997" y="734"/>
                </a:lnTo>
                <a:lnTo>
                  <a:pt x="0" y="505816"/>
                </a:lnTo>
                <a:lnTo>
                  <a:pt x="420120" y="506158"/>
                </a:lnTo>
                <a:lnTo>
                  <a:pt x="4193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0096" y="152496"/>
            <a:ext cx="7843806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00A9E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1364" y="1096492"/>
            <a:ext cx="8241273" cy="2539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7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7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7492" y="4833123"/>
            <a:ext cx="193675" cy="1269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5400">
              <a:spcBef>
                <a:spcPts val="240"/>
              </a:spcBef>
              <a:defRPr sz="800" b="0" i="0" spc="-40" dirty="0">
                <a:solidFill>
                  <a:srgbClr val="888888"/>
                </a:solidFill>
                <a:latin typeface="Lucida Sans Unicode"/>
                <a:cs typeface="Lucida Sans Unicode"/>
              </a:defRPr>
            </a:lvl1pPr>
          </a:lstStyle>
          <a:p>
            <a:fld id="{81D60167-4931-47E6-BA6A-407CBD079E47}" type="slidenum">
              <a:rPr lang="en-US" smtClean="0"/>
              <a:pPr/>
              <a:t>‹#›</a:t>
            </a:fld>
            <a:r>
              <a:rPr lang="en-US" spc="-160" dirty="0" smtClean="0"/>
              <a:t> </a:t>
            </a:r>
            <a:endParaRPr lang="en-US" spc="-1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18">
        <a:defRPr>
          <a:latin typeface="+mn-lt"/>
          <a:ea typeface="+mn-ea"/>
          <a:cs typeface="+mn-cs"/>
        </a:defRPr>
      </a:lvl2pPr>
      <a:lvl3pPr marL="914243">
        <a:defRPr>
          <a:latin typeface="+mn-lt"/>
          <a:ea typeface="+mn-ea"/>
          <a:cs typeface="+mn-cs"/>
        </a:defRPr>
      </a:lvl3pPr>
      <a:lvl4pPr marL="1371362">
        <a:defRPr>
          <a:latin typeface="+mn-lt"/>
          <a:ea typeface="+mn-ea"/>
          <a:cs typeface="+mn-cs"/>
        </a:defRPr>
      </a:lvl4pPr>
      <a:lvl5pPr marL="1828484">
        <a:defRPr>
          <a:latin typeface="+mn-lt"/>
          <a:ea typeface="+mn-ea"/>
          <a:cs typeface="+mn-cs"/>
        </a:defRPr>
      </a:lvl5pPr>
      <a:lvl6pPr marL="2285601">
        <a:defRPr>
          <a:latin typeface="+mn-lt"/>
          <a:ea typeface="+mn-ea"/>
          <a:cs typeface="+mn-cs"/>
        </a:defRPr>
      </a:lvl6pPr>
      <a:lvl7pPr marL="2742719">
        <a:defRPr>
          <a:latin typeface="+mn-lt"/>
          <a:ea typeface="+mn-ea"/>
          <a:cs typeface="+mn-cs"/>
        </a:defRPr>
      </a:lvl7pPr>
      <a:lvl8pPr marL="3199840">
        <a:defRPr>
          <a:latin typeface="+mn-lt"/>
          <a:ea typeface="+mn-ea"/>
          <a:cs typeface="+mn-cs"/>
        </a:defRPr>
      </a:lvl8pPr>
      <a:lvl9pPr marL="365696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18">
        <a:defRPr>
          <a:latin typeface="+mn-lt"/>
          <a:ea typeface="+mn-ea"/>
          <a:cs typeface="+mn-cs"/>
        </a:defRPr>
      </a:lvl2pPr>
      <a:lvl3pPr marL="914243">
        <a:defRPr>
          <a:latin typeface="+mn-lt"/>
          <a:ea typeface="+mn-ea"/>
          <a:cs typeface="+mn-cs"/>
        </a:defRPr>
      </a:lvl3pPr>
      <a:lvl4pPr marL="1371362">
        <a:defRPr>
          <a:latin typeface="+mn-lt"/>
          <a:ea typeface="+mn-ea"/>
          <a:cs typeface="+mn-cs"/>
        </a:defRPr>
      </a:lvl4pPr>
      <a:lvl5pPr marL="1828484">
        <a:defRPr>
          <a:latin typeface="+mn-lt"/>
          <a:ea typeface="+mn-ea"/>
          <a:cs typeface="+mn-cs"/>
        </a:defRPr>
      </a:lvl5pPr>
      <a:lvl6pPr marL="2285601">
        <a:defRPr>
          <a:latin typeface="+mn-lt"/>
          <a:ea typeface="+mn-ea"/>
          <a:cs typeface="+mn-cs"/>
        </a:defRPr>
      </a:lvl6pPr>
      <a:lvl7pPr marL="2742719">
        <a:defRPr>
          <a:latin typeface="+mn-lt"/>
          <a:ea typeface="+mn-ea"/>
          <a:cs typeface="+mn-cs"/>
        </a:defRPr>
      </a:lvl7pPr>
      <a:lvl8pPr marL="3199840">
        <a:defRPr>
          <a:latin typeface="+mn-lt"/>
          <a:ea typeface="+mn-ea"/>
          <a:cs typeface="+mn-cs"/>
        </a:defRPr>
      </a:lvl8pPr>
      <a:lvl9pPr marL="365696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68570" tIns="34289" rIns="68570" bIns="3428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5"/>
            <a:ext cx="8229600" cy="3394472"/>
          </a:xfrm>
          <a:prstGeom prst="rect">
            <a:avLst/>
          </a:prstGeom>
        </p:spPr>
        <p:txBody>
          <a:bodyPr vert="horz" lIns="68570" tIns="34289" rIns="68570" bIns="342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70"/>
            <a:ext cx="2133600" cy="273844"/>
          </a:xfrm>
          <a:prstGeom prst="rect">
            <a:avLst/>
          </a:prstGeom>
        </p:spPr>
        <p:txBody>
          <a:bodyPr vert="horz" lIns="68570" tIns="34289" rIns="68570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2BF89-6FE2-487F-8F6A-7A814E152D36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70"/>
            <a:ext cx="2895600" cy="273844"/>
          </a:xfrm>
          <a:prstGeom prst="rect">
            <a:avLst/>
          </a:prstGeom>
        </p:spPr>
        <p:txBody>
          <a:bodyPr vert="horz" lIns="68570" tIns="34289" rIns="68570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70"/>
            <a:ext cx="2133600" cy="273844"/>
          </a:xfrm>
          <a:prstGeom prst="rect">
            <a:avLst/>
          </a:prstGeom>
        </p:spPr>
        <p:txBody>
          <a:bodyPr vert="horz" lIns="68570" tIns="34289" rIns="68570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57462-1E6B-4801-97F6-CC363C67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117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</p:sldLayoutIdLst>
  <p:txStyles>
    <p:titleStyle>
      <a:lvl1pPr algn="ctr" defTabSz="685681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32" indent="-257132" algn="l" defTabSz="685681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15" indent="-214278" algn="l" defTabSz="685681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02" indent="-171422" algn="l" defTabSz="685681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940" indent="-171422" algn="l" defTabSz="685681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779" indent="-171422" algn="l" defTabSz="685681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621" indent="-171422" algn="l" defTabSz="685681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62" indent="-171422" algn="l" defTabSz="685681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302" indent="-171422" algn="l" defTabSz="685681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45" indent="-171422" algn="l" defTabSz="685681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9" algn="l" defTabSz="6856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81" algn="l" defTabSz="6856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22" algn="l" defTabSz="6856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62" algn="l" defTabSz="6856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05" algn="l" defTabSz="6856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42" algn="l" defTabSz="6856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80" algn="l" defTabSz="6856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719" algn="l" defTabSz="6856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68571" tIns="34289" rIns="68571" bIns="3428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5"/>
            <a:ext cx="8229600" cy="3394472"/>
          </a:xfrm>
          <a:prstGeom prst="rect">
            <a:avLst/>
          </a:prstGeom>
        </p:spPr>
        <p:txBody>
          <a:bodyPr vert="horz" lIns="68571" tIns="34289" rIns="68571" bIns="342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70"/>
            <a:ext cx="2133600" cy="273844"/>
          </a:xfrm>
          <a:prstGeom prst="rect">
            <a:avLst/>
          </a:prstGeom>
        </p:spPr>
        <p:txBody>
          <a:bodyPr vert="horz" lIns="68571" tIns="34289" rIns="68571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2BF89-6FE2-487F-8F6A-7A814E152D36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70"/>
            <a:ext cx="2895600" cy="273844"/>
          </a:xfrm>
          <a:prstGeom prst="rect">
            <a:avLst/>
          </a:prstGeom>
        </p:spPr>
        <p:txBody>
          <a:bodyPr vert="horz" lIns="68571" tIns="34289" rIns="68571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70"/>
            <a:ext cx="2133600" cy="273844"/>
          </a:xfrm>
          <a:prstGeom prst="rect">
            <a:avLst/>
          </a:prstGeom>
        </p:spPr>
        <p:txBody>
          <a:bodyPr vert="horz" lIns="68571" tIns="34289" rIns="68571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57462-1E6B-4801-97F6-CC363C67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117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</p:sldLayoutIdLst>
  <p:txStyles>
    <p:titleStyle>
      <a:lvl1pPr algn="ctr" defTabSz="68569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38" indent="-257138" algn="l" defTabSz="68569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29" indent="-214283" algn="l" defTabSz="685698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23" indent="-171426" algn="l" defTabSz="685698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970" indent="-171426" algn="l" defTabSz="685698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18" indent="-171426" algn="l" defTabSz="685698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668" indent="-171426" algn="l" defTabSz="68569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17" indent="-171426" algn="l" defTabSz="68569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366" indent="-171426" algn="l" defTabSz="68569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17" indent="-171426" algn="l" defTabSz="68569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48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98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7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96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47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93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940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788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68574" tIns="34289" rIns="68574" bIns="3428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5"/>
            <a:ext cx="8229600" cy="3394472"/>
          </a:xfrm>
          <a:prstGeom prst="rect">
            <a:avLst/>
          </a:prstGeom>
        </p:spPr>
        <p:txBody>
          <a:bodyPr vert="horz" lIns="68574" tIns="34289" rIns="68574" bIns="342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70"/>
            <a:ext cx="2133600" cy="273844"/>
          </a:xfrm>
          <a:prstGeom prst="rect">
            <a:avLst/>
          </a:prstGeom>
        </p:spPr>
        <p:txBody>
          <a:bodyPr vert="horz" lIns="68574" tIns="34289" rIns="68574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2BF89-6FE2-487F-8F6A-7A814E152D36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70"/>
            <a:ext cx="2895600" cy="273844"/>
          </a:xfrm>
          <a:prstGeom prst="rect">
            <a:avLst/>
          </a:prstGeom>
        </p:spPr>
        <p:txBody>
          <a:bodyPr vert="horz" lIns="68574" tIns="34289" rIns="68574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70"/>
            <a:ext cx="2133600" cy="273844"/>
          </a:xfrm>
          <a:prstGeom prst="rect">
            <a:avLst/>
          </a:prstGeom>
        </p:spPr>
        <p:txBody>
          <a:bodyPr vert="horz" lIns="68574" tIns="34289" rIns="68574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57462-1E6B-4801-97F6-CC363C67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117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</p:sldLayoutIdLst>
  <p:txStyles>
    <p:titleStyle>
      <a:lvl1pPr algn="ctr" defTabSz="685732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50" indent="-257150" algn="l" defTabSz="6857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57" indent="-214293" algn="l" defTabSz="685732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65" indent="-171434" algn="l" defTabSz="6857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30" indent="-171434" algn="l" defTabSz="685732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96" indent="-171434" algn="l" defTabSz="685732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62" indent="-171434" algn="l" defTabSz="6857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28" indent="-171434" algn="l" defTabSz="6857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94" indent="-171434" algn="l" defTabSz="6857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61" indent="-171434" algn="l" defTabSz="6857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4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31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5"/>
            <a:ext cx="8229600" cy="3394472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70"/>
            <a:ext cx="21336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2BF89-6FE2-487F-8F6A-7A814E152D36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70"/>
            <a:ext cx="28956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70"/>
            <a:ext cx="21336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57462-1E6B-4801-97F6-CC363C67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117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</p:sldLayoutIdLst>
  <p:txStyles>
    <p:titleStyle>
      <a:lvl1pPr algn="ctr" defTabSz="68578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44.gif"/><Relationship Id="rId5" Type="http://schemas.openxmlformats.org/officeDocument/2006/relationships/image" Target="../media/image43.gif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yticsindiamag.com/ai-cancer-detection-india-light-scatter-algorithm/" TargetMode="Externa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bankexamportal.com/daily-current-affairs/24-december-2017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8702"/>
            <a:ext cx="8229600" cy="2062103"/>
          </a:xfrm>
        </p:spPr>
        <p:txBody>
          <a:bodyPr/>
          <a:lstStyle/>
          <a:p>
            <a:pPr algn="ctr"/>
            <a:r>
              <a:rPr lang="en-US" sz="2100" dirty="0" err="1">
                <a:solidFill>
                  <a:srgbClr val="002060"/>
                </a:solidFill>
                <a:latin typeface="Time New Roman"/>
              </a:rPr>
              <a:t>Sabyasachi</a:t>
            </a:r>
            <a:r>
              <a:rPr lang="en-US" sz="2100" dirty="0">
                <a:solidFill>
                  <a:srgbClr val="002060"/>
                </a:solidFill>
                <a:latin typeface="Time New Roman"/>
              </a:rPr>
              <a:t> </a:t>
            </a:r>
            <a:r>
              <a:rPr lang="en-US" sz="2100" dirty="0" err="1" smtClean="0">
                <a:solidFill>
                  <a:srgbClr val="002060"/>
                </a:solidFill>
                <a:latin typeface="Time New Roman"/>
              </a:rPr>
              <a:t>Mukhopadhyay</a:t>
            </a:r>
            <a:endParaRPr lang="en-US" sz="2100" dirty="0" smtClean="0">
              <a:solidFill>
                <a:srgbClr val="002060"/>
              </a:solidFill>
              <a:latin typeface="Time New Roman"/>
            </a:endParaRPr>
          </a:p>
          <a:p>
            <a:pPr lvl="0" algn="ctr"/>
            <a:r>
              <a:rPr lang="en-US" sz="1200" dirty="0" smtClean="0">
                <a:solidFill>
                  <a:srgbClr val="00B0F0"/>
                </a:solidFill>
                <a:latin typeface="Time New Roman"/>
              </a:rPr>
              <a:t>Google Developer Expert in Machine Learning</a:t>
            </a:r>
            <a:endParaRPr lang="en-US" sz="2100" dirty="0">
              <a:solidFill>
                <a:srgbClr val="002060"/>
              </a:solidFill>
              <a:latin typeface="Time New Roman"/>
            </a:endParaRPr>
          </a:p>
          <a:p>
            <a:pPr algn="ctr"/>
            <a:r>
              <a:rPr lang="en-US" sz="1200" dirty="0">
                <a:solidFill>
                  <a:srgbClr val="00B0F0"/>
                </a:solidFill>
                <a:latin typeface="Time New Roman"/>
              </a:rPr>
              <a:t>Kolkata Lead, Facebook Developer Circle</a:t>
            </a:r>
          </a:p>
          <a:p>
            <a:pPr algn="ctr"/>
            <a:r>
              <a:rPr lang="en-US" sz="1200" dirty="0" smtClean="0">
                <a:solidFill>
                  <a:srgbClr val="00B0F0"/>
                </a:solidFill>
                <a:latin typeface="Time New Roman"/>
              </a:rPr>
              <a:t>Intel </a:t>
            </a:r>
            <a:r>
              <a:rPr lang="en-US" sz="1200" dirty="0">
                <a:solidFill>
                  <a:srgbClr val="00B0F0"/>
                </a:solidFill>
                <a:latin typeface="Time New Roman"/>
              </a:rPr>
              <a:t>Software </a:t>
            </a:r>
            <a:r>
              <a:rPr lang="en-US" sz="1200" dirty="0" smtClean="0">
                <a:solidFill>
                  <a:srgbClr val="00B0F0"/>
                </a:solidFill>
                <a:latin typeface="Time New Roman"/>
              </a:rPr>
              <a:t>Innovator</a:t>
            </a:r>
          </a:p>
          <a:p>
            <a:pPr algn="ctr"/>
            <a:r>
              <a:rPr lang="en-US" sz="1200" dirty="0" smtClean="0">
                <a:solidFill>
                  <a:srgbClr val="00B0F0"/>
                </a:solidFill>
                <a:latin typeface="Time New Roman"/>
              </a:rPr>
              <a:t>Assistant Professor, BIMS Kolkata (Affiliated to MAKAUT)</a:t>
            </a:r>
            <a:endParaRPr lang="en-US" sz="1200" dirty="0">
              <a:solidFill>
                <a:srgbClr val="00B0F0"/>
              </a:solidFill>
              <a:latin typeface="Time New Roman"/>
            </a:endParaRPr>
          </a:p>
          <a:p>
            <a:pPr algn="ctr"/>
            <a:r>
              <a:rPr lang="en-US" sz="1200" dirty="0">
                <a:solidFill>
                  <a:srgbClr val="00B0F0"/>
                </a:solidFill>
                <a:latin typeface="Time New Roman"/>
              </a:rPr>
              <a:t>Visiting Faculty, SCIT </a:t>
            </a:r>
            <a:r>
              <a:rPr lang="en-US" sz="1200" dirty="0" err="1" smtClean="0">
                <a:solidFill>
                  <a:srgbClr val="00B0F0"/>
                </a:solidFill>
                <a:latin typeface="Time New Roman"/>
              </a:rPr>
              <a:t>Pune</a:t>
            </a:r>
            <a:r>
              <a:rPr lang="en-US" sz="1200" dirty="0" smtClean="0">
                <a:solidFill>
                  <a:srgbClr val="00B0F0"/>
                </a:solidFill>
                <a:latin typeface="Time New Roman"/>
              </a:rPr>
              <a:t> (Deemed University)</a:t>
            </a:r>
          </a:p>
          <a:p>
            <a:pPr algn="ctr"/>
            <a:r>
              <a:rPr lang="en-US" sz="1200" dirty="0" smtClean="0">
                <a:solidFill>
                  <a:srgbClr val="00B0F0"/>
                </a:solidFill>
                <a:latin typeface="Time New Roman"/>
              </a:rPr>
              <a:t>Ambassador &amp; Co-Organizer, ODSC Kolkata Chapter</a:t>
            </a:r>
            <a:endParaRPr lang="en-US" sz="1200" dirty="0">
              <a:solidFill>
                <a:srgbClr val="00B0F0"/>
              </a:solidFill>
              <a:latin typeface="Time New Roman"/>
            </a:endParaRPr>
          </a:p>
          <a:p>
            <a:pPr algn="ctr"/>
            <a:r>
              <a:rPr lang="en-US" sz="1200" dirty="0" smtClean="0">
                <a:solidFill>
                  <a:srgbClr val="00B0F0"/>
                </a:solidFill>
                <a:latin typeface="Time New Roman"/>
              </a:rPr>
              <a:t> </a:t>
            </a:r>
            <a:endParaRPr lang="en-US" sz="1200" dirty="0">
              <a:solidFill>
                <a:srgbClr val="00B0F0"/>
              </a:solidFill>
              <a:latin typeface="Time New Roman"/>
            </a:endParaRPr>
          </a:p>
          <a:p>
            <a:pPr algn="ctr"/>
            <a:endParaRPr lang="en-US" sz="1200" dirty="0">
              <a:solidFill>
                <a:srgbClr val="002060"/>
              </a:solidFill>
              <a:latin typeface="Time New Roman"/>
            </a:endParaRPr>
          </a:p>
          <a:p>
            <a:endParaRPr lang="en-US" dirty="0"/>
          </a:p>
        </p:txBody>
      </p:sp>
      <p:pic>
        <p:nvPicPr>
          <p:cNvPr id="4" name="Google Shape;5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3000" y="205978"/>
            <a:ext cx="6858000" cy="10036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6;p13"/>
          <p:cNvSpPr txBox="1"/>
          <p:nvPr/>
        </p:nvSpPr>
        <p:spPr>
          <a:xfrm>
            <a:off x="2150090" y="361949"/>
            <a:ext cx="5283675" cy="822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lvl="0" algn="ctr"/>
            <a:r>
              <a:rPr lang="en-US" sz="2300" b="1" dirty="0" smtClean="0">
                <a:solidFill>
                  <a:srgbClr val="FFFF00"/>
                </a:solidFill>
              </a:rPr>
              <a:t>Edge Computing in Healthcare</a:t>
            </a:r>
            <a:endParaRPr sz="2300" b="1" dirty="0">
              <a:solidFill>
                <a:srgbClr val="FFFF00"/>
              </a:solidFill>
            </a:endParaRPr>
          </a:p>
        </p:txBody>
      </p:sp>
      <p:sp>
        <p:nvSpPr>
          <p:cNvPr id="7" name="Google Shape;57;p13"/>
          <p:cNvSpPr txBox="1"/>
          <p:nvPr/>
        </p:nvSpPr>
        <p:spPr>
          <a:xfrm>
            <a:off x="445144" y="1459388"/>
            <a:ext cx="6145425" cy="16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algn="ctr"/>
            <a:endParaRPr/>
          </a:p>
        </p:txBody>
      </p:sp>
    </p:spTree>
    <p:extLst>
      <p:ext uri="{BB962C8B-B14F-4D97-AF65-F5344CB8AC3E}">
        <p14:creationId xmlns="" xmlns:p14="http://schemas.microsoft.com/office/powerpoint/2010/main" val="274004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0192" y="4847194"/>
            <a:ext cx="168275" cy="13978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800" spc="5" smtClean="0">
                <a:solidFill>
                  <a:srgbClr val="888888"/>
                </a:solidFill>
                <a:latin typeface="Lucida Sans Unicode"/>
                <a:cs typeface="Lucida Sans Unicode"/>
              </a:rPr>
              <a:t>1</a:t>
            </a:r>
            <a:r>
              <a:rPr lang="en-US" sz="800" spc="5" dirty="0" smtClean="0">
                <a:solidFill>
                  <a:srgbClr val="888888"/>
                </a:solidFill>
                <a:latin typeface="Lucida Sans Unicode"/>
                <a:cs typeface="Lucida Sans Unicode"/>
              </a:rPr>
              <a:t>0</a:t>
            </a:r>
            <a:r>
              <a:rPr sz="800" spc="-160" smtClean="0">
                <a:solidFill>
                  <a:srgbClr val="888888"/>
                </a:solidFill>
                <a:latin typeface="Lucida Sans Unicode"/>
                <a:cs typeface="Lucida Sans Unicode"/>
              </a:rPr>
              <a:t> 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096" y="355691"/>
            <a:ext cx="3571240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500" spc="-40" dirty="0">
                <a:solidFill>
                  <a:srgbClr val="00A9E0"/>
                </a:solidFill>
                <a:latin typeface="Lucida Sans Unicode"/>
                <a:cs typeface="Lucida Sans Unicode"/>
              </a:rPr>
              <a:t>VALUE </a:t>
            </a:r>
            <a:r>
              <a:rPr sz="2500" spc="-95" dirty="0">
                <a:solidFill>
                  <a:srgbClr val="00A9E0"/>
                </a:solidFill>
                <a:latin typeface="Lucida Sans Unicode"/>
                <a:cs typeface="Lucida Sans Unicode"/>
              </a:rPr>
              <a:t>OF </a:t>
            </a:r>
            <a:r>
              <a:rPr sz="2500" spc="-160" dirty="0">
                <a:solidFill>
                  <a:srgbClr val="00A9E0"/>
                </a:solidFill>
                <a:latin typeface="Lucida Sans Unicode"/>
                <a:cs typeface="Lucida Sans Unicode"/>
              </a:rPr>
              <a:t>DATA </a:t>
            </a:r>
            <a:r>
              <a:rPr sz="2500" spc="-110" dirty="0">
                <a:solidFill>
                  <a:srgbClr val="00A9E0"/>
                </a:solidFill>
                <a:latin typeface="Lucida Sans Unicode"/>
                <a:cs typeface="Lucida Sans Unicode"/>
              </a:rPr>
              <a:t>IN</a:t>
            </a:r>
            <a:r>
              <a:rPr sz="2500" spc="-65" dirty="0">
                <a:solidFill>
                  <a:srgbClr val="00A9E0"/>
                </a:solidFill>
                <a:latin typeface="Lucida Sans Unicode"/>
                <a:cs typeface="Lucida Sans Unicode"/>
              </a:rPr>
              <a:t> </a:t>
            </a:r>
            <a:r>
              <a:rPr sz="2500" spc="-25" dirty="0">
                <a:solidFill>
                  <a:srgbClr val="00A9E0"/>
                </a:solidFill>
                <a:latin typeface="Lucida Sans Unicode"/>
                <a:cs typeface="Lucida Sans Unicode"/>
              </a:rPr>
              <a:t>TIME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8164" y="1218846"/>
            <a:ext cx="318135" cy="3037205"/>
          </a:xfrm>
          <a:custGeom>
            <a:avLst/>
            <a:gdLst/>
            <a:ahLst/>
            <a:cxnLst/>
            <a:rect l="l" t="t" r="r" b="b"/>
            <a:pathLst>
              <a:path w="318134" h="3037204">
                <a:moveTo>
                  <a:pt x="211729" y="264582"/>
                </a:moveTo>
                <a:lnTo>
                  <a:pt x="105864" y="264582"/>
                </a:lnTo>
                <a:lnTo>
                  <a:pt x="105863" y="3036939"/>
                </a:lnTo>
                <a:lnTo>
                  <a:pt x="211728" y="3036939"/>
                </a:lnTo>
                <a:lnTo>
                  <a:pt x="211729" y="264582"/>
                </a:lnTo>
                <a:close/>
              </a:path>
              <a:path w="318134" h="3037204">
                <a:moveTo>
                  <a:pt x="158797" y="0"/>
                </a:moveTo>
                <a:lnTo>
                  <a:pt x="0" y="317500"/>
                </a:lnTo>
                <a:lnTo>
                  <a:pt x="105864" y="317500"/>
                </a:lnTo>
                <a:lnTo>
                  <a:pt x="105864" y="264582"/>
                </a:lnTo>
                <a:lnTo>
                  <a:pt x="291127" y="264582"/>
                </a:lnTo>
                <a:lnTo>
                  <a:pt x="158797" y="0"/>
                </a:lnTo>
                <a:close/>
              </a:path>
              <a:path w="318134" h="3037204">
                <a:moveTo>
                  <a:pt x="291127" y="264582"/>
                </a:moveTo>
                <a:lnTo>
                  <a:pt x="211729" y="264582"/>
                </a:lnTo>
                <a:lnTo>
                  <a:pt x="211729" y="317500"/>
                </a:lnTo>
                <a:lnTo>
                  <a:pt x="317594" y="317500"/>
                </a:lnTo>
                <a:lnTo>
                  <a:pt x="291127" y="264582"/>
                </a:lnTo>
                <a:close/>
              </a:path>
            </a:pathLst>
          </a:custGeom>
          <a:solidFill>
            <a:srgbClr val="357E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76960" y="4097031"/>
            <a:ext cx="6583680" cy="317500"/>
          </a:xfrm>
          <a:custGeom>
            <a:avLst/>
            <a:gdLst/>
            <a:ahLst/>
            <a:cxnLst/>
            <a:rect l="l" t="t" r="r" b="b"/>
            <a:pathLst>
              <a:path w="6583680" h="317500">
                <a:moveTo>
                  <a:pt x="6266086" y="211667"/>
                </a:moveTo>
                <a:lnTo>
                  <a:pt x="6266086" y="317500"/>
                </a:lnTo>
                <a:lnTo>
                  <a:pt x="6477814" y="211667"/>
                </a:lnTo>
                <a:lnTo>
                  <a:pt x="6266086" y="211667"/>
                </a:lnTo>
                <a:close/>
              </a:path>
              <a:path w="6583680" h="317500">
                <a:moveTo>
                  <a:pt x="6266086" y="105832"/>
                </a:moveTo>
                <a:lnTo>
                  <a:pt x="6266086" y="211667"/>
                </a:lnTo>
                <a:lnTo>
                  <a:pt x="6319031" y="211667"/>
                </a:lnTo>
                <a:lnTo>
                  <a:pt x="6319031" y="105832"/>
                </a:lnTo>
                <a:lnTo>
                  <a:pt x="6266086" y="105832"/>
                </a:lnTo>
                <a:close/>
              </a:path>
              <a:path w="6583680" h="317500">
                <a:moveTo>
                  <a:pt x="6266086" y="0"/>
                </a:moveTo>
                <a:lnTo>
                  <a:pt x="6266086" y="105832"/>
                </a:lnTo>
                <a:lnTo>
                  <a:pt x="6319031" y="105832"/>
                </a:lnTo>
                <a:lnTo>
                  <a:pt x="6319031" y="211667"/>
                </a:lnTo>
                <a:lnTo>
                  <a:pt x="6477817" y="211665"/>
                </a:lnTo>
                <a:lnTo>
                  <a:pt x="6583680" y="158750"/>
                </a:lnTo>
                <a:lnTo>
                  <a:pt x="6266086" y="0"/>
                </a:lnTo>
                <a:close/>
              </a:path>
              <a:path w="6583680" h="317500">
                <a:moveTo>
                  <a:pt x="0" y="105831"/>
                </a:moveTo>
                <a:lnTo>
                  <a:pt x="0" y="211665"/>
                </a:lnTo>
                <a:lnTo>
                  <a:pt x="6266086" y="211667"/>
                </a:lnTo>
                <a:lnTo>
                  <a:pt x="6266086" y="105832"/>
                </a:lnTo>
                <a:lnTo>
                  <a:pt x="0" y="105831"/>
                </a:lnTo>
                <a:close/>
              </a:path>
            </a:pathLst>
          </a:custGeom>
          <a:solidFill>
            <a:srgbClr val="357E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8246" y="1584491"/>
            <a:ext cx="6766559" cy="2326005"/>
          </a:xfrm>
          <a:custGeom>
            <a:avLst/>
            <a:gdLst/>
            <a:ahLst/>
            <a:cxnLst/>
            <a:rect l="l" t="t" r="r" b="b"/>
            <a:pathLst>
              <a:path w="6766559" h="2326004">
                <a:moveTo>
                  <a:pt x="0" y="385965"/>
                </a:moveTo>
                <a:lnTo>
                  <a:pt x="52661" y="380368"/>
                </a:lnTo>
                <a:lnTo>
                  <a:pt x="105265" y="374863"/>
                </a:lnTo>
                <a:lnTo>
                  <a:pt x="157754" y="369546"/>
                </a:lnTo>
                <a:lnTo>
                  <a:pt x="210069" y="364508"/>
                </a:lnTo>
                <a:lnTo>
                  <a:pt x="262154" y="359843"/>
                </a:lnTo>
                <a:lnTo>
                  <a:pt x="313949" y="355645"/>
                </a:lnTo>
                <a:lnTo>
                  <a:pt x="365398" y="352007"/>
                </a:lnTo>
                <a:lnTo>
                  <a:pt x="416442" y="349021"/>
                </a:lnTo>
                <a:lnTo>
                  <a:pt x="467024" y="346782"/>
                </a:lnTo>
                <a:lnTo>
                  <a:pt x="517087" y="345383"/>
                </a:lnTo>
                <a:lnTo>
                  <a:pt x="566571" y="344917"/>
                </a:lnTo>
                <a:lnTo>
                  <a:pt x="615421" y="345476"/>
                </a:lnTo>
                <a:lnTo>
                  <a:pt x="663577" y="347156"/>
                </a:lnTo>
                <a:lnTo>
                  <a:pt x="710982" y="350048"/>
                </a:lnTo>
                <a:lnTo>
                  <a:pt x="757578" y="354246"/>
                </a:lnTo>
                <a:lnTo>
                  <a:pt x="803307" y="359843"/>
                </a:lnTo>
                <a:lnTo>
                  <a:pt x="848113" y="366934"/>
                </a:lnTo>
                <a:lnTo>
                  <a:pt x="891936" y="375610"/>
                </a:lnTo>
                <a:lnTo>
                  <a:pt x="934720" y="385965"/>
                </a:lnTo>
                <a:lnTo>
                  <a:pt x="983922" y="399423"/>
                </a:lnTo>
                <a:lnTo>
                  <a:pt x="1031319" y="413322"/>
                </a:lnTo>
                <a:lnTo>
                  <a:pt x="1077089" y="427945"/>
                </a:lnTo>
                <a:lnTo>
                  <a:pt x="1121410" y="443574"/>
                </a:lnTo>
                <a:lnTo>
                  <a:pt x="1164461" y="460493"/>
                </a:lnTo>
                <a:lnTo>
                  <a:pt x="1206420" y="478985"/>
                </a:lnTo>
                <a:lnTo>
                  <a:pt x="1247467" y="499331"/>
                </a:lnTo>
                <a:lnTo>
                  <a:pt x="1287780" y="521815"/>
                </a:lnTo>
                <a:lnTo>
                  <a:pt x="1327537" y="546719"/>
                </a:lnTo>
                <a:lnTo>
                  <a:pt x="1366917" y="574326"/>
                </a:lnTo>
                <a:lnTo>
                  <a:pt x="1406098" y="604918"/>
                </a:lnTo>
                <a:lnTo>
                  <a:pt x="1445260" y="638779"/>
                </a:lnTo>
                <a:lnTo>
                  <a:pt x="1484580" y="676191"/>
                </a:lnTo>
                <a:lnTo>
                  <a:pt x="1524238" y="717436"/>
                </a:lnTo>
                <a:lnTo>
                  <a:pt x="1564411" y="762798"/>
                </a:lnTo>
                <a:lnTo>
                  <a:pt x="1605280" y="812559"/>
                </a:lnTo>
                <a:lnTo>
                  <a:pt x="1646943" y="873850"/>
                </a:lnTo>
                <a:lnTo>
                  <a:pt x="1666189" y="908502"/>
                </a:lnTo>
                <a:lnTo>
                  <a:pt x="1684542" y="945542"/>
                </a:lnTo>
                <a:lnTo>
                  <a:pt x="1702129" y="984757"/>
                </a:lnTo>
                <a:lnTo>
                  <a:pt x="1719071" y="1025937"/>
                </a:lnTo>
                <a:lnTo>
                  <a:pt x="1735495" y="1068868"/>
                </a:lnTo>
                <a:lnTo>
                  <a:pt x="1751523" y="1113338"/>
                </a:lnTo>
                <a:lnTo>
                  <a:pt x="1767281" y="1159136"/>
                </a:lnTo>
                <a:lnTo>
                  <a:pt x="1782891" y="1206048"/>
                </a:lnTo>
                <a:lnTo>
                  <a:pt x="1798479" y="1253864"/>
                </a:lnTo>
                <a:lnTo>
                  <a:pt x="1814169" y="1302370"/>
                </a:lnTo>
                <a:lnTo>
                  <a:pt x="1830084" y="1351354"/>
                </a:lnTo>
                <a:lnTo>
                  <a:pt x="1846350" y="1400605"/>
                </a:lnTo>
                <a:lnTo>
                  <a:pt x="1863089" y="1449910"/>
                </a:lnTo>
                <a:lnTo>
                  <a:pt x="1880427" y="1499057"/>
                </a:lnTo>
                <a:lnTo>
                  <a:pt x="1898487" y="1547834"/>
                </a:lnTo>
                <a:lnTo>
                  <a:pt x="1917394" y="1596029"/>
                </a:lnTo>
                <a:lnTo>
                  <a:pt x="1937272" y="1643429"/>
                </a:lnTo>
                <a:lnTo>
                  <a:pt x="1958245" y="1689822"/>
                </a:lnTo>
                <a:lnTo>
                  <a:pt x="1980437" y="1734996"/>
                </a:lnTo>
                <a:lnTo>
                  <a:pt x="2003973" y="1778740"/>
                </a:lnTo>
                <a:lnTo>
                  <a:pt x="2028976" y="1820840"/>
                </a:lnTo>
                <a:lnTo>
                  <a:pt x="2055571" y="1861085"/>
                </a:lnTo>
                <a:lnTo>
                  <a:pt x="2083881" y="1899263"/>
                </a:lnTo>
                <a:lnTo>
                  <a:pt x="2114032" y="1935161"/>
                </a:lnTo>
                <a:lnTo>
                  <a:pt x="2146147" y="1968566"/>
                </a:lnTo>
                <a:lnTo>
                  <a:pt x="2180351" y="1999268"/>
                </a:lnTo>
                <a:lnTo>
                  <a:pt x="2216767" y="2027054"/>
                </a:lnTo>
                <a:lnTo>
                  <a:pt x="2255520" y="2051712"/>
                </a:lnTo>
                <a:lnTo>
                  <a:pt x="2289030" y="2070252"/>
                </a:lnTo>
                <a:lnTo>
                  <a:pt x="2324679" y="2088509"/>
                </a:lnTo>
                <a:lnTo>
                  <a:pt x="2362348" y="2106438"/>
                </a:lnTo>
                <a:lnTo>
                  <a:pt x="2401919" y="2123992"/>
                </a:lnTo>
                <a:lnTo>
                  <a:pt x="2443275" y="2141126"/>
                </a:lnTo>
                <a:lnTo>
                  <a:pt x="2486297" y="2157793"/>
                </a:lnTo>
                <a:lnTo>
                  <a:pt x="2530868" y="2173949"/>
                </a:lnTo>
                <a:lnTo>
                  <a:pt x="2576869" y="2189548"/>
                </a:lnTo>
                <a:lnTo>
                  <a:pt x="2624183" y="2204543"/>
                </a:lnTo>
                <a:lnTo>
                  <a:pt x="2672691" y="2218890"/>
                </a:lnTo>
                <a:lnTo>
                  <a:pt x="2722276" y="2232542"/>
                </a:lnTo>
                <a:lnTo>
                  <a:pt x="2772820" y="2245453"/>
                </a:lnTo>
                <a:lnTo>
                  <a:pt x="2824205" y="2257579"/>
                </a:lnTo>
                <a:lnTo>
                  <a:pt x="2876312" y="2268872"/>
                </a:lnTo>
                <a:lnTo>
                  <a:pt x="2929025" y="2279289"/>
                </a:lnTo>
                <a:lnTo>
                  <a:pt x="2982224" y="2288782"/>
                </a:lnTo>
                <a:lnTo>
                  <a:pt x="3035793" y="2297306"/>
                </a:lnTo>
                <a:lnTo>
                  <a:pt x="3089613" y="2304815"/>
                </a:lnTo>
                <a:lnTo>
                  <a:pt x="3143566" y="2311265"/>
                </a:lnTo>
                <a:lnTo>
                  <a:pt x="3197534" y="2316608"/>
                </a:lnTo>
                <a:lnTo>
                  <a:pt x="3251399" y="2320799"/>
                </a:lnTo>
                <a:lnTo>
                  <a:pt x="3305044" y="2323793"/>
                </a:lnTo>
                <a:lnTo>
                  <a:pt x="3358350" y="2325543"/>
                </a:lnTo>
                <a:lnTo>
                  <a:pt x="3411200" y="2326005"/>
                </a:lnTo>
                <a:lnTo>
                  <a:pt x="3463475" y="2325132"/>
                </a:lnTo>
                <a:lnTo>
                  <a:pt x="3515058" y="2322878"/>
                </a:lnTo>
                <a:lnTo>
                  <a:pt x="3565831" y="2319199"/>
                </a:lnTo>
                <a:lnTo>
                  <a:pt x="3615675" y="2314047"/>
                </a:lnTo>
                <a:lnTo>
                  <a:pt x="3664473" y="2307379"/>
                </a:lnTo>
                <a:lnTo>
                  <a:pt x="3712107" y="2299146"/>
                </a:lnTo>
                <a:lnTo>
                  <a:pt x="3758458" y="2289305"/>
                </a:lnTo>
                <a:lnTo>
                  <a:pt x="3803410" y="2277809"/>
                </a:lnTo>
                <a:lnTo>
                  <a:pt x="3846844" y="2264613"/>
                </a:lnTo>
                <a:lnTo>
                  <a:pt x="3888641" y="2249671"/>
                </a:lnTo>
                <a:lnTo>
                  <a:pt x="3928685" y="2232936"/>
                </a:lnTo>
                <a:lnTo>
                  <a:pt x="3966857" y="2214365"/>
                </a:lnTo>
                <a:lnTo>
                  <a:pt x="4003040" y="2193909"/>
                </a:lnTo>
                <a:lnTo>
                  <a:pt x="4062571" y="2150599"/>
                </a:lnTo>
                <a:lnTo>
                  <a:pt x="4117587" y="2096812"/>
                </a:lnTo>
                <a:lnTo>
                  <a:pt x="4143531" y="2066315"/>
                </a:lnTo>
                <a:lnTo>
                  <a:pt x="4168502" y="2033589"/>
                </a:lnTo>
                <a:lnTo>
                  <a:pt x="4192552" y="1998763"/>
                </a:lnTo>
                <a:lnTo>
                  <a:pt x="4215731" y="1961969"/>
                </a:lnTo>
                <a:lnTo>
                  <a:pt x="4238093" y="1923335"/>
                </a:lnTo>
                <a:lnTo>
                  <a:pt x="4259689" y="1882992"/>
                </a:lnTo>
                <a:lnTo>
                  <a:pt x="4280570" y="1841070"/>
                </a:lnTo>
                <a:lnTo>
                  <a:pt x="4300790" y="1797698"/>
                </a:lnTo>
                <a:lnTo>
                  <a:pt x="4320398" y="1753007"/>
                </a:lnTo>
                <a:lnTo>
                  <a:pt x="4339448" y="1707126"/>
                </a:lnTo>
                <a:lnTo>
                  <a:pt x="4357991" y="1660186"/>
                </a:lnTo>
                <a:lnTo>
                  <a:pt x="4376080" y="1612317"/>
                </a:lnTo>
                <a:lnTo>
                  <a:pt x="4393764" y="1563648"/>
                </a:lnTo>
                <a:lnTo>
                  <a:pt x="4411098" y="1514309"/>
                </a:lnTo>
                <a:lnTo>
                  <a:pt x="4428132" y="1464431"/>
                </a:lnTo>
                <a:lnTo>
                  <a:pt x="4444919" y="1414143"/>
                </a:lnTo>
                <a:lnTo>
                  <a:pt x="4461509" y="1363575"/>
                </a:lnTo>
                <a:lnTo>
                  <a:pt x="4477956" y="1312858"/>
                </a:lnTo>
                <a:lnTo>
                  <a:pt x="4494310" y="1262121"/>
                </a:lnTo>
                <a:lnTo>
                  <a:pt x="4510625" y="1211494"/>
                </a:lnTo>
                <a:lnTo>
                  <a:pt x="4526950" y="1161108"/>
                </a:lnTo>
                <a:lnTo>
                  <a:pt x="4543339" y="1111091"/>
                </a:lnTo>
                <a:lnTo>
                  <a:pt x="4559844" y="1061575"/>
                </a:lnTo>
                <a:lnTo>
                  <a:pt x="4576515" y="1012689"/>
                </a:lnTo>
                <a:lnTo>
                  <a:pt x="4593405" y="964563"/>
                </a:lnTo>
                <a:lnTo>
                  <a:pt x="4610566" y="917327"/>
                </a:lnTo>
                <a:lnTo>
                  <a:pt x="4628049" y="871110"/>
                </a:lnTo>
                <a:lnTo>
                  <a:pt x="4645907" y="826044"/>
                </a:lnTo>
                <a:lnTo>
                  <a:pt x="4664191" y="782258"/>
                </a:lnTo>
                <a:lnTo>
                  <a:pt x="4682953" y="739881"/>
                </a:lnTo>
                <a:lnTo>
                  <a:pt x="4702245" y="699045"/>
                </a:lnTo>
                <a:lnTo>
                  <a:pt x="4722119" y="659878"/>
                </a:lnTo>
                <a:lnTo>
                  <a:pt x="4742626" y="622511"/>
                </a:lnTo>
                <a:lnTo>
                  <a:pt x="4763818" y="587074"/>
                </a:lnTo>
                <a:lnTo>
                  <a:pt x="4785748" y="553696"/>
                </a:lnTo>
                <a:lnTo>
                  <a:pt x="4808467" y="522508"/>
                </a:lnTo>
                <a:lnTo>
                  <a:pt x="4856480" y="467221"/>
                </a:lnTo>
                <a:lnTo>
                  <a:pt x="4894687" y="430987"/>
                </a:lnTo>
                <a:lnTo>
                  <a:pt x="4934475" y="397644"/>
                </a:lnTo>
                <a:lnTo>
                  <a:pt x="4975713" y="367048"/>
                </a:lnTo>
                <a:lnTo>
                  <a:pt x="5018270" y="339059"/>
                </a:lnTo>
                <a:lnTo>
                  <a:pt x="5062015" y="313536"/>
                </a:lnTo>
                <a:lnTo>
                  <a:pt x="5106818" y="290336"/>
                </a:lnTo>
                <a:lnTo>
                  <a:pt x="5152548" y="269319"/>
                </a:lnTo>
                <a:lnTo>
                  <a:pt x="5199076" y="250341"/>
                </a:lnTo>
                <a:lnTo>
                  <a:pt x="5246270" y="233263"/>
                </a:lnTo>
                <a:lnTo>
                  <a:pt x="5294000" y="217942"/>
                </a:lnTo>
                <a:lnTo>
                  <a:pt x="5342136" y="204236"/>
                </a:lnTo>
                <a:lnTo>
                  <a:pt x="5390546" y="192005"/>
                </a:lnTo>
                <a:lnTo>
                  <a:pt x="5439101" y="181106"/>
                </a:lnTo>
                <a:lnTo>
                  <a:pt x="5487670" y="171399"/>
                </a:lnTo>
                <a:lnTo>
                  <a:pt x="5536122" y="162740"/>
                </a:lnTo>
                <a:lnTo>
                  <a:pt x="5584327" y="154990"/>
                </a:lnTo>
                <a:lnTo>
                  <a:pt x="5632154" y="148005"/>
                </a:lnTo>
                <a:lnTo>
                  <a:pt x="5679473" y="141646"/>
                </a:lnTo>
                <a:lnTo>
                  <a:pt x="5726153" y="135769"/>
                </a:lnTo>
                <a:lnTo>
                  <a:pt x="5772064" y="130234"/>
                </a:lnTo>
                <a:lnTo>
                  <a:pt x="5817076" y="124899"/>
                </a:lnTo>
                <a:lnTo>
                  <a:pt x="5861057" y="119622"/>
                </a:lnTo>
                <a:lnTo>
                  <a:pt x="5903877" y="114261"/>
                </a:lnTo>
                <a:lnTo>
                  <a:pt x="5945406" y="108676"/>
                </a:lnTo>
                <a:lnTo>
                  <a:pt x="5985514" y="102725"/>
                </a:lnTo>
                <a:lnTo>
                  <a:pt x="6024069" y="96265"/>
                </a:lnTo>
                <a:lnTo>
                  <a:pt x="6096000" y="81255"/>
                </a:lnTo>
                <a:lnTo>
                  <a:pt x="6167004" y="64603"/>
                </a:lnTo>
                <a:lnTo>
                  <a:pt x="6233347" y="50447"/>
                </a:lnTo>
                <a:lnTo>
                  <a:pt x="6295417" y="38580"/>
                </a:lnTo>
                <a:lnTo>
                  <a:pt x="6353602" y="28792"/>
                </a:lnTo>
                <a:lnTo>
                  <a:pt x="6408291" y="20878"/>
                </a:lnTo>
                <a:lnTo>
                  <a:pt x="6459873" y="14627"/>
                </a:lnTo>
                <a:lnTo>
                  <a:pt x="6508735" y="9833"/>
                </a:lnTo>
                <a:lnTo>
                  <a:pt x="6555267" y="6287"/>
                </a:lnTo>
                <a:lnTo>
                  <a:pt x="6599856" y="3781"/>
                </a:lnTo>
                <a:lnTo>
                  <a:pt x="6642891" y="2108"/>
                </a:lnTo>
                <a:lnTo>
                  <a:pt x="6684762" y="1058"/>
                </a:lnTo>
                <a:lnTo>
                  <a:pt x="6725855" y="425"/>
                </a:lnTo>
                <a:lnTo>
                  <a:pt x="6766560" y="0"/>
                </a:lnTo>
              </a:path>
            </a:pathLst>
          </a:custGeom>
          <a:ln w="52918">
            <a:solidFill>
              <a:srgbClr val="285D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1300" y="1416100"/>
            <a:ext cx="59690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spc="100" dirty="0">
                <a:latin typeface="Arial"/>
                <a:cs typeface="Arial"/>
              </a:rPr>
              <a:t>VA</a:t>
            </a:r>
            <a:r>
              <a:rPr sz="1300" spc="80" dirty="0">
                <a:latin typeface="Arial"/>
                <a:cs typeface="Arial"/>
              </a:rPr>
              <a:t>L</a:t>
            </a:r>
            <a:r>
              <a:rPr sz="1300" spc="105" dirty="0">
                <a:latin typeface="Arial"/>
                <a:cs typeface="Arial"/>
              </a:rPr>
              <a:t>U</a:t>
            </a:r>
            <a:r>
              <a:rPr sz="1300" dirty="0">
                <a:latin typeface="Arial"/>
                <a:cs typeface="Arial"/>
              </a:rPr>
              <a:t>E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24981" y="4476793"/>
            <a:ext cx="436245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spc="85" dirty="0">
                <a:latin typeface="Arial"/>
                <a:cs typeface="Arial"/>
              </a:rPr>
              <a:t>T</a:t>
            </a:r>
            <a:r>
              <a:rPr sz="1300" spc="40" dirty="0">
                <a:latin typeface="Arial"/>
                <a:cs typeface="Arial"/>
              </a:rPr>
              <a:t>I</a:t>
            </a:r>
            <a:r>
              <a:rPr sz="1300" spc="120" dirty="0">
                <a:latin typeface="Arial"/>
                <a:cs typeface="Arial"/>
              </a:rPr>
              <a:t>M</a:t>
            </a:r>
            <a:r>
              <a:rPr sz="1300" dirty="0">
                <a:latin typeface="Arial"/>
                <a:cs typeface="Arial"/>
              </a:rPr>
              <a:t>E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7043" y="2457437"/>
            <a:ext cx="631825" cy="6549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9041">
              <a:lnSpc>
                <a:spcPct val="106700"/>
              </a:lnSpc>
              <a:spcBef>
                <a:spcPts val="100"/>
              </a:spcBef>
            </a:pPr>
            <a:r>
              <a:rPr sz="1300" spc="70" dirty="0">
                <a:solidFill>
                  <a:srgbClr val="FF0000"/>
                </a:solidFill>
                <a:latin typeface="Arial"/>
                <a:cs typeface="Arial"/>
              </a:rPr>
              <a:t>ACT/  </a:t>
            </a:r>
            <a:r>
              <a:rPr sz="1300" spc="10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300" spc="100" dirty="0">
                <a:solidFill>
                  <a:srgbClr val="FF0000"/>
                </a:solidFill>
                <a:latin typeface="Arial"/>
                <a:cs typeface="Arial"/>
              </a:rPr>
              <a:t>EA</a:t>
            </a:r>
            <a:r>
              <a:rPr sz="1300" spc="105" dirty="0">
                <a:solidFill>
                  <a:srgbClr val="FF0000"/>
                </a:solidFill>
                <a:latin typeface="Arial"/>
                <a:cs typeface="Arial"/>
              </a:rPr>
              <a:t>CT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2338" y="2686093"/>
            <a:ext cx="17627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spc="85" dirty="0">
                <a:solidFill>
                  <a:srgbClr val="FF0000"/>
                </a:solidFill>
                <a:latin typeface="Arial"/>
                <a:cs typeface="Arial"/>
              </a:rPr>
              <a:t>UNDERSTAND/PLAN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0192" y="4847194"/>
            <a:ext cx="168275" cy="13978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800" spc="5" smtClean="0">
                <a:solidFill>
                  <a:srgbClr val="888888"/>
                </a:solidFill>
                <a:latin typeface="Lucida Sans Unicode"/>
                <a:cs typeface="Lucida Sans Unicode"/>
              </a:rPr>
              <a:t>1</a:t>
            </a:r>
            <a:r>
              <a:rPr lang="en-US" sz="800" spc="5" dirty="0" smtClean="0">
                <a:solidFill>
                  <a:srgbClr val="888888"/>
                </a:solidFill>
                <a:latin typeface="Lucida Sans Unicode"/>
                <a:cs typeface="Lucida Sans Unicode"/>
              </a:rPr>
              <a:t>1</a:t>
            </a:r>
            <a:r>
              <a:rPr sz="800" spc="-160" smtClean="0">
                <a:solidFill>
                  <a:srgbClr val="888888"/>
                </a:solidFill>
                <a:latin typeface="Lucida Sans Unicode"/>
                <a:cs typeface="Lucida Sans Unicode"/>
              </a:rPr>
              <a:t> 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0103" y="355690"/>
            <a:ext cx="304736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0" spc="-145" dirty="0">
                <a:latin typeface="Lucida Sans Unicode"/>
                <a:cs typeface="Lucida Sans Unicode"/>
              </a:rPr>
              <a:t>CLOUD </a:t>
            </a:r>
            <a:r>
              <a:rPr b="0" spc="-285" dirty="0">
                <a:latin typeface="Lucida Sans Unicode"/>
                <a:cs typeface="Lucida Sans Unicode"/>
              </a:rPr>
              <a:t>/ </a:t>
            </a:r>
            <a:r>
              <a:rPr b="0" spc="-114" dirty="0">
                <a:latin typeface="Lucida Sans Unicode"/>
                <a:cs typeface="Lucida Sans Unicode"/>
              </a:rPr>
              <a:t>FOG </a:t>
            </a:r>
            <a:r>
              <a:rPr b="0" spc="-285" dirty="0">
                <a:latin typeface="Lucida Sans Unicode"/>
                <a:cs typeface="Lucida Sans Unicode"/>
              </a:rPr>
              <a:t>/</a:t>
            </a:r>
            <a:r>
              <a:rPr b="0" spc="-390" dirty="0">
                <a:latin typeface="Lucida Sans Unicode"/>
                <a:cs typeface="Lucida Sans Unicode"/>
              </a:rPr>
              <a:t> </a:t>
            </a:r>
            <a:r>
              <a:rPr b="0" spc="-30" dirty="0">
                <a:latin typeface="Lucida Sans Unicode"/>
                <a:cs typeface="Lucida Sans Unicode"/>
              </a:rPr>
              <a:t>EDGE</a:t>
            </a:r>
          </a:p>
        </p:txBody>
      </p:sp>
      <p:sp>
        <p:nvSpPr>
          <p:cNvPr id="5" name="object 5"/>
          <p:cNvSpPr/>
          <p:nvPr/>
        </p:nvSpPr>
        <p:spPr>
          <a:xfrm>
            <a:off x="1155700" y="1231900"/>
            <a:ext cx="6515100" cy="326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08141" y="4794295"/>
            <a:ext cx="118618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spc="-135" dirty="0">
                <a:latin typeface="Lucida Sans Unicode"/>
                <a:cs typeface="Lucida Sans Unicode"/>
              </a:rPr>
              <a:t>SOURCES</a:t>
            </a:r>
            <a:r>
              <a:rPr sz="1300" spc="-275" dirty="0">
                <a:latin typeface="Lucida Sans Unicode"/>
                <a:cs typeface="Lucida Sans Unicode"/>
              </a:rPr>
              <a:t> </a:t>
            </a:r>
            <a:r>
              <a:rPr sz="1300" spc="-114" dirty="0">
                <a:latin typeface="Lucida Sans Unicode"/>
                <a:cs typeface="Lucida Sans Unicode"/>
              </a:rPr>
              <a:t>SUPINFO</a:t>
            </a:r>
            <a:endParaRPr sz="1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85517" y="4815638"/>
            <a:ext cx="0" cy="243840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1" y="243259"/>
                </a:lnTo>
              </a:path>
            </a:pathLst>
          </a:custGeom>
          <a:ln w="52932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93101" y="4876800"/>
            <a:ext cx="2032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8653" y="2324194"/>
            <a:ext cx="1791970" cy="782900"/>
          </a:xfrm>
          <a:prstGeom prst="rect">
            <a:avLst/>
          </a:prstGeom>
        </p:spPr>
        <p:txBody>
          <a:bodyPr vert="horz" wrap="square" lIns="0" tIns="35553" rIns="0" bIns="0" rtlCol="0">
            <a:spAutoFit/>
          </a:bodyPr>
          <a:lstStyle/>
          <a:p>
            <a:pPr marL="241258" marR="5080" indent="-228558">
              <a:lnSpc>
                <a:spcPts val="2900"/>
              </a:lnSpc>
              <a:spcBef>
                <a:spcPts val="280"/>
              </a:spcBef>
            </a:pPr>
            <a:r>
              <a:rPr sz="2500" spc="-140" dirty="0">
                <a:solidFill>
                  <a:srgbClr val="00A9E0"/>
                </a:solidFill>
                <a:latin typeface="Lucida Sans Unicode"/>
                <a:cs typeface="Lucida Sans Unicode"/>
              </a:rPr>
              <a:t>AN </a:t>
            </a:r>
            <a:r>
              <a:rPr sz="2500" spc="-35" dirty="0">
                <a:solidFill>
                  <a:srgbClr val="00A9E0"/>
                </a:solidFill>
                <a:latin typeface="Lucida Sans Unicode"/>
                <a:cs typeface="Lucida Sans Unicode"/>
              </a:rPr>
              <a:t>INFINITE  </a:t>
            </a:r>
            <a:r>
              <a:rPr sz="2500" spc="-130" dirty="0">
                <a:solidFill>
                  <a:srgbClr val="00A9E0"/>
                </a:solidFill>
                <a:latin typeface="Lucida Sans Unicode"/>
                <a:cs typeface="Lucida Sans Unicode"/>
              </a:rPr>
              <a:t>CYCLE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62200" y="0"/>
            <a:ext cx="67818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777492" y="4833129"/>
            <a:ext cx="193675" cy="157735"/>
          </a:xfrm>
          <a:prstGeom prst="rect">
            <a:avLst/>
          </a:prstGeom>
        </p:spPr>
        <p:txBody>
          <a:bodyPr vert="horz" wrap="square" lIns="0" tIns="30479" rIns="0" bIns="0" rtlCol="0">
            <a:spAutoFit/>
          </a:bodyPr>
          <a:lstStyle/>
          <a:p>
            <a:fld id="{81D60167-4931-47E6-BA6A-407CBD079E47}" type="slidenum">
              <a:rPr/>
              <a:pPr/>
              <a:t>12</a:t>
            </a:fld>
            <a:r>
              <a:rPr spc="-16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61198" y="1881791"/>
            <a:ext cx="4718050" cy="191462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30144" indent="-317444">
              <a:spcBef>
                <a:spcPts val="130"/>
              </a:spcBef>
              <a:buClr>
                <a:srgbClr val="00ACE4"/>
              </a:buClr>
              <a:buSzPct val="60975"/>
              <a:buFont typeface="Courier New"/>
              <a:buChar char="o"/>
              <a:tabLst>
                <a:tab pos="329509" algn="l"/>
                <a:tab pos="330144" algn="l"/>
              </a:tabLst>
            </a:pPr>
            <a:r>
              <a:rPr sz="2000" spc="-100" dirty="0">
                <a:cs typeface="Lucida Sans Unicode"/>
              </a:rPr>
              <a:t>REAL </a:t>
            </a:r>
            <a:r>
              <a:rPr sz="2000" spc="-105" dirty="0">
                <a:cs typeface="Lucida Sans Unicode"/>
              </a:rPr>
              <a:t>TIME</a:t>
            </a:r>
            <a:r>
              <a:rPr sz="2000" spc="-420" dirty="0">
                <a:cs typeface="Lucida Sans Unicode"/>
              </a:rPr>
              <a:t> </a:t>
            </a:r>
            <a:r>
              <a:rPr sz="2000" spc="-180" dirty="0">
                <a:cs typeface="Lucida Sans Unicode"/>
              </a:rPr>
              <a:t>CONSTRAINT</a:t>
            </a:r>
            <a:endParaRPr sz="2000">
              <a:cs typeface="Lucida Sans Unicode"/>
            </a:endParaRPr>
          </a:p>
          <a:p>
            <a:pPr marL="330144" indent="-317444">
              <a:spcBef>
                <a:spcPts val="40"/>
              </a:spcBef>
              <a:buClr>
                <a:srgbClr val="00ACE4"/>
              </a:buClr>
              <a:buSzPct val="60975"/>
              <a:buFont typeface="Courier New"/>
              <a:buChar char="o"/>
              <a:tabLst>
                <a:tab pos="329509" algn="l"/>
                <a:tab pos="330144" algn="l"/>
              </a:tabLst>
            </a:pPr>
            <a:r>
              <a:rPr sz="2000" spc="-140" dirty="0">
                <a:cs typeface="Lucida Sans Unicode"/>
              </a:rPr>
              <a:t>INTERMITTENT</a:t>
            </a:r>
            <a:r>
              <a:rPr sz="2000" spc="-265" dirty="0">
                <a:cs typeface="Lucida Sans Unicode"/>
              </a:rPr>
              <a:t> </a:t>
            </a:r>
            <a:r>
              <a:rPr sz="2000" spc="-130" dirty="0">
                <a:cs typeface="Lucida Sans Unicode"/>
              </a:rPr>
              <a:t>NETWORK</a:t>
            </a:r>
            <a:endParaRPr sz="2000">
              <a:cs typeface="Lucida Sans Unicode"/>
            </a:endParaRPr>
          </a:p>
          <a:p>
            <a:pPr marL="330144" indent="-317444">
              <a:spcBef>
                <a:spcPts val="40"/>
              </a:spcBef>
              <a:buClr>
                <a:srgbClr val="00ACE4"/>
              </a:buClr>
              <a:buSzPct val="60975"/>
              <a:buFont typeface="Courier New"/>
              <a:buChar char="o"/>
              <a:tabLst>
                <a:tab pos="329509" algn="l"/>
                <a:tab pos="330144" algn="l"/>
              </a:tabLst>
            </a:pPr>
            <a:r>
              <a:rPr sz="2000" spc="-100" dirty="0">
                <a:cs typeface="Lucida Sans Unicode"/>
              </a:rPr>
              <a:t>NEED </a:t>
            </a:r>
            <a:r>
              <a:rPr sz="2000" spc="-114" dirty="0">
                <a:cs typeface="Lucida Sans Unicode"/>
              </a:rPr>
              <a:t>FOR</a:t>
            </a:r>
            <a:r>
              <a:rPr sz="2000" spc="-475" dirty="0">
                <a:cs typeface="Lucida Sans Unicode"/>
              </a:rPr>
              <a:t> </a:t>
            </a:r>
            <a:r>
              <a:rPr sz="2000" spc="-215" dirty="0">
                <a:cs typeface="Lucida Sans Unicode"/>
              </a:rPr>
              <a:t>LOCAL </a:t>
            </a:r>
            <a:r>
              <a:rPr sz="2000" spc="-120" dirty="0">
                <a:cs typeface="Lucida Sans Unicode"/>
              </a:rPr>
              <a:t>PROCESSING</a:t>
            </a:r>
            <a:endParaRPr sz="2000">
              <a:cs typeface="Lucida Sans Unicode"/>
            </a:endParaRPr>
          </a:p>
          <a:p>
            <a:pPr marL="330144" indent="-317444">
              <a:spcBef>
                <a:spcPts val="40"/>
              </a:spcBef>
              <a:buClr>
                <a:srgbClr val="00ACE4"/>
              </a:buClr>
              <a:buSzPct val="60975"/>
              <a:buFont typeface="Courier New"/>
              <a:buChar char="o"/>
              <a:tabLst>
                <a:tab pos="329509" algn="l"/>
                <a:tab pos="330144" algn="l"/>
              </a:tabLst>
            </a:pPr>
            <a:r>
              <a:rPr sz="2000" spc="-130" dirty="0">
                <a:cs typeface="Lucida Sans Unicode"/>
              </a:rPr>
              <a:t>BANDWITH</a:t>
            </a:r>
            <a:r>
              <a:rPr sz="2000" spc="-275" dirty="0">
                <a:cs typeface="Lucida Sans Unicode"/>
              </a:rPr>
              <a:t> </a:t>
            </a:r>
            <a:r>
              <a:rPr sz="2000" spc="-180" dirty="0">
                <a:cs typeface="Lucida Sans Unicode"/>
              </a:rPr>
              <a:t>CONSTRAINT</a:t>
            </a:r>
            <a:endParaRPr sz="2000">
              <a:cs typeface="Lucida Sans Unicode"/>
            </a:endParaRPr>
          </a:p>
          <a:p>
            <a:pPr marL="330144" indent="-317444">
              <a:spcBef>
                <a:spcPts val="440"/>
              </a:spcBef>
              <a:buClr>
                <a:srgbClr val="00ACE4"/>
              </a:buClr>
              <a:buSzPct val="60975"/>
              <a:buFont typeface="Courier New"/>
              <a:buChar char="o"/>
              <a:tabLst>
                <a:tab pos="329509" algn="l"/>
                <a:tab pos="330144" algn="l"/>
              </a:tabLst>
            </a:pPr>
            <a:r>
              <a:rPr sz="2000" spc="-165" dirty="0">
                <a:cs typeface="Lucida Sans Unicode"/>
              </a:rPr>
              <a:t>MAKING </a:t>
            </a:r>
            <a:r>
              <a:rPr sz="2000" spc="-85" dirty="0">
                <a:cs typeface="Lucida Sans Unicode"/>
              </a:rPr>
              <a:t>BIG</a:t>
            </a:r>
            <a:r>
              <a:rPr sz="2000" spc="-400" dirty="0">
                <a:cs typeface="Lucida Sans Unicode"/>
              </a:rPr>
              <a:t> </a:t>
            </a:r>
            <a:r>
              <a:rPr sz="2000" spc="-229" dirty="0">
                <a:cs typeface="Lucida Sans Unicode"/>
              </a:rPr>
              <a:t>DATA </a:t>
            </a:r>
            <a:r>
              <a:rPr sz="2000" spc="-95" dirty="0">
                <a:cs typeface="Lucida Sans Unicode"/>
              </a:rPr>
              <a:t>SMALLER</a:t>
            </a:r>
            <a:endParaRPr sz="2000">
              <a:cs typeface="Lucida Sans Unicode"/>
            </a:endParaRPr>
          </a:p>
          <a:p>
            <a:pPr marL="330144" indent="-317444">
              <a:spcBef>
                <a:spcPts val="40"/>
              </a:spcBef>
              <a:buClr>
                <a:srgbClr val="00ACE4"/>
              </a:buClr>
              <a:buSzPct val="60975"/>
              <a:buFont typeface="Courier New"/>
              <a:buChar char="o"/>
              <a:tabLst>
                <a:tab pos="329509" algn="l"/>
                <a:tab pos="330144" algn="l"/>
              </a:tabLst>
            </a:pPr>
            <a:r>
              <a:rPr sz="2000" spc="-165" dirty="0">
                <a:cs typeface="Lucida Sans Unicode"/>
              </a:rPr>
              <a:t>STRONG </a:t>
            </a:r>
            <a:r>
              <a:rPr sz="2000" spc="-140" dirty="0">
                <a:cs typeface="Lucida Sans Unicode"/>
              </a:rPr>
              <a:t>CYBER-SECURITY</a:t>
            </a:r>
            <a:r>
              <a:rPr sz="2000" spc="-409" dirty="0">
                <a:cs typeface="Lucida Sans Unicode"/>
              </a:rPr>
              <a:t> </a:t>
            </a:r>
            <a:r>
              <a:rPr sz="2000" spc="-180" dirty="0">
                <a:cs typeface="Lucida Sans Unicode"/>
              </a:rPr>
              <a:t>CONSTRAINT</a:t>
            </a:r>
            <a:endParaRPr sz="2000"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77492" y="4833129"/>
            <a:ext cx="193675" cy="157735"/>
          </a:xfrm>
          <a:prstGeom prst="rect">
            <a:avLst/>
          </a:prstGeom>
        </p:spPr>
        <p:txBody>
          <a:bodyPr vert="horz" wrap="square" lIns="0" tIns="30479" rIns="0" bIns="0" rtlCol="0">
            <a:spAutoFit/>
          </a:bodyPr>
          <a:lstStyle/>
          <a:p>
            <a:fld id="{81D60167-4931-47E6-BA6A-407CBD079E47}" type="slidenum">
              <a:rPr/>
              <a:pPr/>
              <a:t>13</a:t>
            </a:fld>
            <a:r>
              <a:rPr spc="-160"/>
              <a:t> 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0097" y="355690"/>
            <a:ext cx="530098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50" dirty="0">
                <a:solidFill>
                  <a:srgbClr val="00B0F0"/>
                </a:solidFill>
                <a:latin typeface="+mj-lt"/>
                <a:cs typeface="Lucida Sans Unicode"/>
              </a:rPr>
              <a:t>WHEN </a:t>
            </a:r>
            <a:r>
              <a:rPr spc="-30" dirty="0">
                <a:solidFill>
                  <a:srgbClr val="00B0F0"/>
                </a:solidFill>
                <a:latin typeface="+mj-lt"/>
                <a:cs typeface="Lucida Sans Unicode"/>
              </a:rPr>
              <a:t>EDGE </a:t>
            </a:r>
            <a:r>
              <a:rPr spc="-180" dirty="0">
                <a:solidFill>
                  <a:srgbClr val="00B0F0"/>
                </a:solidFill>
                <a:latin typeface="+mj-lt"/>
                <a:cs typeface="Lucida Sans Unicode"/>
              </a:rPr>
              <a:t>CAN </a:t>
            </a:r>
            <a:r>
              <a:rPr spc="125" dirty="0">
                <a:solidFill>
                  <a:srgbClr val="00B0F0"/>
                </a:solidFill>
                <a:latin typeface="+mj-lt"/>
                <a:cs typeface="Lucida Sans Unicode"/>
              </a:rPr>
              <a:t>BE </a:t>
            </a:r>
            <a:r>
              <a:rPr spc="-50" dirty="0">
                <a:solidFill>
                  <a:srgbClr val="00B0F0"/>
                </a:solidFill>
                <a:latin typeface="+mj-lt"/>
                <a:cs typeface="Lucida Sans Unicode"/>
              </a:rPr>
              <a:t>THE</a:t>
            </a:r>
            <a:r>
              <a:rPr spc="-395" dirty="0">
                <a:solidFill>
                  <a:srgbClr val="00B0F0"/>
                </a:solidFill>
                <a:latin typeface="+mj-lt"/>
                <a:cs typeface="Lucida Sans Unicode"/>
              </a:rPr>
              <a:t> </a:t>
            </a:r>
            <a:r>
              <a:rPr spc="-80" dirty="0">
                <a:solidFill>
                  <a:srgbClr val="00B0F0"/>
                </a:solidFill>
                <a:latin typeface="+mj-lt"/>
                <a:cs typeface="Lucida Sans Unicode"/>
              </a:rPr>
              <a:t>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61203" y="1879690"/>
            <a:ext cx="7132955" cy="197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144" indent="-317444">
              <a:lnSpc>
                <a:spcPts val="2950"/>
              </a:lnSpc>
              <a:spcBef>
                <a:spcPts val="100"/>
              </a:spcBef>
              <a:buClr>
                <a:srgbClr val="00ACE4"/>
              </a:buClr>
              <a:buSzPct val="50000"/>
              <a:buFont typeface="Courier New"/>
              <a:buChar char="o"/>
              <a:tabLst>
                <a:tab pos="329509" algn="l"/>
                <a:tab pos="330144" algn="l"/>
              </a:tabLst>
            </a:pPr>
            <a:r>
              <a:rPr sz="2500" spc="-190" dirty="0">
                <a:latin typeface="Lucida Sans Unicode"/>
                <a:cs typeface="Lucida Sans Unicode"/>
              </a:rPr>
              <a:t>DEVICE </a:t>
            </a:r>
            <a:r>
              <a:rPr sz="2500" spc="-200" dirty="0">
                <a:latin typeface="Lucida Sans Unicode"/>
                <a:cs typeface="Lucida Sans Unicode"/>
              </a:rPr>
              <a:t>MANAGEMENT</a:t>
            </a:r>
            <a:r>
              <a:rPr sz="2500" spc="-459" dirty="0">
                <a:latin typeface="Lucida Sans Unicode"/>
                <a:cs typeface="Lucida Sans Unicode"/>
              </a:rPr>
              <a:t> </a:t>
            </a:r>
            <a:r>
              <a:rPr sz="2500" spc="-195" dirty="0">
                <a:latin typeface="Lucida Sans Unicode"/>
                <a:cs typeface="Lucida Sans Unicode"/>
              </a:rPr>
              <a:t>LIFECYCLE</a:t>
            </a:r>
            <a:endParaRPr sz="2500">
              <a:latin typeface="Lucida Sans Unicode"/>
              <a:cs typeface="Lucida Sans Unicode"/>
            </a:endParaRPr>
          </a:p>
          <a:p>
            <a:pPr marL="330144" indent="-317444">
              <a:lnSpc>
                <a:spcPts val="2950"/>
              </a:lnSpc>
              <a:buClr>
                <a:srgbClr val="00ACE4"/>
              </a:buClr>
              <a:buSzPct val="50000"/>
              <a:buFont typeface="Courier New"/>
              <a:buChar char="o"/>
              <a:tabLst>
                <a:tab pos="329509" algn="l"/>
                <a:tab pos="330144" algn="l"/>
              </a:tabLst>
            </a:pPr>
            <a:r>
              <a:rPr sz="2500" spc="-150" dirty="0">
                <a:latin typeface="Lucida Sans Unicode"/>
                <a:cs typeface="Lucida Sans Unicode"/>
              </a:rPr>
              <a:t>SOFTWARE </a:t>
            </a:r>
            <a:r>
              <a:rPr sz="2500" spc="-225" dirty="0">
                <a:latin typeface="Lucida Sans Unicode"/>
                <a:cs typeface="Lucida Sans Unicode"/>
              </a:rPr>
              <a:t>ABSTRACTION </a:t>
            </a:r>
            <a:r>
              <a:rPr sz="2500" spc="-220" dirty="0">
                <a:latin typeface="Lucida Sans Unicode"/>
                <a:cs typeface="Lucida Sans Unicode"/>
              </a:rPr>
              <a:t>THANKS</a:t>
            </a:r>
            <a:r>
              <a:rPr sz="2500" spc="-645" dirty="0">
                <a:latin typeface="Lucida Sans Unicode"/>
                <a:cs typeface="Lucida Sans Unicode"/>
              </a:rPr>
              <a:t> </a:t>
            </a:r>
            <a:r>
              <a:rPr sz="2500" spc="-310" dirty="0">
                <a:latin typeface="Lucida Sans Unicode"/>
                <a:cs typeface="Lucida Sans Unicode"/>
              </a:rPr>
              <a:t>TO </a:t>
            </a:r>
            <a:r>
              <a:rPr sz="2500" spc="-190" dirty="0">
                <a:latin typeface="Lucida Sans Unicode"/>
                <a:cs typeface="Lucida Sans Unicode"/>
              </a:rPr>
              <a:t>INTELLIGENT</a:t>
            </a:r>
            <a:endParaRPr sz="2500">
              <a:latin typeface="Lucida Sans Unicode"/>
              <a:cs typeface="Lucida Sans Unicode"/>
            </a:endParaRPr>
          </a:p>
          <a:p>
            <a:pPr marL="329509">
              <a:lnSpc>
                <a:spcPts val="2950"/>
              </a:lnSpc>
              <a:spcBef>
                <a:spcPts val="400"/>
              </a:spcBef>
            </a:pPr>
            <a:r>
              <a:rPr sz="2500" spc="-200" dirty="0">
                <a:latin typeface="Lucida Sans Unicode"/>
                <a:cs typeface="Lucida Sans Unicode"/>
              </a:rPr>
              <a:t>AGENTS</a:t>
            </a:r>
            <a:endParaRPr sz="2500">
              <a:latin typeface="Lucida Sans Unicode"/>
              <a:cs typeface="Lucida Sans Unicode"/>
            </a:endParaRPr>
          </a:p>
          <a:p>
            <a:pPr marL="329509" marR="919319" indent="-317444">
              <a:lnSpc>
                <a:spcPts val="2900"/>
              </a:lnSpc>
              <a:spcBef>
                <a:spcPts val="130"/>
              </a:spcBef>
              <a:buClr>
                <a:srgbClr val="00ACE4"/>
              </a:buClr>
              <a:buSzPct val="50000"/>
              <a:buFont typeface="Courier New"/>
              <a:buChar char="o"/>
              <a:tabLst>
                <a:tab pos="329509" algn="l"/>
                <a:tab pos="330144" algn="l"/>
              </a:tabLst>
            </a:pPr>
            <a:r>
              <a:rPr sz="2500" spc="-175" dirty="0">
                <a:latin typeface="Lucida Sans Unicode"/>
                <a:cs typeface="Lucida Sans Unicode"/>
              </a:rPr>
              <a:t>HUGE</a:t>
            </a:r>
            <a:r>
              <a:rPr sz="2500" spc="-335" dirty="0">
                <a:latin typeface="Lucida Sans Unicode"/>
                <a:cs typeface="Lucida Sans Unicode"/>
              </a:rPr>
              <a:t> </a:t>
            </a:r>
            <a:r>
              <a:rPr sz="2500" spc="-225" dirty="0">
                <a:latin typeface="Lucida Sans Unicode"/>
                <a:cs typeface="Lucida Sans Unicode"/>
              </a:rPr>
              <a:t>COMPUTING</a:t>
            </a:r>
            <a:r>
              <a:rPr sz="2500" spc="-345" dirty="0">
                <a:latin typeface="Lucida Sans Unicode"/>
                <a:cs typeface="Lucida Sans Unicode"/>
              </a:rPr>
              <a:t> </a:t>
            </a:r>
            <a:r>
              <a:rPr sz="2500" spc="-160" dirty="0">
                <a:latin typeface="Lucida Sans Unicode"/>
                <a:cs typeface="Lucida Sans Unicode"/>
              </a:rPr>
              <a:t>CAPABILITIES</a:t>
            </a:r>
            <a:r>
              <a:rPr sz="2500" spc="-335" dirty="0">
                <a:latin typeface="Lucida Sans Unicode"/>
                <a:cs typeface="Lucida Sans Unicode"/>
              </a:rPr>
              <a:t> </a:t>
            </a:r>
            <a:r>
              <a:rPr sz="2500" spc="-220" dirty="0">
                <a:latin typeface="Lucida Sans Unicode"/>
                <a:cs typeface="Lucida Sans Unicode"/>
              </a:rPr>
              <a:t>THANKS</a:t>
            </a:r>
            <a:r>
              <a:rPr sz="2500" spc="-335" dirty="0">
                <a:latin typeface="Lucida Sans Unicode"/>
                <a:cs typeface="Lucida Sans Unicode"/>
              </a:rPr>
              <a:t> </a:t>
            </a:r>
            <a:r>
              <a:rPr sz="2500" spc="-310" dirty="0">
                <a:latin typeface="Lucida Sans Unicode"/>
                <a:cs typeface="Lucida Sans Unicode"/>
              </a:rPr>
              <a:t>TO  </a:t>
            </a:r>
            <a:r>
              <a:rPr sz="2500" spc="-170" dirty="0">
                <a:latin typeface="Lucida Sans Unicode"/>
                <a:cs typeface="Lucida Sans Unicode"/>
              </a:rPr>
              <a:t>DISTRIBUTED </a:t>
            </a:r>
            <a:r>
              <a:rPr sz="2500" spc="-215" dirty="0">
                <a:latin typeface="Lucida Sans Unicode"/>
                <a:cs typeface="Lucida Sans Unicode"/>
              </a:rPr>
              <a:t>ARCHITECTURE </a:t>
            </a:r>
            <a:r>
              <a:rPr sz="2500" spc="-590" dirty="0">
                <a:latin typeface="Lucida Sans Unicode"/>
                <a:cs typeface="Lucida Sans Unicode"/>
              </a:rPr>
              <a:t>+</a:t>
            </a:r>
            <a:r>
              <a:rPr sz="2500" spc="-595" dirty="0">
                <a:latin typeface="Lucida Sans Unicode"/>
                <a:cs typeface="Lucida Sans Unicode"/>
              </a:rPr>
              <a:t> </a:t>
            </a:r>
            <a:r>
              <a:rPr sz="2500" spc="-285" dirty="0">
                <a:latin typeface="Lucida Sans Unicode"/>
                <a:cs typeface="Lucida Sans Unicode"/>
              </a:rPr>
              <a:t>CLOUD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77492" y="4833129"/>
            <a:ext cx="193675" cy="157735"/>
          </a:xfrm>
          <a:prstGeom prst="rect">
            <a:avLst/>
          </a:prstGeom>
        </p:spPr>
        <p:txBody>
          <a:bodyPr vert="horz" wrap="square" lIns="0" tIns="30479" rIns="0" bIns="0" rtlCol="0">
            <a:spAutoFit/>
          </a:bodyPr>
          <a:lstStyle/>
          <a:p>
            <a:fld id="{81D60167-4931-47E6-BA6A-407CBD079E47}" type="slidenum">
              <a:rPr/>
              <a:pPr/>
              <a:t>14</a:t>
            </a:fld>
            <a:r>
              <a:rPr spc="-160"/>
              <a:t> 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0103" y="355690"/>
            <a:ext cx="412559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0" spc="15" dirty="0">
                <a:latin typeface="Lucida Sans Unicode"/>
                <a:cs typeface="Lucida Sans Unicode"/>
              </a:rPr>
              <a:t>ON-PREMISE </a:t>
            </a:r>
            <a:r>
              <a:rPr b="0" spc="45" dirty="0">
                <a:latin typeface="Lucida Sans Unicode"/>
                <a:cs typeface="Lucida Sans Unicode"/>
              </a:rPr>
              <a:t>VERSUS</a:t>
            </a:r>
            <a:r>
              <a:rPr b="0" spc="-250" dirty="0">
                <a:latin typeface="Lucida Sans Unicode"/>
                <a:cs typeface="Lucida Sans Unicode"/>
              </a:rPr>
              <a:t> </a:t>
            </a:r>
            <a:r>
              <a:rPr b="0" spc="-30" dirty="0">
                <a:latin typeface="Lucida Sans Unicode"/>
                <a:cs typeface="Lucida Sans Unicode"/>
              </a:rPr>
              <a:t>EDGE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61203" y="2286090"/>
            <a:ext cx="4957445" cy="12182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144" indent="-317444">
              <a:lnSpc>
                <a:spcPts val="2950"/>
              </a:lnSpc>
              <a:spcBef>
                <a:spcPts val="100"/>
              </a:spcBef>
              <a:buClr>
                <a:srgbClr val="00ACE4"/>
              </a:buClr>
              <a:buSzPct val="50000"/>
              <a:buFont typeface="Courier New"/>
              <a:buChar char="o"/>
              <a:tabLst>
                <a:tab pos="329509" algn="l"/>
                <a:tab pos="330144" algn="l"/>
              </a:tabLst>
            </a:pPr>
            <a:r>
              <a:rPr sz="2500" spc="-260" dirty="0">
                <a:latin typeface="Lucida Sans Unicode"/>
                <a:cs typeface="Lucida Sans Unicode"/>
              </a:rPr>
              <a:t>ADDITIONAL </a:t>
            </a:r>
            <a:r>
              <a:rPr sz="2500" spc="-220" dirty="0">
                <a:latin typeface="Lucida Sans Unicode"/>
                <a:cs typeface="Lucida Sans Unicode"/>
              </a:rPr>
              <a:t>DIRECT </a:t>
            </a:r>
            <a:r>
              <a:rPr sz="2500" spc="-275" dirty="0">
                <a:latin typeface="Lucida Sans Unicode"/>
                <a:cs typeface="Lucida Sans Unicode"/>
              </a:rPr>
              <a:t>COST </a:t>
            </a:r>
            <a:r>
              <a:rPr sz="2500" spc="-285" dirty="0">
                <a:latin typeface="Lucida Sans Unicode"/>
                <a:cs typeface="Lucida Sans Unicode"/>
              </a:rPr>
              <a:t>/</a:t>
            </a:r>
            <a:r>
              <a:rPr sz="2500" spc="-515" dirty="0">
                <a:latin typeface="Lucida Sans Unicode"/>
                <a:cs typeface="Lucida Sans Unicode"/>
              </a:rPr>
              <a:t> </a:t>
            </a:r>
            <a:r>
              <a:rPr sz="2500" spc="-190" dirty="0">
                <a:latin typeface="Lucida Sans Unicode"/>
                <a:cs typeface="Lucida Sans Unicode"/>
              </a:rPr>
              <a:t>DEVICE</a:t>
            </a:r>
            <a:endParaRPr sz="2500">
              <a:latin typeface="Lucida Sans Unicode"/>
              <a:cs typeface="Lucida Sans Unicode"/>
            </a:endParaRPr>
          </a:p>
          <a:p>
            <a:pPr marL="330144" indent="-317444">
              <a:lnSpc>
                <a:spcPts val="2950"/>
              </a:lnSpc>
              <a:buClr>
                <a:srgbClr val="00ACE4"/>
              </a:buClr>
              <a:buSzPct val="50000"/>
              <a:buFont typeface="Courier New"/>
              <a:buChar char="o"/>
              <a:tabLst>
                <a:tab pos="329509" algn="l"/>
                <a:tab pos="330144" algn="l"/>
              </a:tabLst>
            </a:pPr>
            <a:r>
              <a:rPr sz="2500" spc="-70" dirty="0">
                <a:latin typeface="Lucida Sans Unicode"/>
                <a:cs typeface="Lucida Sans Unicode"/>
              </a:rPr>
              <a:t>HW</a:t>
            </a:r>
            <a:r>
              <a:rPr sz="2500" spc="-620" dirty="0">
                <a:latin typeface="Lucida Sans Unicode"/>
                <a:cs typeface="Lucida Sans Unicode"/>
              </a:rPr>
              <a:t> </a:t>
            </a:r>
            <a:r>
              <a:rPr sz="2500" spc="-200" dirty="0">
                <a:latin typeface="Lucida Sans Unicode"/>
                <a:cs typeface="Lucida Sans Unicode"/>
              </a:rPr>
              <a:t>FOOTPRINT </a:t>
            </a:r>
            <a:r>
              <a:rPr sz="2500" spc="-195" dirty="0">
                <a:latin typeface="Lucida Sans Unicode"/>
                <a:cs typeface="Lucida Sans Unicode"/>
              </a:rPr>
              <a:t>OF </a:t>
            </a:r>
            <a:r>
              <a:rPr sz="2500" spc="-200" dirty="0">
                <a:latin typeface="Lucida Sans Unicode"/>
                <a:cs typeface="Lucida Sans Unicode"/>
              </a:rPr>
              <a:t>AGENTS</a:t>
            </a:r>
            <a:endParaRPr sz="2500">
              <a:latin typeface="Lucida Sans Unicode"/>
              <a:cs typeface="Lucida Sans Unicode"/>
            </a:endParaRPr>
          </a:p>
          <a:p>
            <a:pPr marL="330144" indent="-317444">
              <a:spcBef>
                <a:spcPts val="300"/>
              </a:spcBef>
              <a:buClr>
                <a:srgbClr val="00ACE4"/>
              </a:buClr>
              <a:buSzPct val="50000"/>
              <a:buFont typeface="Courier New"/>
              <a:buChar char="o"/>
              <a:tabLst>
                <a:tab pos="329509" algn="l"/>
                <a:tab pos="330144" algn="l"/>
              </a:tabLst>
            </a:pPr>
            <a:r>
              <a:rPr sz="2500" spc="-145" dirty="0">
                <a:latin typeface="Lucida Sans Unicode"/>
                <a:cs typeface="Lucida Sans Unicode"/>
              </a:rPr>
              <a:t>MORE </a:t>
            </a:r>
            <a:r>
              <a:rPr sz="2500" spc="-150" dirty="0">
                <a:latin typeface="Lucida Sans Unicode"/>
                <a:cs typeface="Lucida Sans Unicode"/>
              </a:rPr>
              <a:t>SOFTWARE </a:t>
            </a:r>
            <a:r>
              <a:rPr sz="2500" spc="-590" dirty="0">
                <a:latin typeface="Lucida Sans Unicode"/>
                <a:cs typeface="Lucida Sans Unicode"/>
              </a:rPr>
              <a:t>= </a:t>
            </a:r>
            <a:r>
              <a:rPr sz="2500" spc="-145" dirty="0">
                <a:latin typeface="Lucida Sans Unicode"/>
                <a:cs typeface="Lucida Sans Unicode"/>
              </a:rPr>
              <a:t>MORE</a:t>
            </a:r>
            <a:r>
              <a:rPr sz="2500" spc="-645" dirty="0">
                <a:latin typeface="Lucida Sans Unicode"/>
                <a:cs typeface="Lucida Sans Unicode"/>
              </a:rPr>
              <a:t> </a:t>
            </a:r>
            <a:r>
              <a:rPr sz="2500" spc="-120" dirty="0">
                <a:latin typeface="Lucida Sans Unicode"/>
                <a:cs typeface="Lucida Sans Unicode"/>
              </a:rPr>
              <a:t>BUGS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77492" y="4833129"/>
            <a:ext cx="193675" cy="157735"/>
          </a:xfrm>
          <a:prstGeom prst="rect">
            <a:avLst/>
          </a:prstGeom>
        </p:spPr>
        <p:txBody>
          <a:bodyPr vert="horz" wrap="square" lIns="0" tIns="30479" rIns="0" bIns="0" rtlCol="0">
            <a:spAutoFit/>
          </a:bodyPr>
          <a:lstStyle/>
          <a:p>
            <a:fld id="{81D60167-4931-47E6-BA6A-407CBD079E47}" type="slidenum">
              <a:rPr/>
              <a:pPr/>
              <a:t>15</a:t>
            </a:fld>
            <a:r>
              <a:rPr spc="-160"/>
              <a:t> 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0096" y="355690"/>
            <a:ext cx="304419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0" spc="-15" dirty="0">
                <a:latin typeface="Lucida Sans Unicode"/>
                <a:cs typeface="Lucida Sans Unicode"/>
              </a:rPr>
              <a:t>DOWNSIDE </a:t>
            </a:r>
            <a:r>
              <a:rPr b="0" spc="-95" dirty="0">
                <a:latin typeface="Lucida Sans Unicode"/>
                <a:cs typeface="Lucida Sans Unicode"/>
              </a:rPr>
              <a:t>OF</a:t>
            </a:r>
            <a:r>
              <a:rPr b="0" spc="-245" dirty="0">
                <a:latin typeface="Lucida Sans Unicode"/>
                <a:cs typeface="Lucida Sans Unicode"/>
              </a:rPr>
              <a:t> </a:t>
            </a:r>
            <a:r>
              <a:rPr b="0" spc="-30" dirty="0">
                <a:latin typeface="Lucida Sans Unicode"/>
                <a:cs typeface="Lucida Sans Unicode"/>
              </a:rPr>
              <a:t>EDGE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298" y="1"/>
            <a:ext cx="8945880" cy="5142230"/>
          </a:xfrm>
          <a:custGeom>
            <a:avLst/>
            <a:gdLst/>
            <a:ahLst/>
            <a:cxnLst/>
            <a:rect l="l" t="t" r="r" b="b"/>
            <a:pathLst>
              <a:path w="8945880" h="5142230">
                <a:moveTo>
                  <a:pt x="0" y="5141976"/>
                </a:moveTo>
                <a:lnTo>
                  <a:pt x="8945701" y="5141976"/>
                </a:lnTo>
                <a:lnTo>
                  <a:pt x="8945701" y="0"/>
                </a:lnTo>
                <a:lnTo>
                  <a:pt x="0" y="0"/>
                </a:lnTo>
                <a:lnTo>
                  <a:pt x="0" y="5141976"/>
                </a:lnTo>
                <a:close/>
              </a:path>
            </a:pathLst>
          </a:custGeom>
          <a:solidFill>
            <a:srgbClr val="00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" y="0"/>
            <a:ext cx="5236845" cy="5143500"/>
          </a:xfrm>
          <a:custGeom>
            <a:avLst/>
            <a:gdLst/>
            <a:ahLst/>
            <a:cxnLst/>
            <a:rect l="l" t="t" r="r" b="b"/>
            <a:pathLst>
              <a:path w="5236845" h="5143500">
                <a:moveTo>
                  <a:pt x="3863930" y="0"/>
                </a:moveTo>
                <a:lnTo>
                  <a:pt x="0" y="0"/>
                </a:lnTo>
                <a:lnTo>
                  <a:pt x="0" y="5143500"/>
                </a:lnTo>
                <a:lnTo>
                  <a:pt x="5236318" y="5143500"/>
                </a:lnTo>
                <a:lnTo>
                  <a:pt x="3863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67311" y="333530"/>
            <a:ext cx="364490" cy="871219"/>
          </a:xfrm>
          <a:custGeom>
            <a:avLst/>
            <a:gdLst/>
            <a:ahLst/>
            <a:cxnLst/>
            <a:rect l="l" t="t" r="r" b="b"/>
            <a:pathLst>
              <a:path w="364489" h="871219">
                <a:moveTo>
                  <a:pt x="293440" y="0"/>
                </a:moveTo>
                <a:lnTo>
                  <a:pt x="247922" y="24098"/>
                </a:lnTo>
                <a:lnTo>
                  <a:pt x="3773" y="771468"/>
                </a:lnTo>
                <a:lnTo>
                  <a:pt x="0" y="800797"/>
                </a:lnTo>
                <a:lnTo>
                  <a:pt x="6388" y="828501"/>
                </a:lnTo>
                <a:lnTo>
                  <a:pt x="21633" y="851509"/>
                </a:lnTo>
                <a:lnTo>
                  <a:pt x="44430" y="866754"/>
                </a:lnTo>
                <a:lnTo>
                  <a:pt x="51850" y="869699"/>
                </a:lnTo>
                <a:lnTo>
                  <a:pt x="59424" y="871086"/>
                </a:lnTo>
                <a:lnTo>
                  <a:pt x="66868" y="871086"/>
                </a:lnTo>
                <a:lnTo>
                  <a:pt x="105077" y="857737"/>
                </a:lnTo>
                <a:lnTo>
                  <a:pt x="129951" y="821468"/>
                </a:lnTo>
                <a:lnTo>
                  <a:pt x="360403" y="99498"/>
                </a:lnTo>
                <a:lnTo>
                  <a:pt x="364176" y="70170"/>
                </a:lnTo>
                <a:lnTo>
                  <a:pt x="357787" y="42470"/>
                </a:lnTo>
                <a:lnTo>
                  <a:pt x="342542" y="19462"/>
                </a:lnTo>
                <a:lnTo>
                  <a:pt x="319746" y="4211"/>
                </a:lnTo>
                <a:lnTo>
                  <a:pt x="2934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84216" y="1952884"/>
            <a:ext cx="364490" cy="871219"/>
          </a:xfrm>
          <a:custGeom>
            <a:avLst/>
            <a:gdLst/>
            <a:ahLst/>
            <a:cxnLst/>
            <a:rect l="l" t="t" r="r" b="b"/>
            <a:pathLst>
              <a:path w="364490" h="871219">
                <a:moveTo>
                  <a:pt x="293440" y="0"/>
                </a:moveTo>
                <a:lnTo>
                  <a:pt x="247922" y="24098"/>
                </a:lnTo>
                <a:lnTo>
                  <a:pt x="3774" y="771467"/>
                </a:lnTo>
                <a:lnTo>
                  <a:pt x="0" y="800797"/>
                </a:lnTo>
                <a:lnTo>
                  <a:pt x="6388" y="828500"/>
                </a:lnTo>
                <a:lnTo>
                  <a:pt x="21634" y="851509"/>
                </a:lnTo>
                <a:lnTo>
                  <a:pt x="44430" y="866754"/>
                </a:lnTo>
                <a:lnTo>
                  <a:pt x="51849" y="869699"/>
                </a:lnTo>
                <a:lnTo>
                  <a:pt x="59424" y="871086"/>
                </a:lnTo>
                <a:lnTo>
                  <a:pt x="66868" y="871086"/>
                </a:lnTo>
                <a:lnTo>
                  <a:pt x="105077" y="857737"/>
                </a:lnTo>
                <a:lnTo>
                  <a:pt x="129951" y="821468"/>
                </a:lnTo>
                <a:lnTo>
                  <a:pt x="360402" y="99498"/>
                </a:lnTo>
                <a:lnTo>
                  <a:pt x="364176" y="70175"/>
                </a:lnTo>
                <a:lnTo>
                  <a:pt x="357788" y="42475"/>
                </a:lnTo>
                <a:lnTo>
                  <a:pt x="342542" y="19464"/>
                </a:lnTo>
                <a:lnTo>
                  <a:pt x="319746" y="4211"/>
                </a:lnTo>
                <a:lnTo>
                  <a:pt x="293440" y="0"/>
                </a:lnTo>
                <a:close/>
              </a:path>
            </a:pathLst>
          </a:custGeom>
          <a:solidFill>
            <a:srgbClr val="00AD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90739" y="1064606"/>
            <a:ext cx="364490" cy="871219"/>
          </a:xfrm>
          <a:custGeom>
            <a:avLst/>
            <a:gdLst/>
            <a:ahLst/>
            <a:cxnLst/>
            <a:rect l="l" t="t" r="r" b="b"/>
            <a:pathLst>
              <a:path w="364490" h="871219">
                <a:moveTo>
                  <a:pt x="293440" y="0"/>
                </a:moveTo>
                <a:lnTo>
                  <a:pt x="247922" y="24099"/>
                </a:lnTo>
                <a:lnTo>
                  <a:pt x="3773" y="771467"/>
                </a:lnTo>
                <a:lnTo>
                  <a:pt x="0" y="800795"/>
                </a:lnTo>
                <a:lnTo>
                  <a:pt x="6389" y="828496"/>
                </a:lnTo>
                <a:lnTo>
                  <a:pt x="21634" y="851503"/>
                </a:lnTo>
                <a:lnTo>
                  <a:pt x="44431" y="866754"/>
                </a:lnTo>
                <a:lnTo>
                  <a:pt x="51850" y="869699"/>
                </a:lnTo>
                <a:lnTo>
                  <a:pt x="59424" y="871085"/>
                </a:lnTo>
                <a:lnTo>
                  <a:pt x="66869" y="871085"/>
                </a:lnTo>
                <a:lnTo>
                  <a:pt x="105078" y="857736"/>
                </a:lnTo>
                <a:lnTo>
                  <a:pt x="129951" y="821467"/>
                </a:lnTo>
                <a:lnTo>
                  <a:pt x="360403" y="99498"/>
                </a:lnTo>
                <a:lnTo>
                  <a:pt x="364176" y="70169"/>
                </a:lnTo>
                <a:lnTo>
                  <a:pt x="357788" y="42469"/>
                </a:lnTo>
                <a:lnTo>
                  <a:pt x="342543" y="19462"/>
                </a:lnTo>
                <a:lnTo>
                  <a:pt x="319746" y="4212"/>
                </a:lnTo>
                <a:lnTo>
                  <a:pt x="2934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3387" y="2824097"/>
            <a:ext cx="364490" cy="871219"/>
          </a:xfrm>
          <a:custGeom>
            <a:avLst/>
            <a:gdLst/>
            <a:ahLst/>
            <a:cxnLst/>
            <a:rect l="l" t="t" r="r" b="b"/>
            <a:pathLst>
              <a:path w="364490" h="871220">
                <a:moveTo>
                  <a:pt x="293440" y="0"/>
                </a:moveTo>
                <a:lnTo>
                  <a:pt x="247922" y="24098"/>
                </a:lnTo>
                <a:lnTo>
                  <a:pt x="3774" y="771467"/>
                </a:lnTo>
                <a:lnTo>
                  <a:pt x="0" y="800797"/>
                </a:lnTo>
                <a:lnTo>
                  <a:pt x="6388" y="828500"/>
                </a:lnTo>
                <a:lnTo>
                  <a:pt x="21634" y="851508"/>
                </a:lnTo>
                <a:lnTo>
                  <a:pt x="44430" y="866754"/>
                </a:lnTo>
                <a:lnTo>
                  <a:pt x="51851" y="869699"/>
                </a:lnTo>
                <a:lnTo>
                  <a:pt x="59424" y="871086"/>
                </a:lnTo>
                <a:lnTo>
                  <a:pt x="66868" y="871086"/>
                </a:lnTo>
                <a:lnTo>
                  <a:pt x="105077" y="857737"/>
                </a:lnTo>
                <a:lnTo>
                  <a:pt x="129952" y="821468"/>
                </a:lnTo>
                <a:lnTo>
                  <a:pt x="360402" y="99498"/>
                </a:lnTo>
                <a:lnTo>
                  <a:pt x="364176" y="70170"/>
                </a:lnTo>
                <a:lnTo>
                  <a:pt x="357788" y="42470"/>
                </a:lnTo>
                <a:lnTo>
                  <a:pt x="342542" y="19462"/>
                </a:lnTo>
                <a:lnTo>
                  <a:pt x="319746" y="4211"/>
                </a:lnTo>
                <a:lnTo>
                  <a:pt x="2934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91208" y="1752697"/>
            <a:ext cx="3785870" cy="718131"/>
          </a:xfrm>
          <a:prstGeom prst="rect">
            <a:avLst/>
          </a:prstGeom>
        </p:spPr>
        <p:txBody>
          <a:bodyPr vert="horz" wrap="square" lIns="0" tIns="76186" rIns="0" bIns="0" rtlCol="0">
            <a:spAutoFit/>
          </a:bodyPr>
          <a:lstStyle/>
          <a:p>
            <a:pPr marL="1455803" marR="5080" indent="-1443738">
              <a:lnSpc>
                <a:spcPts val="2500"/>
              </a:lnSpc>
              <a:spcBef>
                <a:spcPts val="600"/>
              </a:spcBef>
            </a:pPr>
            <a:r>
              <a:rPr b="0" spc="-40" dirty="0"/>
              <a:t>IIOT </a:t>
            </a:r>
            <a:r>
              <a:rPr b="0" dirty="0">
                <a:latin typeface="Arial"/>
                <a:cs typeface="Arial"/>
              </a:rPr>
              <a:t>: </a:t>
            </a:r>
            <a:r>
              <a:rPr b="0" spc="-45" dirty="0"/>
              <a:t>THE </a:t>
            </a:r>
            <a:r>
              <a:rPr b="0" spc="-55" dirty="0"/>
              <a:t>RIGHT </a:t>
            </a:r>
            <a:r>
              <a:rPr b="0" spc="-35" dirty="0"/>
              <a:t>FIT</a:t>
            </a:r>
            <a:r>
              <a:rPr b="0" spc="-395" dirty="0"/>
              <a:t> </a:t>
            </a:r>
            <a:r>
              <a:rPr b="0" spc="-50" dirty="0"/>
              <a:t>FOR  </a:t>
            </a:r>
            <a:r>
              <a:rPr b="0" spc="-60" dirty="0"/>
              <a:t>EDGE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098" y="355690"/>
            <a:ext cx="2082164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0" spc="-80" dirty="0">
                <a:latin typeface="Lucida Sans Unicode"/>
                <a:cs typeface="Lucida Sans Unicode"/>
              </a:rPr>
              <a:t>TIMING </a:t>
            </a:r>
            <a:r>
              <a:rPr b="0" spc="-30" dirty="0">
                <a:latin typeface="Lucida Sans Unicode"/>
                <a:cs typeface="Lucida Sans Unicode"/>
              </a:rPr>
              <a:t>IS</a:t>
            </a:r>
            <a:r>
              <a:rPr b="0" spc="-135" dirty="0">
                <a:latin typeface="Lucida Sans Unicode"/>
                <a:cs typeface="Lucida Sans Unicode"/>
              </a:rPr>
              <a:t> </a:t>
            </a:r>
            <a:r>
              <a:rPr b="0" spc="-60" dirty="0">
                <a:latin typeface="Lucida Sans Unicode"/>
                <a:cs typeface="Lucida Sans Unicode"/>
              </a:rPr>
              <a:t>KEY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8877" y="3327382"/>
            <a:ext cx="6977380" cy="961781"/>
          </a:xfrm>
          <a:prstGeom prst="rect">
            <a:avLst/>
          </a:prstGeom>
        </p:spPr>
        <p:txBody>
          <a:bodyPr vert="horz" wrap="square" lIns="0" tIns="101579" rIns="0" bIns="0" rtlCol="0">
            <a:spAutoFit/>
          </a:bodyPr>
          <a:lstStyle/>
          <a:p>
            <a:pPr marL="12700">
              <a:spcBef>
                <a:spcPts val="800"/>
              </a:spcBef>
            </a:pPr>
            <a:r>
              <a:rPr sz="2500" spc="-55" dirty="0">
                <a:latin typeface="Arial"/>
                <a:cs typeface="Arial"/>
              </a:rPr>
              <a:t>HTTP DELAY </a:t>
            </a:r>
            <a:r>
              <a:rPr sz="2500" dirty="0">
                <a:latin typeface="Arial"/>
                <a:cs typeface="Arial"/>
              </a:rPr>
              <a:t>=</a:t>
            </a:r>
            <a:r>
              <a:rPr sz="2500" spc="-190" dirty="0">
                <a:latin typeface="Arial"/>
                <a:cs typeface="Arial"/>
              </a:rPr>
              <a:t> </a:t>
            </a:r>
            <a:r>
              <a:rPr sz="2500" spc="-30" dirty="0">
                <a:latin typeface="Arial"/>
                <a:cs typeface="Arial"/>
              </a:rPr>
              <a:t>1s</a:t>
            </a:r>
            <a:endParaRPr sz="2500">
              <a:latin typeface="Arial"/>
              <a:cs typeface="Arial"/>
            </a:endParaRPr>
          </a:p>
          <a:p>
            <a:pPr marL="4289946">
              <a:spcBef>
                <a:spcPts val="700"/>
              </a:spcBef>
            </a:pPr>
            <a:r>
              <a:rPr sz="2500" spc="-30" dirty="0">
                <a:latin typeface="Arial"/>
                <a:cs typeface="Arial"/>
              </a:rPr>
              <a:t>1s </a:t>
            </a:r>
            <a:r>
              <a:rPr sz="2500" dirty="0">
                <a:latin typeface="Arial"/>
                <a:cs typeface="Arial"/>
              </a:rPr>
              <a:t>= </a:t>
            </a:r>
            <a:r>
              <a:rPr sz="2500" spc="-30" dirty="0">
                <a:latin typeface="Arial"/>
                <a:cs typeface="Arial"/>
              </a:rPr>
              <a:t>30</a:t>
            </a:r>
            <a:r>
              <a:rPr sz="2500" spc="-315" dirty="0">
                <a:latin typeface="Arial"/>
                <a:cs typeface="Arial"/>
              </a:rPr>
              <a:t> </a:t>
            </a:r>
            <a:r>
              <a:rPr sz="2500" spc="-60" dirty="0">
                <a:latin typeface="Arial"/>
                <a:cs typeface="Arial"/>
              </a:rPr>
              <a:t>ROTATION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2701" y="1803400"/>
            <a:ext cx="2374900" cy="133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13402" y="990601"/>
            <a:ext cx="1993900" cy="295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777492" y="4833129"/>
            <a:ext cx="193675" cy="157735"/>
          </a:xfrm>
          <a:prstGeom prst="rect">
            <a:avLst/>
          </a:prstGeom>
        </p:spPr>
        <p:txBody>
          <a:bodyPr vert="horz" wrap="square" lIns="0" tIns="30479" rIns="0" bIns="0" rtlCol="0">
            <a:spAutoFit/>
          </a:bodyPr>
          <a:lstStyle/>
          <a:p>
            <a:fld id="{81D60167-4931-47E6-BA6A-407CBD079E47}" type="slidenum">
              <a:rPr/>
              <a:pPr/>
              <a:t>17</a:t>
            </a:fld>
            <a:r>
              <a:rPr spc="-16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0096" y="355691"/>
            <a:ext cx="7562850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500" spc="25" dirty="0">
                <a:solidFill>
                  <a:srgbClr val="00A9E0"/>
                </a:solidFill>
                <a:latin typeface="Lucida Sans Unicode"/>
                <a:cs typeface="Lucida Sans Unicode"/>
              </a:rPr>
              <a:t>EMBEDDED </a:t>
            </a:r>
            <a:r>
              <a:rPr sz="2500" spc="-35" dirty="0">
                <a:solidFill>
                  <a:srgbClr val="00A9E0"/>
                </a:solidFill>
                <a:latin typeface="Lucida Sans Unicode"/>
                <a:cs typeface="Lucida Sans Unicode"/>
              </a:rPr>
              <a:t>DEVICES </a:t>
            </a:r>
            <a:r>
              <a:rPr sz="2500" spc="-40" dirty="0">
                <a:solidFill>
                  <a:srgbClr val="00A9E0"/>
                </a:solidFill>
                <a:latin typeface="Lucida Sans Unicode"/>
                <a:cs typeface="Lucida Sans Unicode"/>
              </a:rPr>
              <a:t>BECOMING</a:t>
            </a:r>
            <a:r>
              <a:rPr sz="2500" spc="-235" dirty="0">
                <a:solidFill>
                  <a:srgbClr val="00A9E0"/>
                </a:solidFill>
                <a:latin typeface="Lucida Sans Unicode"/>
                <a:cs typeface="Lucida Sans Unicode"/>
              </a:rPr>
              <a:t> </a:t>
            </a:r>
            <a:r>
              <a:rPr sz="2500" spc="75" dirty="0">
                <a:solidFill>
                  <a:srgbClr val="00A9E0"/>
                </a:solidFill>
                <a:latin typeface="Lucida Sans Unicode"/>
                <a:cs typeface="Lucida Sans Unicode"/>
              </a:rPr>
              <a:t>SUPERPOWERFUL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3300" y="2324101"/>
            <a:ext cx="2819400" cy="109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51386" y="2573988"/>
            <a:ext cx="273050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300" spc="15" dirty="0">
                <a:latin typeface="Arial"/>
                <a:cs typeface="Arial"/>
              </a:rPr>
              <a:t>=</a:t>
            </a:r>
            <a:endParaRPr sz="33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68901" y="1663701"/>
            <a:ext cx="3670300" cy="2425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777492" y="4833129"/>
            <a:ext cx="193675" cy="157735"/>
          </a:xfrm>
          <a:prstGeom prst="rect">
            <a:avLst/>
          </a:prstGeom>
        </p:spPr>
        <p:txBody>
          <a:bodyPr vert="horz" wrap="square" lIns="0" tIns="30479" rIns="0" bIns="0" rtlCol="0">
            <a:spAutoFit/>
          </a:bodyPr>
          <a:lstStyle/>
          <a:p>
            <a:fld id="{81D60167-4931-47E6-BA6A-407CBD079E47}" type="slidenum">
              <a:rPr/>
              <a:pPr/>
              <a:t>18</a:t>
            </a:fld>
            <a:r>
              <a:rPr spc="-16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298" y="1"/>
            <a:ext cx="8945880" cy="5142230"/>
          </a:xfrm>
          <a:custGeom>
            <a:avLst/>
            <a:gdLst/>
            <a:ahLst/>
            <a:cxnLst/>
            <a:rect l="l" t="t" r="r" b="b"/>
            <a:pathLst>
              <a:path w="8945880" h="5142230">
                <a:moveTo>
                  <a:pt x="0" y="5141976"/>
                </a:moveTo>
                <a:lnTo>
                  <a:pt x="8945701" y="5141976"/>
                </a:lnTo>
                <a:lnTo>
                  <a:pt x="8945701" y="0"/>
                </a:lnTo>
                <a:lnTo>
                  <a:pt x="0" y="0"/>
                </a:lnTo>
                <a:lnTo>
                  <a:pt x="0" y="5141976"/>
                </a:lnTo>
                <a:close/>
              </a:path>
            </a:pathLst>
          </a:custGeom>
          <a:solidFill>
            <a:srgbClr val="00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" y="0"/>
            <a:ext cx="5236845" cy="5143500"/>
          </a:xfrm>
          <a:custGeom>
            <a:avLst/>
            <a:gdLst/>
            <a:ahLst/>
            <a:cxnLst/>
            <a:rect l="l" t="t" r="r" b="b"/>
            <a:pathLst>
              <a:path w="5236845" h="5143500">
                <a:moveTo>
                  <a:pt x="3863930" y="0"/>
                </a:moveTo>
                <a:lnTo>
                  <a:pt x="0" y="0"/>
                </a:lnTo>
                <a:lnTo>
                  <a:pt x="0" y="5143500"/>
                </a:lnTo>
                <a:lnTo>
                  <a:pt x="5236318" y="5143500"/>
                </a:lnTo>
                <a:lnTo>
                  <a:pt x="3863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67311" y="333530"/>
            <a:ext cx="364490" cy="871219"/>
          </a:xfrm>
          <a:custGeom>
            <a:avLst/>
            <a:gdLst/>
            <a:ahLst/>
            <a:cxnLst/>
            <a:rect l="l" t="t" r="r" b="b"/>
            <a:pathLst>
              <a:path w="364489" h="871219">
                <a:moveTo>
                  <a:pt x="293440" y="0"/>
                </a:moveTo>
                <a:lnTo>
                  <a:pt x="247922" y="24098"/>
                </a:lnTo>
                <a:lnTo>
                  <a:pt x="3773" y="771468"/>
                </a:lnTo>
                <a:lnTo>
                  <a:pt x="0" y="800797"/>
                </a:lnTo>
                <a:lnTo>
                  <a:pt x="6388" y="828501"/>
                </a:lnTo>
                <a:lnTo>
                  <a:pt x="21633" y="851509"/>
                </a:lnTo>
                <a:lnTo>
                  <a:pt x="44430" y="866754"/>
                </a:lnTo>
                <a:lnTo>
                  <a:pt x="51850" y="869699"/>
                </a:lnTo>
                <a:lnTo>
                  <a:pt x="59424" y="871086"/>
                </a:lnTo>
                <a:lnTo>
                  <a:pt x="66868" y="871086"/>
                </a:lnTo>
                <a:lnTo>
                  <a:pt x="105077" y="857737"/>
                </a:lnTo>
                <a:lnTo>
                  <a:pt x="129951" y="821468"/>
                </a:lnTo>
                <a:lnTo>
                  <a:pt x="360403" y="99498"/>
                </a:lnTo>
                <a:lnTo>
                  <a:pt x="364176" y="70170"/>
                </a:lnTo>
                <a:lnTo>
                  <a:pt x="357787" y="42470"/>
                </a:lnTo>
                <a:lnTo>
                  <a:pt x="342542" y="19462"/>
                </a:lnTo>
                <a:lnTo>
                  <a:pt x="319746" y="4211"/>
                </a:lnTo>
                <a:lnTo>
                  <a:pt x="2934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84216" y="1952884"/>
            <a:ext cx="364490" cy="871219"/>
          </a:xfrm>
          <a:custGeom>
            <a:avLst/>
            <a:gdLst/>
            <a:ahLst/>
            <a:cxnLst/>
            <a:rect l="l" t="t" r="r" b="b"/>
            <a:pathLst>
              <a:path w="364490" h="871219">
                <a:moveTo>
                  <a:pt x="293440" y="0"/>
                </a:moveTo>
                <a:lnTo>
                  <a:pt x="247922" y="24098"/>
                </a:lnTo>
                <a:lnTo>
                  <a:pt x="3774" y="771467"/>
                </a:lnTo>
                <a:lnTo>
                  <a:pt x="0" y="800797"/>
                </a:lnTo>
                <a:lnTo>
                  <a:pt x="6388" y="828500"/>
                </a:lnTo>
                <a:lnTo>
                  <a:pt x="21634" y="851509"/>
                </a:lnTo>
                <a:lnTo>
                  <a:pt x="44430" y="866754"/>
                </a:lnTo>
                <a:lnTo>
                  <a:pt x="51849" y="869699"/>
                </a:lnTo>
                <a:lnTo>
                  <a:pt x="59424" y="871086"/>
                </a:lnTo>
                <a:lnTo>
                  <a:pt x="66868" y="871086"/>
                </a:lnTo>
                <a:lnTo>
                  <a:pt x="105077" y="857737"/>
                </a:lnTo>
                <a:lnTo>
                  <a:pt x="129951" y="821468"/>
                </a:lnTo>
                <a:lnTo>
                  <a:pt x="360402" y="99498"/>
                </a:lnTo>
                <a:lnTo>
                  <a:pt x="364176" y="70175"/>
                </a:lnTo>
                <a:lnTo>
                  <a:pt x="357788" y="42475"/>
                </a:lnTo>
                <a:lnTo>
                  <a:pt x="342542" y="19464"/>
                </a:lnTo>
                <a:lnTo>
                  <a:pt x="319746" y="4211"/>
                </a:lnTo>
                <a:lnTo>
                  <a:pt x="293440" y="0"/>
                </a:lnTo>
                <a:close/>
              </a:path>
            </a:pathLst>
          </a:custGeom>
          <a:solidFill>
            <a:srgbClr val="00AD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90739" y="1064606"/>
            <a:ext cx="364490" cy="871219"/>
          </a:xfrm>
          <a:custGeom>
            <a:avLst/>
            <a:gdLst/>
            <a:ahLst/>
            <a:cxnLst/>
            <a:rect l="l" t="t" r="r" b="b"/>
            <a:pathLst>
              <a:path w="364490" h="871219">
                <a:moveTo>
                  <a:pt x="293440" y="0"/>
                </a:moveTo>
                <a:lnTo>
                  <a:pt x="247922" y="24099"/>
                </a:lnTo>
                <a:lnTo>
                  <a:pt x="3773" y="771467"/>
                </a:lnTo>
                <a:lnTo>
                  <a:pt x="0" y="800795"/>
                </a:lnTo>
                <a:lnTo>
                  <a:pt x="6389" y="828496"/>
                </a:lnTo>
                <a:lnTo>
                  <a:pt x="21634" y="851503"/>
                </a:lnTo>
                <a:lnTo>
                  <a:pt x="44431" y="866754"/>
                </a:lnTo>
                <a:lnTo>
                  <a:pt x="51850" y="869699"/>
                </a:lnTo>
                <a:lnTo>
                  <a:pt x="59424" y="871085"/>
                </a:lnTo>
                <a:lnTo>
                  <a:pt x="66869" y="871085"/>
                </a:lnTo>
                <a:lnTo>
                  <a:pt x="105078" y="857736"/>
                </a:lnTo>
                <a:lnTo>
                  <a:pt x="129951" y="821467"/>
                </a:lnTo>
                <a:lnTo>
                  <a:pt x="360403" y="99498"/>
                </a:lnTo>
                <a:lnTo>
                  <a:pt x="364176" y="70169"/>
                </a:lnTo>
                <a:lnTo>
                  <a:pt x="357788" y="42469"/>
                </a:lnTo>
                <a:lnTo>
                  <a:pt x="342543" y="19462"/>
                </a:lnTo>
                <a:lnTo>
                  <a:pt x="319746" y="4212"/>
                </a:lnTo>
                <a:lnTo>
                  <a:pt x="2934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3387" y="2824097"/>
            <a:ext cx="364490" cy="871219"/>
          </a:xfrm>
          <a:custGeom>
            <a:avLst/>
            <a:gdLst/>
            <a:ahLst/>
            <a:cxnLst/>
            <a:rect l="l" t="t" r="r" b="b"/>
            <a:pathLst>
              <a:path w="364490" h="871220">
                <a:moveTo>
                  <a:pt x="293440" y="0"/>
                </a:moveTo>
                <a:lnTo>
                  <a:pt x="247922" y="24098"/>
                </a:lnTo>
                <a:lnTo>
                  <a:pt x="3774" y="771467"/>
                </a:lnTo>
                <a:lnTo>
                  <a:pt x="0" y="800797"/>
                </a:lnTo>
                <a:lnTo>
                  <a:pt x="6388" y="828500"/>
                </a:lnTo>
                <a:lnTo>
                  <a:pt x="21634" y="851508"/>
                </a:lnTo>
                <a:lnTo>
                  <a:pt x="44430" y="866754"/>
                </a:lnTo>
                <a:lnTo>
                  <a:pt x="51851" y="869699"/>
                </a:lnTo>
                <a:lnTo>
                  <a:pt x="59424" y="871086"/>
                </a:lnTo>
                <a:lnTo>
                  <a:pt x="66868" y="871086"/>
                </a:lnTo>
                <a:lnTo>
                  <a:pt x="105077" y="857737"/>
                </a:lnTo>
                <a:lnTo>
                  <a:pt x="129952" y="821468"/>
                </a:lnTo>
                <a:lnTo>
                  <a:pt x="360402" y="99498"/>
                </a:lnTo>
                <a:lnTo>
                  <a:pt x="364176" y="70170"/>
                </a:lnTo>
                <a:lnTo>
                  <a:pt x="357788" y="42470"/>
                </a:lnTo>
                <a:lnTo>
                  <a:pt x="342542" y="19462"/>
                </a:lnTo>
                <a:lnTo>
                  <a:pt x="319746" y="4211"/>
                </a:lnTo>
                <a:lnTo>
                  <a:pt x="2934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29402" y="2186591"/>
            <a:ext cx="2300605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000" b="0" spc="-30" dirty="0"/>
              <a:t>SOME </a:t>
            </a:r>
            <a:r>
              <a:rPr sz="2000" b="0" spc="-15" dirty="0"/>
              <a:t>USE</a:t>
            </a:r>
            <a:r>
              <a:rPr sz="2000" b="0" spc="-185" dirty="0"/>
              <a:t> </a:t>
            </a:r>
            <a:r>
              <a:rPr sz="2000" b="0" spc="-35" dirty="0"/>
              <a:t>CASES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61198" y="1729391"/>
            <a:ext cx="5487670" cy="191462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69817" indent="-457118" algn="just">
              <a:spcBef>
                <a:spcPts val="130"/>
              </a:spcBef>
              <a:buClr>
                <a:srgbClr val="00ACE4"/>
              </a:buClr>
              <a:buSzPct val="60975"/>
              <a:buAutoNum type="arabicPeriod"/>
              <a:tabLst>
                <a:tab pos="469181" algn="l"/>
                <a:tab pos="469817" algn="l"/>
              </a:tabLst>
            </a:pPr>
            <a:r>
              <a:rPr lang="en-US" sz="2000" spc="-185" dirty="0" smtClean="0">
                <a:cs typeface="Lucida Sans Unicode"/>
              </a:rPr>
              <a:t>CURRENT </a:t>
            </a:r>
            <a:r>
              <a:rPr sz="2000" spc="-70" smtClean="0">
                <a:cs typeface="Lucida Sans Unicode"/>
              </a:rPr>
              <a:t>HYPE</a:t>
            </a:r>
            <a:endParaRPr sz="2000">
              <a:cs typeface="Lucida Sans Unicode"/>
            </a:endParaRPr>
          </a:p>
          <a:p>
            <a:pPr marL="469817" indent="-457118" algn="just">
              <a:spcBef>
                <a:spcPts val="40"/>
              </a:spcBef>
              <a:buClr>
                <a:srgbClr val="00ACE4"/>
              </a:buClr>
              <a:buSzPct val="60975"/>
              <a:buAutoNum type="arabicPeriod"/>
              <a:tabLst>
                <a:tab pos="469181" algn="l"/>
                <a:tab pos="469817" algn="l"/>
              </a:tabLst>
            </a:pPr>
            <a:r>
              <a:rPr sz="2000" spc="-215" dirty="0">
                <a:cs typeface="Lucida Sans Unicode"/>
              </a:rPr>
              <a:t>CLOUD </a:t>
            </a:r>
            <a:r>
              <a:rPr sz="2000" spc="-195" dirty="0">
                <a:cs typeface="Lucida Sans Unicode"/>
              </a:rPr>
              <a:t>IOT</a:t>
            </a:r>
            <a:r>
              <a:rPr sz="2000" spc="-320" dirty="0">
                <a:cs typeface="Lucida Sans Unicode"/>
              </a:rPr>
              <a:t> </a:t>
            </a:r>
            <a:r>
              <a:rPr sz="2000" spc="-155" dirty="0">
                <a:cs typeface="Lucida Sans Unicode"/>
              </a:rPr>
              <a:t>LIMITATIONS</a:t>
            </a:r>
            <a:endParaRPr sz="2000">
              <a:cs typeface="Lucida Sans Unicode"/>
            </a:endParaRPr>
          </a:p>
          <a:p>
            <a:pPr marL="469817" indent="-457118" algn="just">
              <a:spcBef>
                <a:spcPts val="40"/>
              </a:spcBef>
              <a:buClr>
                <a:srgbClr val="00ACE4"/>
              </a:buClr>
              <a:buSzPct val="60975"/>
              <a:buAutoNum type="arabicPeriod"/>
              <a:tabLst>
                <a:tab pos="469181" algn="l"/>
                <a:tab pos="469817" algn="l"/>
              </a:tabLst>
            </a:pPr>
            <a:r>
              <a:rPr sz="2000" spc="-145" dirty="0">
                <a:cs typeface="Lucida Sans Unicode"/>
              </a:rPr>
              <a:t>WHAT</a:t>
            </a:r>
            <a:r>
              <a:rPr sz="2000" spc="-265" dirty="0">
                <a:cs typeface="Lucida Sans Unicode"/>
              </a:rPr>
              <a:t> </a:t>
            </a:r>
            <a:r>
              <a:rPr sz="2000" spc="-40" dirty="0">
                <a:cs typeface="Lucida Sans Unicode"/>
              </a:rPr>
              <a:t>IS</a:t>
            </a:r>
            <a:r>
              <a:rPr sz="2000" spc="-254" dirty="0">
                <a:cs typeface="Lucida Sans Unicode"/>
              </a:rPr>
              <a:t> </a:t>
            </a:r>
            <a:r>
              <a:rPr sz="2000" spc="-120" dirty="0">
                <a:cs typeface="Lucida Sans Unicode"/>
              </a:rPr>
              <a:t>EDGE</a:t>
            </a:r>
            <a:r>
              <a:rPr sz="2000" spc="-265" dirty="0">
                <a:cs typeface="Lucida Sans Unicode"/>
              </a:rPr>
              <a:t> </a:t>
            </a:r>
            <a:r>
              <a:rPr sz="2000" spc="-195" dirty="0">
                <a:cs typeface="Lucida Sans Unicode"/>
              </a:rPr>
              <a:t>IOT</a:t>
            </a:r>
            <a:r>
              <a:rPr sz="2000" spc="-260" dirty="0">
                <a:cs typeface="Lucida Sans Unicode"/>
              </a:rPr>
              <a:t> </a:t>
            </a:r>
            <a:r>
              <a:rPr sz="2000" spc="65" dirty="0">
                <a:cs typeface="Lucida Sans Unicode"/>
              </a:rPr>
              <a:t>?</a:t>
            </a:r>
            <a:endParaRPr sz="2000">
              <a:cs typeface="Lucida Sans Unicode"/>
            </a:endParaRPr>
          </a:p>
          <a:p>
            <a:pPr marL="469817" indent="-457118" algn="just">
              <a:spcBef>
                <a:spcPts val="40"/>
              </a:spcBef>
              <a:buClr>
                <a:srgbClr val="00ACE4"/>
              </a:buClr>
              <a:buSzPct val="60975"/>
              <a:buAutoNum type="arabicPeriod"/>
              <a:tabLst>
                <a:tab pos="469181" algn="l"/>
                <a:tab pos="469817" algn="l"/>
              </a:tabLst>
            </a:pPr>
            <a:r>
              <a:rPr sz="2000" spc="-245" dirty="0">
                <a:cs typeface="Lucida Sans Unicode"/>
              </a:rPr>
              <a:t>GOOD </a:t>
            </a:r>
            <a:r>
              <a:rPr sz="2000" spc="-120" dirty="0">
                <a:cs typeface="Lucida Sans Unicode"/>
              </a:rPr>
              <a:t>FIT </a:t>
            </a:r>
            <a:r>
              <a:rPr sz="2000" spc="-114" dirty="0">
                <a:cs typeface="Lucida Sans Unicode"/>
              </a:rPr>
              <a:t>FOR</a:t>
            </a:r>
            <a:r>
              <a:rPr sz="2000" spc="-430" dirty="0">
                <a:cs typeface="Lucida Sans Unicode"/>
              </a:rPr>
              <a:t> </a:t>
            </a:r>
            <a:r>
              <a:rPr sz="2000" spc="-170" dirty="0">
                <a:cs typeface="Lucida Sans Unicode"/>
              </a:rPr>
              <a:t>IIOT</a:t>
            </a:r>
            <a:endParaRPr sz="2000">
              <a:cs typeface="Lucida Sans Unicode"/>
            </a:endParaRPr>
          </a:p>
          <a:p>
            <a:pPr marL="469817" indent="-457118" algn="just">
              <a:spcBef>
                <a:spcPts val="440"/>
              </a:spcBef>
              <a:buClr>
                <a:srgbClr val="00ACE4"/>
              </a:buClr>
              <a:buSzPct val="60975"/>
              <a:buAutoNum type="arabicPeriod"/>
              <a:tabLst>
                <a:tab pos="469181" algn="l"/>
                <a:tab pos="469817" algn="l"/>
              </a:tabLst>
            </a:pPr>
            <a:r>
              <a:rPr sz="2000" spc="-120" dirty="0">
                <a:cs typeface="Lucida Sans Unicode"/>
              </a:rPr>
              <a:t>EDGE </a:t>
            </a:r>
            <a:r>
              <a:rPr sz="2000" spc="-40" dirty="0">
                <a:cs typeface="Lucida Sans Unicode"/>
              </a:rPr>
              <a:t>USE</a:t>
            </a:r>
            <a:r>
              <a:rPr sz="2000" spc="-415" dirty="0">
                <a:cs typeface="Lucida Sans Unicode"/>
              </a:rPr>
              <a:t> </a:t>
            </a:r>
            <a:r>
              <a:rPr sz="2000" spc="-130" dirty="0">
                <a:cs typeface="Lucida Sans Unicode"/>
              </a:rPr>
              <a:t>CASES</a:t>
            </a:r>
            <a:endParaRPr sz="2000">
              <a:cs typeface="Lucida Sans Unicode"/>
            </a:endParaRPr>
          </a:p>
          <a:p>
            <a:pPr marL="469817" indent="-457118" algn="just">
              <a:spcBef>
                <a:spcPts val="40"/>
              </a:spcBef>
              <a:buClr>
                <a:srgbClr val="00ACE4"/>
              </a:buClr>
              <a:buSzPct val="60975"/>
              <a:buAutoNum type="arabicPeriod"/>
              <a:tabLst>
                <a:tab pos="469181" algn="l"/>
                <a:tab pos="469817" algn="l"/>
              </a:tabLst>
            </a:pPr>
            <a:r>
              <a:rPr sz="2000" spc="-50" dirty="0">
                <a:cs typeface="Lucida Sans Unicode"/>
              </a:rPr>
              <a:t>POSSIBLE</a:t>
            </a:r>
            <a:r>
              <a:rPr sz="2000" spc="-520" dirty="0">
                <a:cs typeface="Lucida Sans Unicode"/>
              </a:rPr>
              <a:t> </a:t>
            </a:r>
            <a:r>
              <a:rPr sz="2000" spc="-150" dirty="0">
                <a:cs typeface="Lucida Sans Unicode"/>
              </a:rPr>
              <a:t>SOLUTIONS </a:t>
            </a:r>
            <a:r>
              <a:rPr sz="2000" spc="-114" dirty="0">
                <a:cs typeface="Lucida Sans Unicode"/>
              </a:rPr>
              <a:t>FOR </a:t>
            </a:r>
            <a:r>
              <a:rPr sz="2000" spc="-130" dirty="0">
                <a:cs typeface="Lucida Sans Unicode"/>
              </a:rPr>
              <a:t>IMPLEMENTATION</a:t>
            </a:r>
            <a:endParaRPr sz="2000"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13211" y="4833129"/>
            <a:ext cx="110489" cy="157735"/>
          </a:xfrm>
          <a:prstGeom prst="rect">
            <a:avLst/>
          </a:prstGeom>
        </p:spPr>
        <p:txBody>
          <a:bodyPr vert="horz" wrap="square" lIns="0" tIns="30479" rIns="0" bIns="0" rtlCol="0">
            <a:spAutoFit/>
          </a:bodyPr>
          <a:lstStyle/>
          <a:p>
            <a:pPr marL="25400">
              <a:spcBef>
                <a:spcPts val="240"/>
              </a:spcBef>
            </a:pPr>
            <a:fld id="{81D60167-4931-47E6-BA6A-407CBD079E47}" type="slidenum">
              <a:rPr sz="800" spc="-40" dirty="0">
                <a:solidFill>
                  <a:srgbClr val="898989"/>
                </a:solidFill>
                <a:latin typeface="Lucida Sans Unicode"/>
                <a:cs typeface="Lucida Sans Unicode"/>
              </a:rPr>
              <a:pPr marL="25400">
                <a:spcBef>
                  <a:spcPts val="240"/>
                </a:spcBef>
              </a:pPr>
              <a:t>2</a:t>
            </a:fld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1503" y="355690"/>
            <a:ext cx="127190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55" dirty="0">
                <a:latin typeface="+mj-lt"/>
                <a:cs typeface="Lucida Sans Unicode"/>
              </a:rPr>
              <a:t>AG</a:t>
            </a:r>
            <a:r>
              <a:rPr sz="2800" spc="-30" dirty="0">
                <a:latin typeface="+mj-lt"/>
                <a:cs typeface="Lucida Sans Unicode"/>
              </a:rPr>
              <a:t>E</a:t>
            </a:r>
            <a:r>
              <a:rPr sz="2800" spc="-25" dirty="0">
                <a:latin typeface="+mj-lt"/>
                <a:cs typeface="Lucida Sans Unicode"/>
              </a:rPr>
              <a:t>N</a:t>
            </a:r>
            <a:r>
              <a:rPr sz="2800" spc="-135" dirty="0">
                <a:latin typeface="+mj-lt"/>
                <a:cs typeface="Lucida Sans Unicode"/>
              </a:rPr>
              <a:t>D</a:t>
            </a:r>
            <a:r>
              <a:rPr sz="2800" spc="-235" dirty="0">
                <a:latin typeface="+mj-lt"/>
                <a:cs typeface="Lucida Sans Unicode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096" y="355692"/>
            <a:ext cx="41090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140" dirty="0">
                <a:latin typeface="+mj-lt"/>
                <a:cs typeface="Lucida Sans Unicode"/>
              </a:rPr>
              <a:t>CAR </a:t>
            </a:r>
            <a:r>
              <a:rPr sz="2400" spc="-30" dirty="0">
                <a:latin typeface="+mj-lt"/>
                <a:cs typeface="Lucida Sans Unicode"/>
              </a:rPr>
              <a:t>IS </a:t>
            </a:r>
            <a:r>
              <a:rPr sz="2400" spc="-235" dirty="0">
                <a:latin typeface="+mj-lt"/>
                <a:cs typeface="Lucida Sans Unicode"/>
              </a:rPr>
              <a:t>A </a:t>
            </a:r>
            <a:r>
              <a:rPr sz="2400" spc="85" dirty="0">
                <a:latin typeface="+mj-lt"/>
                <a:cs typeface="Lucida Sans Unicode"/>
              </a:rPr>
              <a:t>SUPER</a:t>
            </a:r>
            <a:r>
              <a:rPr sz="2400" spc="45" dirty="0">
                <a:latin typeface="+mj-lt"/>
                <a:cs typeface="Lucida Sans Unicode"/>
              </a:rPr>
              <a:t> </a:t>
            </a:r>
            <a:r>
              <a:rPr sz="2400" spc="-20" dirty="0">
                <a:latin typeface="+mj-lt"/>
                <a:cs typeface="Lucida Sans Unicode"/>
              </a:rPr>
              <a:t>COMPUTER</a:t>
            </a:r>
          </a:p>
        </p:txBody>
      </p:sp>
      <p:sp>
        <p:nvSpPr>
          <p:cNvPr id="4" name="object 4"/>
          <p:cNvSpPr/>
          <p:nvPr/>
        </p:nvSpPr>
        <p:spPr>
          <a:xfrm>
            <a:off x="330201" y="1752600"/>
            <a:ext cx="2870200" cy="203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24200" y="895351"/>
            <a:ext cx="5791200" cy="3508012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spcBef>
                <a:spcPts val="215"/>
              </a:spcBef>
            </a:pPr>
            <a:r>
              <a:rPr b="1" spc="-140" dirty="0">
                <a:cs typeface="Arial"/>
              </a:rPr>
              <a:t>Business</a:t>
            </a:r>
            <a:r>
              <a:rPr b="1" spc="-155" dirty="0">
                <a:cs typeface="Arial"/>
              </a:rPr>
              <a:t> </a:t>
            </a:r>
            <a:r>
              <a:rPr b="1" spc="-140" dirty="0">
                <a:cs typeface="Arial"/>
              </a:rPr>
              <a:t>case</a:t>
            </a:r>
            <a:endParaRPr>
              <a:cs typeface="Arial"/>
            </a:endParaRPr>
          </a:p>
          <a:p>
            <a:pPr marL="355537" indent="-342839">
              <a:lnSpc>
                <a:spcPts val="1839"/>
              </a:lnSpc>
              <a:spcBef>
                <a:spcPts val="120"/>
              </a:spcBef>
              <a:buFont typeface="Arial"/>
              <a:buChar char="•"/>
              <a:tabLst>
                <a:tab pos="354902" algn="l"/>
                <a:tab pos="355537" algn="l"/>
              </a:tabLst>
            </a:pPr>
            <a:r>
              <a:rPr spc="-125" dirty="0">
                <a:cs typeface="Lucida Sans Unicode"/>
              </a:rPr>
              <a:t>Device</a:t>
            </a:r>
            <a:r>
              <a:rPr spc="-210" dirty="0">
                <a:cs typeface="Lucida Sans Unicode"/>
              </a:rPr>
              <a:t> </a:t>
            </a:r>
            <a:r>
              <a:rPr spc="-170" dirty="0">
                <a:cs typeface="Lucida Sans Unicode"/>
              </a:rPr>
              <a:t>plugged</a:t>
            </a:r>
            <a:r>
              <a:rPr spc="-204" dirty="0">
                <a:cs typeface="Lucida Sans Unicode"/>
              </a:rPr>
              <a:t> </a:t>
            </a:r>
            <a:r>
              <a:rPr spc="-100" dirty="0">
                <a:cs typeface="Lucida Sans Unicode"/>
              </a:rPr>
              <a:t>to</a:t>
            </a:r>
            <a:r>
              <a:rPr spc="-204" dirty="0">
                <a:cs typeface="Lucida Sans Unicode"/>
              </a:rPr>
              <a:t> </a:t>
            </a:r>
            <a:r>
              <a:rPr spc="-100" dirty="0">
                <a:cs typeface="Lucida Sans Unicode"/>
              </a:rPr>
              <a:t>the</a:t>
            </a:r>
            <a:r>
              <a:rPr spc="-204" dirty="0">
                <a:cs typeface="Lucida Sans Unicode"/>
              </a:rPr>
              <a:t> </a:t>
            </a:r>
            <a:r>
              <a:rPr spc="-185" dirty="0">
                <a:cs typeface="Lucida Sans Unicode"/>
              </a:rPr>
              <a:t>CAN</a:t>
            </a:r>
            <a:r>
              <a:rPr spc="-215" dirty="0">
                <a:cs typeface="Lucida Sans Unicode"/>
              </a:rPr>
              <a:t> </a:t>
            </a:r>
            <a:r>
              <a:rPr spc="-145" dirty="0">
                <a:cs typeface="Lucida Sans Unicode"/>
              </a:rPr>
              <a:t>and</a:t>
            </a:r>
            <a:r>
              <a:rPr spc="-210" dirty="0">
                <a:cs typeface="Lucida Sans Unicode"/>
              </a:rPr>
              <a:t> </a:t>
            </a:r>
            <a:r>
              <a:rPr spc="-120">
                <a:cs typeface="Lucida Sans Unicode"/>
              </a:rPr>
              <a:t>ODB</a:t>
            </a:r>
            <a:r>
              <a:rPr spc="-215">
                <a:cs typeface="Lucida Sans Unicode"/>
              </a:rPr>
              <a:t> </a:t>
            </a:r>
            <a:r>
              <a:rPr spc="-130" smtClean="0">
                <a:cs typeface="Lucida Sans Unicode"/>
              </a:rPr>
              <a:t>buses</a:t>
            </a:r>
            <a:r>
              <a:rPr lang="en-US" spc="-130" dirty="0">
                <a:cs typeface="Lucida Sans Unicode"/>
              </a:rPr>
              <a:t>.</a:t>
            </a:r>
            <a:endParaRPr>
              <a:cs typeface="Lucida Sans Unicode"/>
            </a:endParaRPr>
          </a:p>
          <a:p>
            <a:pPr marL="355537" indent="-342839">
              <a:lnSpc>
                <a:spcPts val="1839"/>
              </a:lnSpc>
              <a:buFont typeface="Arial"/>
              <a:buChar char="•"/>
              <a:tabLst>
                <a:tab pos="354902" algn="l"/>
                <a:tab pos="355537" algn="l"/>
              </a:tabLst>
            </a:pPr>
            <a:r>
              <a:rPr spc="-105" dirty="0">
                <a:cs typeface="Lucida Sans Unicode"/>
              </a:rPr>
              <a:t>Live</a:t>
            </a:r>
            <a:r>
              <a:rPr spc="-204" dirty="0">
                <a:cs typeface="Lucida Sans Unicode"/>
              </a:rPr>
              <a:t> </a:t>
            </a:r>
            <a:r>
              <a:rPr spc="-150" dirty="0">
                <a:cs typeface="Lucida Sans Unicode"/>
              </a:rPr>
              <a:t>Capture</a:t>
            </a:r>
            <a:r>
              <a:rPr spc="-210" dirty="0">
                <a:cs typeface="Lucida Sans Unicode"/>
              </a:rPr>
              <a:t> </a:t>
            </a:r>
            <a:r>
              <a:rPr spc="-110" dirty="0">
                <a:cs typeface="Lucida Sans Unicode"/>
              </a:rPr>
              <a:t>of</a:t>
            </a:r>
            <a:r>
              <a:rPr spc="-200" dirty="0">
                <a:cs typeface="Lucida Sans Unicode"/>
              </a:rPr>
              <a:t> </a:t>
            </a:r>
            <a:r>
              <a:rPr spc="-105" dirty="0">
                <a:cs typeface="Lucida Sans Unicode"/>
              </a:rPr>
              <a:t>all</a:t>
            </a:r>
            <a:r>
              <a:rPr spc="-185" dirty="0">
                <a:cs typeface="Lucida Sans Unicode"/>
              </a:rPr>
              <a:t> </a:t>
            </a:r>
            <a:r>
              <a:rPr spc="-114" dirty="0">
                <a:cs typeface="Lucida Sans Unicode"/>
              </a:rPr>
              <a:t>electric</a:t>
            </a:r>
            <a:r>
              <a:rPr spc="-200" dirty="0">
                <a:cs typeface="Lucida Sans Unicode"/>
              </a:rPr>
              <a:t> </a:t>
            </a:r>
            <a:r>
              <a:rPr spc="-125" dirty="0">
                <a:cs typeface="Lucida Sans Unicode"/>
              </a:rPr>
              <a:t>signals</a:t>
            </a:r>
            <a:r>
              <a:rPr spc="-200" dirty="0">
                <a:cs typeface="Lucida Sans Unicode"/>
              </a:rPr>
              <a:t> </a:t>
            </a:r>
            <a:r>
              <a:rPr spc="-135" dirty="0">
                <a:cs typeface="Lucida Sans Unicode"/>
              </a:rPr>
              <a:t>from</a:t>
            </a:r>
            <a:r>
              <a:rPr spc="-229" dirty="0">
                <a:cs typeface="Lucida Sans Unicode"/>
              </a:rPr>
              <a:t> </a:t>
            </a:r>
            <a:r>
              <a:rPr spc="-100">
                <a:cs typeface="Lucida Sans Unicode"/>
              </a:rPr>
              <a:t>the</a:t>
            </a:r>
            <a:r>
              <a:rPr spc="-204">
                <a:cs typeface="Lucida Sans Unicode"/>
              </a:rPr>
              <a:t> </a:t>
            </a:r>
            <a:r>
              <a:rPr spc="-120" smtClean="0">
                <a:cs typeface="Lucida Sans Unicode"/>
              </a:rPr>
              <a:t>car</a:t>
            </a:r>
            <a:r>
              <a:rPr lang="en-US" spc="-120" dirty="0" smtClean="0">
                <a:cs typeface="Lucida Sans Unicode"/>
              </a:rPr>
              <a:t>.</a:t>
            </a:r>
            <a:endParaRPr>
              <a:cs typeface="Lucida Sans Unicode"/>
            </a:endParaRPr>
          </a:p>
          <a:p>
            <a:pPr marL="355537" indent="-342839">
              <a:spcBef>
                <a:spcPts val="20"/>
              </a:spcBef>
              <a:buFont typeface="Arial"/>
              <a:buChar char="•"/>
              <a:tabLst>
                <a:tab pos="354902" algn="l"/>
                <a:tab pos="355537" algn="l"/>
              </a:tabLst>
            </a:pPr>
            <a:r>
              <a:rPr spc="-100" dirty="0">
                <a:cs typeface="Lucida Sans Unicode"/>
              </a:rPr>
              <a:t>Use</a:t>
            </a:r>
            <a:r>
              <a:rPr spc="-204" dirty="0">
                <a:cs typeface="Lucida Sans Unicode"/>
              </a:rPr>
              <a:t> </a:t>
            </a:r>
            <a:r>
              <a:rPr spc="-110" dirty="0">
                <a:cs typeface="Lucida Sans Unicode"/>
              </a:rPr>
              <a:t>of</a:t>
            </a:r>
            <a:r>
              <a:rPr spc="-200" dirty="0">
                <a:cs typeface="Lucida Sans Unicode"/>
              </a:rPr>
              <a:t> </a:t>
            </a:r>
            <a:r>
              <a:rPr spc="-165" dirty="0">
                <a:cs typeface="Lucida Sans Unicode"/>
              </a:rPr>
              <a:t>exogenous</a:t>
            </a:r>
            <a:r>
              <a:rPr spc="-200" dirty="0">
                <a:cs typeface="Lucida Sans Unicode"/>
              </a:rPr>
              <a:t> </a:t>
            </a:r>
            <a:r>
              <a:rPr spc="-110" dirty="0">
                <a:cs typeface="Lucida Sans Unicode"/>
              </a:rPr>
              <a:t>data</a:t>
            </a:r>
            <a:r>
              <a:rPr spc="-210" dirty="0">
                <a:cs typeface="Lucida Sans Unicode"/>
              </a:rPr>
              <a:t> </a:t>
            </a:r>
            <a:r>
              <a:rPr spc="-110" dirty="0">
                <a:cs typeface="Lucida Sans Unicode"/>
              </a:rPr>
              <a:t>(weather,</a:t>
            </a:r>
            <a:r>
              <a:rPr spc="-185" dirty="0">
                <a:cs typeface="Lucida Sans Unicode"/>
              </a:rPr>
              <a:t> </a:t>
            </a:r>
            <a:r>
              <a:rPr spc="-130" dirty="0">
                <a:cs typeface="Lucida Sans Unicode"/>
              </a:rPr>
              <a:t>driver’s</a:t>
            </a:r>
            <a:r>
              <a:rPr spc="-200" dirty="0">
                <a:cs typeface="Lucida Sans Unicode"/>
              </a:rPr>
              <a:t> </a:t>
            </a:r>
            <a:r>
              <a:rPr spc="-160">
                <a:cs typeface="Lucida Sans Unicode"/>
              </a:rPr>
              <a:t>behaviors</a:t>
            </a:r>
            <a:r>
              <a:rPr spc="-160" smtClean="0">
                <a:cs typeface="Lucida Sans Unicode"/>
              </a:rPr>
              <a:t>…)</a:t>
            </a:r>
            <a:r>
              <a:rPr lang="en-US" spc="-160" dirty="0" smtClean="0">
                <a:cs typeface="Lucida Sans Unicode"/>
              </a:rPr>
              <a:t>.</a:t>
            </a:r>
            <a:endParaRPr>
              <a:cs typeface="Lucida Sans Unicode"/>
            </a:endParaRPr>
          </a:p>
          <a:p>
            <a:pPr marL="12700">
              <a:spcBef>
                <a:spcPts val="1820"/>
              </a:spcBef>
            </a:pPr>
            <a:r>
              <a:rPr b="1" spc="-105" dirty="0">
                <a:cs typeface="Arial"/>
              </a:rPr>
              <a:t>Objective</a:t>
            </a:r>
            <a:endParaRPr>
              <a:cs typeface="Arial"/>
            </a:endParaRPr>
          </a:p>
          <a:p>
            <a:pPr marL="355537" indent="-342839">
              <a:lnSpc>
                <a:spcPts val="1789"/>
              </a:lnSpc>
              <a:spcBef>
                <a:spcPts val="120"/>
              </a:spcBef>
              <a:buFont typeface="Arial"/>
              <a:buChar char="•"/>
              <a:tabLst>
                <a:tab pos="354902" algn="l"/>
                <a:tab pos="355537" algn="l"/>
              </a:tabLst>
            </a:pPr>
            <a:r>
              <a:rPr spc="-100" dirty="0">
                <a:cs typeface="Lucida Sans Unicode"/>
              </a:rPr>
              <a:t>Predict</a:t>
            </a:r>
            <a:r>
              <a:rPr spc="-200" dirty="0">
                <a:cs typeface="Lucida Sans Unicode"/>
              </a:rPr>
              <a:t> </a:t>
            </a:r>
            <a:r>
              <a:rPr spc="-80" dirty="0">
                <a:cs typeface="Lucida Sans Unicode"/>
              </a:rPr>
              <a:t>a</a:t>
            </a:r>
            <a:r>
              <a:rPr spc="-210" dirty="0">
                <a:cs typeface="Lucida Sans Unicode"/>
              </a:rPr>
              <a:t> </a:t>
            </a:r>
            <a:r>
              <a:rPr spc="-105" dirty="0">
                <a:cs typeface="Lucida Sans Unicode"/>
              </a:rPr>
              <a:t>battery</a:t>
            </a:r>
            <a:r>
              <a:rPr spc="-204" dirty="0">
                <a:cs typeface="Lucida Sans Unicode"/>
              </a:rPr>
              <a:t> </a:t>
            </a:r>
            <a:r>
              <a:rPr spc="-114" dirty="0">
                <a:cs typeface="Lucida Sans Unicode"/>
              </a:rPr>
              <a:t>failure</a:t>
            </a:r>
            <a:r>
              <a:rPr spc="-204" dirty="0">
                <a:cs typeface="Lucida Sans Unicode"/>
              </a:rPr>
              <a:t> </a:t>
            </a:r>
            <a:r>
              <a:rPr spc="-100" dirty="0">
                <a:cs typeface="Lucida Sans Unicode"/>
              </a:rPr>
              <a:t>live</a:t>
            </a:r>
            <a:r>
              <a:rPr spc="-204" dirty="0">
                <a:cs typeface="Lucida Sans Unicode"/>
              </a:rPr>
              <a:t> </a:t>
            </a:r>
            <a:r>
              <a:rPr spc="-105" dirty="0">
                <a:cs typeface="Lucida Sans Unicode"/>
              </a:rPr>
              <a:t>(while</a:t>
            </a:r>
            <a:r>
              <a:rPr spc="-204" dirty="0">
                <a:cs typeface="Lucida Sans Unicode"/>
              </a:rPr>
              <a:t> </a:t>
            </a:r>
            <a:r>
              <a:rPr spc="-145">
                <a:cs typeface="Lucida Sans Unicode"/>
              </a:rPr>
              <a:t>driving</a:t>
            </a:r>
            <a:r>
              <a:rPr spc="-145" smtClean="0">
                <a:cs typeface="Lucida Sans Unicode"/>
              </a:rPr>
              <a:t>)</a:t>
            </a:r>
            <a:r>
              <a:rPr lang="en-US" spc="-145" dirty="0" smtClean="0">
                <a:cs typeface="Lucida Sans Unicode"/>
              </a:rPr>
              <a:t>.</a:t>
            </a:r>
            <a:endParaRPr>
              <a:cs typeface="Lucida Sans Unicode"/>
            </a:endParaRPr>
          </a:p>
          <a:p>
            <a:pPr marL="355537" indent="-342839">
              <a:lnSpc>
                <a:spcPts val="1789"/>
              </a:lnSpc>
              <a:buFont typeface="Arial"/>
              <a:buChar char="•"/>
              <a:tabLst>
                <a:tab pos="354902" algn="l"/>
                <a:tab pos="355537" algn="l"/>
              </a:tabLst>
            </a:pPr>
            <a:r>
              <a:rPr spc="-160" dirty="0">
                <a:cs typeface="Lucida Sans Unicode"/>
              </a:rPr>
              <a:t>Organize</a:t>
            </a:r>
            <a:r>
              <a:rPr spc="-210" dirty="0">
                <a:cs typeface="Lucida Sans Unicode"/>
              </a:rPr>
              <a:t> </a:t>
            </a:r>
            <a:r>
              <a:rPr spc="-135" dirty="0">
                <a:cs typeface="Lucida Sans Unicode"/>
              </a:rPr>
              <a:t>maintenance</a:t>
            </a:r>
            <a:r>
              <a:rPr spc="-204" dirty="0">
                <a:cs typeface="Lucida Sans Unicode"/>
              </a:rPr>
              <a:t> </a:t>
            </a:r>
            <a:r>
              <a:rPr spc="-130" dirty="0">
                <a:cs typeface="Lucida Sans Unicode"/>
              </a:rPr>
              <a:t>operations</a:t>
            </a:r>
            <a:r>
              <a:rPr spc="-200" dirty="0">
                <a:cs typeface="Lucida Sans Unicode"/>
              </a:rPr>
              <a:t> </a:t>
            </a:r>
            <a:r>
              <a:rPr spc="-114" dirty="0">
                <a:cs typeface="Lucida Sans Unicode"/>
              </a:rPr>
              <a:t>directly</a:t>
            </a:r>
            <a:r>
              <a:rPr spc="-204" dirty="0">
                <a:cs typeface="Lucida Sans Unicode"/>
              </a:rPr>
              <a:t> </a:t>
            </a:r>
            <a:r>
              <a:rPr spc="-90" dirty="0">
                <a:cs typeface="Lucida Sans Unicode"/>
              </a:rPr>
              <a:t>with</a:t>
            </a:r>
            <a:r>
              <a:rPr spc="-204" dirty="0">
                <a:cs typeface="Lucida Sans Unicode"/>
              </a:rPr>
              <a:t> </a:t>
            </a:r>
            <a:r>
              <a:rPr spc="-100">
                <a:cs typeface="Lucida Sans Unicode"/>
              </a:rPr>
              <a:t>the</a:t>
            </a:r>
            <a:r>
              <a:rPr spc="-204">
                <a:cs typeface="Lucida Sans Unicode"/>
              </a:rPr>
              <a:t> </a:t>
            </a:r>
            <a:r>
              <a:rPr spc="-145" smtClean="0">
                <a:cs typeface="Lucida Sans Unicode"/>
              </a:rPr>
              <a:t>garage</a:t>
            </a:r>
            <a:r>
              <a:rPr lang="en-US" spc="-145" dirty="0" smtClean="0">
                <a:cs typeface="Lucida Sans Unicode"/>
              </a:rPr>
              <a:t>.</a:t>
            </a:r>
            <a:endParaRPr>
              <a:cs typeface="Lucida Sans Unicode"/>
            </a:endParaRPr>
          </a:p>
          <a:p>
            <a:pPr marL="355537" indent="-342839">
              <a:spcBef>
                <a:spcPts val="120"/>
              </a:spcBef>
              <a:buFont typeface="Arial"/>
              <a:buChar char="•"/>
              <a:tabLst>
                <a:tab pos="354902" algn="l"/>
                <a:tab pos="355537" algn="l"/>
              </a:tabLst>
            </a:pPr>
            <a:r>
              <a:rPr spc="-155" dirty="0">
                <a:cs typeface="Lucida Sans Unicode"/>
              </a:rPr>
              <a:t>Then</a:t>
            </a:r>
            <a:r>
              <a:rPr spc="-204" dirty="0">
                <a:cs typeface="Lucida Sans Unicode"/>
              </a:rPr>
              <a:t> </a:t>
            </a:r>
            <a:r>
              <a:rPr spc="-175" dirty="0">
                <a:cs typeface="Lucida Sans Unicode"/>
              </a:rPr>
              <a:t>expand</a:t>
            </a:r>
            <a:r>
              <a:rPr spc="-204" dirty="0">
                <a:cs typeface="Lucida Sans Unicode"/>
              </a:rPr>
              <a:t> </a:t>
            </a:r>
            <a:r>
              <a:rPr spc="-100" dirty="0">
                <a:cs typeface="Lucida Sans Unicode"/>
              </a:rPr>
              <a:t>the</a:t>
            </a:r>
            <a:r>
              <a:rPr spc="-204" dirty="0">
                <a:cs typeface="Lucida Sans Unicode"/>
              </a:rPr>
              <a:t> </a:t>
            </a:r>
            <a:r>
              <a:rPr spc="-130" dirty="0">
                <a:cs typeface="Lucida Sans Unicode"/>
              </a:rPr>
              <a:t>business</a:t>
            </a:r>
            <a:r>
              <a:rPr spc="-195" dirty="0">
                <a:cs typeface="Lucida Sans Unicode"/>
              </a:rPr>
              <a:t> </a:t>
            </a:r>
            <a:r>
              <a:rPr spc="-110" dirty="0">
                <a:cs typeface="Lucida Sans Unicode"/>
              </a:rPr>
              <a:t>case</a:t>
            </a:r>
            <a:r>
              <a:rPr spc="-204" dirty="0">
                <a:cs typeface="Lucida Sans Unicode"/>
              </a:rPr>
              <a:t> </a:t>
            </a:r>
            <a:r>
              <a:rPr spc="-100" dirty="0">
                <a:cs typeface="Lucida Sans Unicode"/>
              </a:rPr>
              <a:t>to</a:t>
            </a:r>
            <a:r>
              <a:rPr spc="-204" dirty="0">
                <a:cs typeface="Lucida Sans Unicode"/>
              </a:rPr>
              <a:t> </a:t>
            </a:r>
            <a:r>
              <a:rPr spc="-120" dirty="0">
                <a:cs typeface="Lucida Sans Unicode"/>
              </a:rPr>
              <a:t>other</a:t>
            </a:r>
            <a:r>
              <a:rPr spc="-195" dirty="0">
                <a:cs typeface="Lucida Sans Unicode"/>
              </a:rPr>
              <a:t> </a:t>
            </a:r>
            <a:r>
              <a:rPr spc="-135">
                <a:cs typeface="Lucida Sans Unicode"/>
              </a:rPr>
              <a:t>possible</a:t>
            </a:r>
            <a:r>
              <a:rPr spc="-204">
                <a:cs typeface="Lucida Sans Unicode"/>
              </a:rPr>
              <a:t> </a:t>
            </a:r>
            <a:r>
              <a:rPr spc="-114" smtClean="0">
                <a:cs typeface="Lucida Sans Unicode"/>
              </a:rPr>
              <a:t>failures</a:t>
            </a:r>
            <a:r>
              <a:rPr lang="en-US" spc="-114" dirty="0" smtClean="0">
                <a:cs typeface="Lucida Sans Unicode"/>
              </a:rPr>
              <a:t>.</a:t>
            </a:r>
            <a:endParaRPr>
              <a:cs typeface="Lucida Sans Unicode"/>
            </a:endParaRPr>
          </a:p>
          <a:p>
            <a:pPr marL="12700" algn="just">
              <a:lnSpc>
                <a:spcPts val="1789"/>
              </a:lnSpc>
              <a:spcBef>
                <a:spcPts val="1820"/>
              </a:spcBef>
            </a:pPr>
            <a:r>
              <a:rPr b="1" spc="-100" dirty="0">
                <a:cs typeface="Arial"/>
              </a:rPr>
              <a:t>Result</a:t>
            </a:r>
            <a:endParaRPr>
              <a:cs typeface="Arial"/>
            </a:endParaRPr>
          </a:p>
          <a:p>
            <a:pPr marL="298397" indent="-285701" algn="just">
              <a:lnSpc>
                <a:spcPts val="1789"/>
              </a:lnSpc>
              <a:buFont typeface="Arial"/>
              <a:buChar char="•"/>
              <a:tabLst>
                <a:tab pos="297763" algn="l"/>
                <a:tab pos="298397" algn="l"/>
              </a:tabLst>
            </a:pPr>
            <a:r>
              <a:rPr spc="-105" dirty="0">
                <a:cs typeface="Lucida Sans Unicode"/>
              </a:rPr>
              <a:t>Live</a:t>
            </a:r>
            <a:r>
              <a:rPr spc="-210" dirty="0">
                <a:cs typeface="Lucida Sans Unicode"/>
              </a:rPr>
              <a:t> </a:t>
            </a:r>
            <a:r>
              <a:rPr spc="-140" dirty="0">
                <a:cs typeface="Lucida Sans Unicode"/>
              </a:rPr>
              <a:t>prediction</a:t>
            </a:r>
            <a:r>
              <a:rPr spc="-204" dirty="0">
                <a:cs typeface="Lucida Sans Unicode"/>
              </a:rPr>
              <a:t> </a:t>
            </a:r>
            <a:r>
              <a:rPr spc="-110" dirty="0">
                <a:cs typeface="Lucida Sans Unicode"/>
              </a:rPr>
              <a:t>of</a:t>
            </a:r>
            <a:r>
              <a:rPr spc="-200" dirty="0">
                <a:cs typeface="Lucida Sans Unicode"/>
              </a:rPr>
              <a:t> </a:t>
            </a:r>
            <a:r>
              <a:rPr spc="-105">
                <a:cs typeface="Lucida Sans Unicode"/>
              </a:rPr>
              <a:t>battery</a:t>
            </a:r>
            <a:r>
              <a:rPr spc="-204">
                <a:cs typeface="Lucida Sans Unicode"/>
              </a:rPr>
              <a:t> </a:t>
            </a:r>
            <a:r>
              <a:rPr spc="-114" smtClean="0">
                <a:cs typeface="Lucida Sans Unicode"/>
              </a:rPr>
              <a:t>failure</a:t>
            </a:r>
            <a:r>
              <a:rPr lang="en-US" spc="-114" dirty="0" smtClean="0">
                <a:cs typeface="Lucida Sans Unicode"/>
              </a:rPr>
              <a:t>.</a:t>
            </a:r>
            <a:endParaRPr>
              <a:cs typeface="Lucida Sans Unicode"/>
            </a:endParaRPr>
          </a:p>
          <a:p>
            <a:pPr marL="298397" marR="36188" indent="-285701" algn="just">
              <a:lnSpc>
                <a:spcPts val="1700"/>
              </a:lnSpc>
              <a:spcBef>
                <a:spcPts val="409"/>
              </a:spcBef>
              <a:buFont typeface="Arial"/>
              <a:buChar char="•"/>
              <a:tabLst>
                <a:tab pos="297763" algn="l"/>
                <a:tab pos="298397" algn="l"/>
              </a:tabLst>
            </a:pPr>
            <a:r>
              <a:rPr spc="-135" dirty="0">
                <a:cs typeface="Lucida Sans Unicode"/>
              </a:rPr>
              <a:t>Automatic</a:t>
            </a:r>
            <a:r>
              <a:rPr spc="-204" dirty="0">
                <a:cs typeface="Lucida Sans Unicode"/>
              </a:rPr>
              <a:t> </a:t>
            </a:r>
            <a:r>
              <a:rPr spc="-100" dirty="0">
                <a:cs typeface="Lucida Sans Unicode"/>
              </a:rPr>
              <a:t>alert</a:t>
            </a:r>
            <a:r>
              <a:rPr spc="-195" dirty="0">
                <a:cs typeface="Lucida Sans Unicode"/>
              </a:rPr>
              <a:t> </a:t>
            </a:r>
            <a:r>
              <a:rPr spc="-100" dirty="0">
                <a:cs typeface="Lucida Sans Unicode"/>
              </a:rPr>
              <a:t>to</a:t>
            </a:r>
            <a:r>
              <a:rPr spc="-204" dirty="0">
                <a:cs typeface="Lucida Sans Unicode"/>
              </a:rPr>
              <a:t> </a:t>
            </a:r>
            <a:r>
              <a:rPr spc="-140" dirty="0">
                <a:cs typeface="Lucida Sans Unicode"/>
              </a:rPr>
              <a:t>be</a:t>
            </a:r>
            <a:r>
              <a:rPr spc="-210" dirty="0">
                <a:cs typeface="Lucida Sans Unicode"/>
              </a:rPr>
              <a:t> </a:t>
            </a:r>
            <a:r>
              <a:rPr spc="-114" dirty="0">
                <a:cs typeface="Lucida Sans Unicode"/>
              </a:rPr>
              <a:t>transmitted</a:t>
            </a:r>
            <a:r>
              <a:rPr spc="-204" dirty="0">
                <a:cs typeface="Lucida Sans Unicode"/>
              </a:rPr>
              <a:t> </a:t>
            </a:r>
            <a:r>
              <a:rPr spc="-100" dirty="0">
                <a:cs typeface="Lucida Sans Unicode"/>
              </a:rPr>
              <a:t>to</a:t>
            </a:r>
            <a:r>
              <a:rPr spc="-204" dirty="0">
                <a:cs typeface="Lucida Sans Unicode"/>
              </a:rPr>
              <a:t> </a:t>
            </a:r>
            <a:r>
              <a:rPr spc="-100" dirty="0">
                <a:cs typeface="Lucida Sans Unicode"/>
              </a:rPr>
              <a:t>the</a:t>
            </a:r>
            <a:r>
              <a:rPr spc="-210" dirty="0">
                <a:cs typeface="Lucida Sans Unicode"/>
              </a:rPr>
              <a:t> </a:t>
            </a:r>
            <a:r>
              <a:rPr spc="-150" dirty="0">
                <a:cs typeface="Lucida Sans Unicode"/>
              </a:rPr>
              <a:t>garage,</a:t>
            </a:r>
            <a:r>
              <a:rPr spc="-185" dirty="0">
                <a:cs typeface="Lucida Sans Unicode"/>
              </a:rPr>
              <a:t> </a:t>
            </a:r>
            <a:r>
              <a:rPr spc="-114" dirty="0">
                <a:cs typeface="Lucida Sans Unicode"/>
              </a:rPr>
              <a:t>then</a:t>
            </a:r>
            <a:r>
              <a:rPr spc="-204" dirty="0">
                <a:cs typeface="Lucida Sans Unicode"/>
              </a:rPr>
              <a:t> </a:t>
            </a:r>
            <a:r>
              <a:rPr spc="-30" dirty="0">
                <a:cs typeface="Lucida Sans Unicode"/>
              </a:rPr>
              <a:t>SMS  </a:t>
            </a:r>
            <a:r>
              <a:rPr spc="-100" dirty="0">
                <a:cs typeface="Lucida Sans Unicode"/>
              </a:rPr>
              <a:t>sent </a:t>
            </a:r>
            <a:r>
              <a:rPr spc="-100">
                <a:cs typeface="Lucida Sans Unicode"/>
              </a:rPr>
              <a:t>to </a:t>
            </a:r>
            <a:r>
              <a:rPr spc="-100" smtClean="0">
                <a:cs typeface="Lucida Sans Unicode"/>
              </a:rPr>
              <a:t>the</a:t>
            </a:r>
            <a:r>
              <a:rPr lang="en-US" spc="-100" dirty="0" smtClean="0">
                <a:cs typeface="Lucida Sans Unicode"/>
              </a:rPr>
              <a:t> </a:t>
            </a:r>
            <a:r>
              <a:rPr spc="-409" smtClean="0">
                <a:cs typeface="Lucida Sans Unicode"/>
              </a:rPr>
              <a:t> </a:t>
            </a:r>
            <a:r>
              <a:rPr spc="-110" smtClean="0">
                <a:cs typeface="Lucida Sans Unicode"/>
              </a:rPr>
              <a:t>drive</a:t>
            </a:r>
            <a:r>
              <a:rPr lang="en-US" spc="-110" dirty="0" smtClean="0">
                <a:cs typeface="Lucida Sans Unicode"/>
              </a:rPr>
              <a:t>r.</a:t>
            </a:r>
            <a:endParaRPr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1600" y="4089400"/>
            <a:ext cx="1752600" cy="105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777492" y="4833129"/>
            <a:ext cx="193675" cy="157735"/>
          </a:xfrm>
          <a:prstGeom prst="rect">
            <a:avLst/>
          </a:prstGeom>
        </p:spPr>
        <p:txBody>
          <a:bodyPr vert="horz" wrap="square" lIns="0" tIns="30479" rIns="0" bIns="0" rtlCol="0">
            <a:spAutoFit/>
          </a:bodyPr>
          <a:lstStyle/>
          <a:p>
            <a:fld id="{81D60167-4931-47E6-BA6A-407CBD079E47}" type="slidenum">
              <a:rPr/>
              <a:pPr/>
              <a:t>20</a:t>
            </a:fld>
            <a:r>
              <a:rPr spc="-16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103" y="355690"/>
            <a:ext cx="328866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0" spc="-204" dirty="0">
                <a:latin typeface="Lucida Sans Unicode"/>
                <a:cs typeface="Lucida Sans Unicode"/>
              </a:rPr>
              <a:t>TOO </a:t>
            </a:r>
            <a:r>
              <a:rPr b="0" spc="-75" dirty="0">
                <a:latin typeface="Lucida Sans Unicode"/>
                <a:cs typeface="Lucida Sans Unicode"/>
              </a:rPr>
              <a:t>MUCH</a:t>
            </a:r>
            <a:r>
              <a:rPr b="0" spc="55" dirty="0">
                <a:latin typeface="Lucida Sans Unicode"/>
                <a:cs typeface="Lucida Sans Unicode"/>
              </a:rPr>
              <a:t> </a:t>
            </a:r>
            <a:r>
              <a:rPr b="0" spc="-40" dirty="0">
                <a:latin typeface="Lucida Sans Unicode"/>
                <a:cs typeface="Lucida Sans Unicode"/>
              </a:rPr>
              <a:t>GIGABITES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51364" y="1096496"/>
            <a:ext cx="8241273" cy="361573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65537">
              <a:spcBef>
                <a:spcPts val="114"/>
              </a:spcBef>
            </a:pPr>
            <a:r>
              <a:rPr spc="-140" dirty="0"/>
              <a:t>Business</a:t>
            </a:r>
            <a:r>
              <a:rPr spc="-155" dirty="0"/>
              <a:t> </a:t>
            </a:r>
            <a:r>
              <a:rPr spc="-140" dirty="0"/>
              <a:t>case</a:t>
            </a:r>
          </a:p>
          <a:p>
            <a:pPr marL="3908378" indent="-342839">
              <a:lnSpc>
                <a:spcPts val="1839"/>
              </a:lnSpc>
              <a:spcBef>
                <a:spcPts val="20"/>
              </a:spcBef>
              <a:buFont typeface="Arial"/>
              <a:buChar char="•"/>
              <a:tabLst>
                <a:tab pos="3907742" algn="l"/>
                <a:tab pos="3908378" algn="l"/>
              </a:tabLst>
            </a:pPr>
            <a:r>
              <a:rPr b="0" spc="-130" dirty="0">
                <a:latin typeface="Lucida Sans Unicode"/>
                <a:cs typeface="Lucida Sans Unicode"/>
              </a:rPr>
              <a:t>Smarthome </a:t>
            </a:r>
            <a:r>
              <a:rPr b="0" spc="-110" dirty="0">
                <a:latin typeface="Lucida Sans Unicode"/>
                <a:cs typeface="Lucida Sans Unicode"/>
              </a:rPr>
              <a:t>secutiy</a:t>
            </a:r>
            <a:r>
              <a:rPr b="0" spc="-425" dirty="0">
                <a:latin typeface="Lucida Sans Unicode"/>
                <a:cs typeface="Lucida Sans Unicode"/>
              </a:rPr>
              <a:t> </a:t>
            </a:r>
            <a:r>
              <a:rPr b="0" spc="-130" dirty="0">
                <a:latin typeface="Lucida Sans Unicode"/>
                <a:cs typeface="Lucida Sans Unicode"/>
              </a:rPr>
              <a:t>camera </a:t>
            </a:r>
            <a:r>
              <a:rPr b="0" spc="-150" dirty="0">
                <a:latin typeface="Lucida Sans Unicode"/>
                <a:cs typeface="Lucida Sans Unicode"/>
              </a:rPr>
              <a:t>recording </a:t>
            </a:r>
            <a:r>
              <a:rPr b="0" spc="-155" dirty="0">
                <a:latin typeface="Lucida Sans Unicode"/>
                <a:cs typeface="Lucida Sans Unicode"/>
              </a:rPr>
              <a:t>24h/24</a:t>
            </a:r>
          </a:p>
          <a:p>
            <a:pPr marL="3908378" indent="-342839">
              <a:lnSpc>
                <a:spcPts val="1839"/>
              </a:lnSpc>
              <a:buFont typeface="Arial"/>
              <a:buChar char="•"/>
              <a:tabLst>
                <a:tab pos="3907742" algn="l"/>
                <a:tab pos="3908378" algn="l"/>
              </a:tabLst>
            </a:pPr>
            <a:r>
              <a:rPr b="0" spc="-114" dirty="0">
                <a:latin typeface="Lucida Sans Unicode"/>
                <a:cs typeface="Lucida Sans Unicode"/>
              </a:rPr>
              <a:t>Data</a:t>
            </a:r>
            <a:r>
              <a:rPr b="0" spc="-215" dirty="0">
                <a:latin typeface="Lucida Sans Unicode"/>
                <a:cs typeface="Lucida Sans Unicode"/>
              </a:rPr>
              <a:t> </a:t>
            </a:r>
            <a:r>
              <a:rPr b="0" spc="-135" dirty="0">
                <a:latin typeface="Lucida Sans Unicode"/>
                <a:cs typeface="Lucida Sans Unicode"/>
              </a:rPr>
              <a:t>volume</a:t>
            </a:r>
            <a:r>
              <a:rPr b="0" spc="-204" dirty="0">
                <a:latin typeface="Lucida Sans Unicode"/>
                <a:cs typeface="Lucida Sans Unicode"/>
              </a:rPr>
              <a:t> </a:t>
            </a:r>
            <a:r>
              <a:rPr b="0" spc="-380">
                <a:latin typeface="Lucida Sans Unicode"/>
                <a:cs typeface="Lucida Sans Unicode"/>
              </a:rPr>
              <a:t>=</a:t>
            </a:r>
            <a:r>
              <a:rPr b="0" spc="-345">
                <a:latin typeface="Lucida Sans Unicode"/>
                <a:cs typeface="Lucida Sans Unicode"/>
              </a:rPr>
              <a:t> </a:t>
            </a:r>
            <a:r>
              <a:rPr b="0" spc="-155" smtClean="0">
                <a:latin typeface="Lucida Sans Unicode"/>
                <a:cs typeface="Lucida Sans Unicode"/>
              </a:rPr>
              <a:t>42G</a:t>
            </a:r>
            <a:r>
              <a:rPr lang="en-US" b="0" spc="-155" dirty="0" smtClean="0">
                <a:latin typeface="Lucida Sans Unicode"/>
                <a:cs typeface="Lucida Sans Unicode"/>
              </a:rPr>
              <a:t>b</a:t>
            </a:r>
            <a:r>
              <a:rPr b="0" spc="-155" smtClean="0">
                <a:latin typeface="Lucida Sans Unicode"/>
                <a:cs typeface="Lucida Sans Unicode"/>
              </a:rPr>
              <a:t>/day</a:t>
            </a:r>
            <a:r>
              <a:rPr b="0" spc="-204" smtClean="0">
                <a:latin typeface="Lucida Sans Unicode"/>
                <a:cs typeface="Lucida Sans Unicode"/>
              </a:rPr>
              <a:t> </a:t>
            </a:r>
            <a:r>
              <a:rPr b="0" spc="-95" dirty="0">
                <a:latin typeface="Lucida Sans Unicode"/>
                <a:cs typeface="Lucida Sans Unicode"/>
              </a:rPr>
              <a:t>after</a:t>
            </a:r>
            <a:r>
              <a:rPr b="0" spc="-204" dirty="0">
                <a:latin typeface="Lucida Sans Unicode"/>
                <a:cs typeface="Lucida Sans Unicode"/>
              </a:rPr>
              <a:t> </a:t>
            </a:r>
            <a:r>
              <a:rPr b="0" spc="-145" dirty="0">
                <a:latin typeface="Lucida Sans Unicode"/>
                <a:cs typeface="Lucida Sans Unicode"/>
              </a:rPr>
              <a:t>H.264</a:t>
            </a:r>
            <a:r>
              <a:rPr b="0" spc="-204" dirty="0">
                <a:latin typeface="Lucida Sans Unicode"/>
                <a:cs typeface="Lucida Sans Unicode"/>
              </a:rPr>
              <a:t> </a:t>
            </a:r>
            <a:r>
              <a:rPr b="0" spc="-145" dirty="0">
                <a:latin typeface="Lucida Sans Unicode"/>
                <a:cs typeface="Lucida Sans Unicode"/>
              </a:rPr>
              <a:t>compression</a:t>
            </a:r>
          </a:p>
          <a:p>
            <a:pPr marL="3565537">
              <a:lnSpc>
                <a:spcPts val="1789"/>
              </a:lnSpc>
              <a:spcBef>
                <a:spcPts val="2220"/>
              </a:spcBef>
            </a:pPr>
            <a:r>
              <a:rPr spc="-105" dirty="0"/>
              <a:t>Objective</a:t>
            </a:r>
          </a:p>
          <a:p>
            <a:pPr marL="3908378" indent="-342839">
              <a:lnSpc>
                <a:spcPts val="1789"/>
              </a:lnSpc>
              <a:buFont typeface="Arial"/>
              <a:buChar char="•"/>
              <a:tabLst>
                <a:tab pos="3907742" algn="l"/>
                <a:tab pos="3908378" algn="l"/>
              </a:tabLst>
            </a:pPr>
            <a:r>
              <a:rPr b="0" spc="-130" dirty="0">
                <a:latin typeface="Lucida Sans Unicode"/>
                <a:cs typeface="Lucida Sans Unicode"/>
              </a:rPr>
              <a:t>Reduce bandwith</a:t>
            </a:r>
            <a:r>
              <a:rPr b="0" spc="-290" dirty="0">
                <a:latin typeface="Lucida Sans Unicode"/>
                <a:cs typeface="Lucida Sans Unicode"/>
              </a:rPr>
              <a:t> </a:t>
            </a:r>
            <a:r>
              <a:rPr b="0" spc="-140" dirty="0">
                <a:latin typeface="Lucida Sans Unicode"/>
                <a:cs typeface="Lucida Sans Unicode"/>
              </a:rPr>
              <a:t>impact</a:t>
            </a:r>
          </a:p>
          <a:p>
            <a:pPr marL="3908378" indent="-342839">
              <a:lnSpc>
                <a:spcPts val="1839"/>
              </a:lnSpc>
              <a:spcBef>
                <a:spcPts val="120"/>
              </a:spcBef>
              <a:buFont typeface="Arial"/>
              <a:buChar char="•"/>
              <a:tabLst>
                <a:tab pos="3907742" algn="l"/>
                <a:tab pos="3908378" algn="l"/>
              </a:tabLst>
            </a:pPr>
            <a:r>
              <a:rPr b="0" spc="-150" dirty="0">
                <a:latin typeface="Lucida Sans Unicode"/>
                <a:cs typeface="Lucida Sans Unicode"/>
              </a:rPr>
              <a:t>Clean/sample </a:t>
            </a:r>
            <a:r>
              <a:rPr b="0" spc="-110" dirty="0">
                <a:latin typeface="Lucida Sans Unicode"/>
                <a:cs typeface="Lucida Sans Unicode"/>
              </a:rPr>
              <a:t>data </a:t>
            </a:r>
            <a:r>
              <a:rPr b="0" spc="-120" dirty="0">
                <a:latin typeface="Lucida Sans Unicode"/>
                <a:cs typeface="Lucida Sans Unicode"/>
              </a:rPr>
              <a:t>for</a:t>
            </a:r>
            <a:r>
              <a:rPr b="0" spc="-360" dirty="0">
                <a:latin typeface="Lucida Sans Unicode"/>
                <a:cs typeface="Lucida Sans Unicode"/>
              </a:rPr>
              <a:t> </a:t>
            </a:r>
            <a:r>
              <a:rPr b="0" spc="-150" dirty="0">
                <a:latin typeface="Lucida Sans Unicode"/>
                <a:cs typeface="Lucida Sans Unicode"/>
              </a:rPr>
              <a:t>cloud</a:t>
            </a:r>
          </a:p>
          <a:p>
            <a:pPr marL="3908378" indent="-342839">
              <a:lnSpc>
                <a:spcPts val="1839"/>
              </a:lnSpc>
              <a:buFont typeface="Arial"/>
              <a:buChar char="•"/>
              <a:tabLst>
                <a:tab pos="3907742" algn="l"/>
                <a:tab pos="3908378" algn="l"/>
              </a:tabLst>
            </a:pPr>
            <a:r>
              <a:rPr b="0" spc="-170" dirty="0">
                <a:latin typeface="Lucida Sans Unicode"/>
                <a:cs typeface="Lucida Sans Unicode"/>
              </a:rPr>
              <a:t>Do</a:t>
            </a:r>
            <a:r>
              <a:rPr b="0" spc="-210" dirty="0">
                <a:latin typeface="Lucida Sans Unicode"/>
                <a:cs typeface="Lucida Sans Unicode"/>
              </a:rPr>
              <a:t> </a:t>
            </a:r>
            <a:r>
              <a:rPr b="0" spc="-120" dirty="0">
                <a:latin typeface="Lucida Sans Unicode"/>
                <a:cs typeface="Lucida Sans Unicode"/>
              </a:rPr>
              <a:t>not</a:t>
            </a:r>
            <a:r>
              <a:rPr b="0" spc="-195" dirty="0">
                <a:latin typeface="Lucida Sans Unicode"/>
                <a:cs typeface="Lucida Sans Unicode"/>
              </a:rPr>
              <a:t> </a:t>
            </a:r>
            <a:r>
              <a:rPr b="0" spc="-120" dirty="0">
                <a:latin typeface="Lucida Sans Unicode"/>
                <a:cs typeface="Lucida Sans Unicode"/>
              </a:rPr>
              <a:t>loose</a:t>
            </a:r>
            <a:r>
              <a:rPr b="0" spc="-204" dirty="0">
                <a:latin typeface="Lucida Sans Unicode"/>
                <a:cs typeface="Lucida Sans Unicode"/>
              </a:rPr>
              <a:t> </a:t>
            </a:r>
            <a:r>
              <a:rPr b="0" spc="-114" dirty="0">
                <a:latin typeface="Lucida Sans Unicode"/>
                <a:cs typeface="Lucida Sans Unicode"/>
              </a:rPr>
              <a:t>any</a:t>
            </a:r>
            <a:r>
              <a:rPr b="0" spc="-204" dirty="0">
                <a:latin typeface="Lucida Sans Unicode"/>
                <a:cs typeface="Lucida Sans Unicode"/>
              </a:rPr>
              <a:t> </a:t>
            </a:r>
            <a:r>
              <a:rPr b="0" spc="-135" dirty="0">
                <a:latin typeface="Lucida Sans Unicode"/>
                <a:cs typeface="Lucida Sans Unicode"/>
              </a:rPr>
              <a:t>incident</a:t>
            </a:r>
            <a:r>
              <a:rPr b="0" spc="-200" dirty="0">
                <a:latin typeface="Lucida Sans Unicode"/>
                <a:cs typeface="Lucida Sans Unicode"/>
              </a:rPr>
              <a:t> </a:t>
            </a:r>
            <a:r>
              <a:rPr b="0" spc="-110" dirty="0">
                <a:latin typeface="Lucida Sans Unicode"/>
                <a:cs typeface="Lucida Sans Unicode"/>
              </a:rPr>
              <a:t>data</a:t>
            </a:r>
          </a:p>
          <a:p>
            <a:pPr marL="3908378" indent="-342839">
              <a:spcBef>
                <a:spcPts val="120"/>
              </a:spcBef>
              <a:buFont typeface="Arial"/>
              <a:buChar char="•"/>
              <a:tabLst>
                <a:tab pos="3907742" algn="l"/>
                <a:tab pos="3908378" algn="l"/>
              </a:tabLst>
            </a:pPr>
            <a:r>
              <a:rPr b="0" spc="-114" dirty="0">
                <a:latin typeface="Lucida Sans Unicode"/>
                <a:cs typeface="Lucida Sans Unicode"/>
              </a:rPr>
              <a:t>Alert </a:t>
            </a:r>
            <a:r>
              <a:rPr b="0" spc="-110" dirty="0">
                <a:latin typeface="Lucida Sans Unicode"/>
                <a:cs typeface="Lucida Sans Unicode"/>
              </a:rPr>
              <a:t>even without</a:t>
            </a:r>
            <a:r>
              <a:rPr b="0" spc="-375" dirty="0">
                <a:latin typeface="Lucida Sans Unicode"/>
                <a:cs typeface="Lucida Sans Unicode"/>
              </a:rPr>
              <a:t> </a:t>
            </a:r>
            <a:r>
              <a:rPr b="0" spc="-110" dirty="0">
                <a:latin typeface="Lucida Sans Unicode"/>
                <a:cs typeface="Lucida Sans Unicode"/>
              </a:rPr>
              <a:t>Internet</a:t>
            </a:r>
          </a:p>
          <a:p>
            <a:pPr marL="3565537">
              <a:lnSpc>
                <a:spcPts val="1839"/>
              </a:lnSpc>
              <a:spcBef>
                <a:spcPts val="1720"/>
              </a:spcBef>
            </a:pPr>
            <a:r>
              <a:rPr spc="-100" dirty="0"/>
              <a:t>Result</a:t>
            </a:r>
          </a:p>
          <a:p>
            <a:pPr marL="3851238" indent="-285701">
              <a:lnSpc>
                <a:spcPts val="1839"/>
              </a:lnSpc>
              <a:buFont typeface="Arial"/>
              <a:buChar char="•"/>
              <a:tabLst>
                <a:tab pos="3850603" algn="l"/>
                <a:tab pos="3851238" algn="l"/>
              </a:tabLst>
            </a:pPr>
            <a:r>
              <a:rPr b="0" spc="-135" dirty="0">
                <a:latin typeface="Lucida Sans Unicode"/>
                <a:cs typeface="Lucida Sans Unicode"/>
              </a:rPr>
              <a:t>Reduced </a:t>
            </a:r>
            <a:r>
              <a:rPr b="0" spc="-100">
                <a:latin typeface="Lucida Sans Unicode"/>
                <a:cs typeface="Lucida Sans Unicode"/>
              </a:rPr>
              <a:t>to </a:t>
            </a:r>
            <a:r>
              <a:rPr b="0" spc="-155" smtClean="0">
                <a:latin typeface="Lucida Sans Unicode"/>
                <a:cs typeface="Lucida Sans Unicode"/>
              </a:rPr>
              <a:t>10G</a:t>
            </a:r>
            <a:r>
              <a:rPr lang="en-US" b="0" spc="-155" dirty="0" smtClean="0">
                <a:latin typeface="Lucida Sans Unicode"/>
                <a:cs typeface="Lucida Sans Unicode"/>
              </a:rPr>
              <a:t>b</a:t>
            </a:r>
            <a:r>
              <a:rPr b="0" spc="-155" smtClean="0">
                <a:latin typeface="Lucida Sans Unicode"/>
                <a:cs typeface="Lucida Sans Unicode"/>
              </a:rPr>
              <a:t>/day</a:t>
            </a:r>
            <a:r>
              <a:rPr b="0" spc="-385" smtClean="0">
                <a:latin typeface="Lucida Sans Unicode"/>
                <a:cs typeface="Lucida Sans Unicode"/>
              </a:rPr>
              <a:t> </a:t>
            </a:r>
            <a:r>
              <a:rPr b="0" spc="-195" dirty="0">
                <a:latin typeface="Lucida Sans Unicode"/>
                <a:cs typeface="Lucida Sans Unicode"/>
              </a:rPr>
              <a:t>max</a:t>
            </a:r>
          </a:p>
          <a:p>
            <a:pPr marL="3851238" indent="-285701">
              <a:lnSpc>
                <a:spcPts val="1789"/>
              </a:lnSpc>
              <a:spcBef>
                <a:spcPts val="120"/>
              </a:spcBef>
              <a:buFont typeface="Arial"/>
              <a:buChar char="•"/>
              <a:tabLst>
                <a:tab pos="3850603" algn="l"/>
                <a:tab pos="3851238" algn="l"/>
              </a:tabLst>
            </a:pPr>
            <a:r>
              <a:rPr b="0" spc="-114" dirty="0">
                <a:latin typeface="Lucida Sans Unicode"/>
                <a:cs typeface="Lucida Sans Unicode"/>
              </a:rPr>
              <a:t>More </a:t>
            </a:r>
            <a:r>
              <a:rPr b="0" spc="-130" dirty="0">
                <a:latin typeface="Lucida Sans Unicode"/>
                <a:cs typeface="Lucida Sans Unicode"/>
              </a:rPr>
              <a:t>definition </a:t>
            </a:r>
            <a:r>
              <a:rPr b="0" spc="-114" dirty="0">
                <a:latin typeface="Lucida Sans Unicode"/>
                <a:cs typeface="Lucida Sans Unicode"/>
              </a:rPr>
              <a:t>when</a:t>
            </a:r>
            <a:r>
              <a:rPr b="0" spc="-375" dirty="0">
                <a:latin typeface="Lucida Sans Unicode"/>
                <a:cs typeface="Lucida Sans Unicode"/>
              </a:rPr>
              <a:t> </a:t>
            </a:r>
            <a:r>
              <a:rPr b="0" spc="-140" dirty="0">
                <a:latin typeface="Lucida Sans Unicode"/>
                <a:cs typeface="Lucida Sans Unicode"/>
              </a:rPr>
              <a:t>movement.</a:t>
            </a:r>
          </a:p>
          <a:p>
            <a:pPr marL="3851238" indent="-285701">
              <a:lnSpc>
                <a:spcPts val="1789"/>
              </a:lnSpc>
              <a:buFont typeface="Arial"/>
              <a:buChar char="•"/>
              <a:tabLst>
                <a:tab pos="3850603" algn="l"/>
                <a:tab pos="3851238" algn="l"/>
              </a:tabLst>
            </a:pPr>
            <a:r>
              <a:rPr b="0" spc="-35" dirty="0">
                <a:latin typeface="Lucida Sans Unicode"/>
                <a:cs typeface="Lucida Sans Unicode"/>
              </a:rPr>
              <a:t>SMS</a:t>
            </a:r>
            <a:r>
              <a:rPr b="0" spc="-425" dirty="0">
                <a:latin typeface="Lucida Sans Unicode"/>
                <a:cs typeface="Lucida Sans Unicode"/>
              </a:rPr>
              <a:t> </a:t>
            </a:r>
            <a:r>
              <a:rPr b="0" spc="-100" dirty="0">
                <a:latin typeface="Lucida Sans Unicode"/>
                <a:cs typeface="Lucida Sans Unicode"/>
              </a:rPr>
              <a:t>alert </a:t>
            </a:r>
            <a:r>
              <a:rPr b="0" spc="-90" dirty="0">
                <a:latin typeface="Lucida Sans Unicode"/>
                <a:cs typeface="Lucida Sans Unicode"/>
              </a:rPr>
              <a:t>always </a:t>
            </a:r>
            <a:r>
              <a:rPr b="0" spc="-114" dirty="0">
                <a:latin typeface="Lucida Sans Unicode"/>
                <a:cs typeface="Lucida Sans Unicode"/>
              </a:rPr>
              <a:t>available</a:t>
            </a:r>
          </a:p>
        </p:txBody>
      </p:sp>
      <p:sp>
        <p:nvSpPr>
          <p:cNvPr id="5" name="object 5"/>
          <p:cNvSpPr/>
          <p:nvPr/>
        </p:nvSpPr>
        <p:spPr>
          <a:xfrm>
            <a:off x="469900" y="1384300"/>
            <a:ext cx="2438400" cy="290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777492" y="4833129"/>
            <a:ext cx="193675" cy="157735"/>
          </a:xfrm>
          <a:prstGeom prst="rect">
            <a:avLst/>
          </a:prstGeom>
        </p:spPr>
        <p:txBody>
          <a:bodyPr vert="horz" wrap="square" lIns="0" tIns="30479" rIns="0" bIns="0" rtlCol="0">
            <a:spAutoFit/>
          </a:bodyPr>
          <a:lstStyle/>
          <a:p>
            <a:fld id="{81D60167-4931-47E6-BA6A-407CBD079E47}" type="slidenum">
              <a:rPr/>
              <a:pPr/>
              <a:t>21</a:t>
            </a:fld>
            <a:r>
              <a:rPr spc="-16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298" y="1"/>
            <a:ext cx="8945880" cy="5142230"/>
          </a:xfrm>
          <a:custGeom>
            <a:avLst/>
            <a:gdLst/>
            <a:ahLst/>
            <a:cxnLst/>
            <a:rect l="l" t="t" r="r" b="b"/>
            <a:pathLst>
              <a:path w="8945880" h="5142230">
                <a:moveTo>
                  <a:pt x="0" y="5141976"/>
                </a:moveTo>
                <a:lnTo>
                  <a:pt x="8945701" y="5141976"/>
                </a:lnTo>
                <a:lnTo>
                  <a:pt x="8945701" y="0"/>
                </a:lnTo>
                <a:lnTo>
                  <a:pt x="0" y="0"/>
                </a:lnTo>
                <a:lnTo>
                  <a:pt x="0" y="5141976"/>
                </a:lnTo>
                <a:close/>
              </a:path>
            </a:pathLst>
          </a:custGeom>
          <a:solidFill>
            <a:srgbClr val="00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" y="0"/>
            <a:ext cx="5236845" cy="5143500"/>
          </a:xfrm>
          <a:custGeom>
            <a:avLst/>
            <a:gdLst/>
            <a:ahLst/>
            <a:cxnLst/>
            <a:rect l="l" t="t" r="r" b="b"/>
            <a:pathLst>
              <a:path w="5236845" h="5143500">
                <a:moveTo>
                  <a:pt x="3863930" y="0"/>
                </a:moveTo>
                <a:lnTo>
                  <a:pt x="0" y="0"/>
                </a:lnTo>
                <a:lnTo>
                  <a:pt x="0" y="5143500"/>
                </a:lnTo>
                <a:lnTo>
                  <a:pt x="5236318" y="5143500"/>
                </a:lnTo>
                <a:lnTo>
                  <a:pt x="3863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67311" y="333530"/>
            <a:ext cx="364490" cy="871219"/>
          </a:xfrm>
          <a:custGeom>
            <a:avLst/>
            <a:gdLst/>
            <a:ahLst/>
            <a:cxnLst/>
            <a:rect l="l" t="t" r="r" b="b"/>
            <a:pathLst>
              <a:path w="364489" h="871219">
                <a:moveTo>
                  <a:pt x="293440" y="0"/>
                </a:moveTo>
                <a:lnTo>
                  <a:pt x="247922" y="24098"/>
                </a:lnTo>
                <a:lnTo>
                  <a:pt x="3773" y="771468"/>
                </a:lnTo>
                <a:lnTo>
                  <a:pt x="0" y="800797"/>
                </a:lnTo>
                <a:lnTo>
                  <a:pt x="6388" y="828501"/>
                </a:lnTo>
                <a:lnTo>
                  <a:pt x="21633" y="851509"/>
                </a:lnTo>
                <a:lnTo>
                  <a:pt x="44430" y="866754"/>
                </a:lnTo>
                <a:lnTo>
                  <a:pt x="51850" y="869699"/>
                </a:lnTo>
                <a:lnTo>
                  <a:pt x="59424" y="871086"/>
                </a:lnTo>
                <a:lnTo>
                  <a:pt x="66868" y="871086"/>
                </a:lnTo>
                <a:lnTo>
                  <a:pt x="105077" y="857737"/>
                </a:lnTo>
                <a:lnTo>
                  <a:pt x="129951" y="821468"/>
                </a:lnTo>
                <a:lnTo>
                  <a:pt x="360403" y="99498"/>
                </a:lnTo>
                <a:lnTo>
                  <a:pt x="364176" y="70170"/>
                </a:lnTo>
                <a:lnTo>
                  <a:pt x="357787" y="42470"/>
                </a:lnTo>
                <a:lnTo>
                  <a:pt x="342542" y="19462"/>
                </a:lnTo>
                <a:lnTo>
                  <a:pt x="319746" y="4211"/>
                </a:lnTo>
                <a:lnTo>
                  <a:pt x="2934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84216" y="1952884"/>
            <a:ext cx="364490" cy="871219"/>
          </a:xfrm>
          <a:custGeom>
            <a:avLst/>
            <a:gdLst/>
            <a:ahLst/>
            <a:cxnLst/>
            <a:rect l="l" t="t" r="r" b="b"/>
            <a:pathLst>
              <a:path w="364490" h="871219">
                <a:moveTo>
                  <a:pt x="293440" y="0"/>
                </a:moveTo>
                <a:lnTo>
                  <a:pt x="247922" y="24098"/>
                </a:lnTo>
                <a:lnTo>
                  <a:pt x="3774" y="771467"/>
                </a:lnTo>
                <a:lnTo>
                  <a:pt x="0" y="800797"/>
                </a:lnTo>
                <a:lnTo>
                  <a:pt x="6388" y="828500"/>
                </a:lnTo>
                <a:lnTo>
                  <a:pt x="21634" y="851509"/>
                </a:lnTo>
                <a:lnTo>
                  <a:pt x="44430" y="866754"/>
                </a:lnTo>
                <a:lnTo>
                  <a:pt x="51849" y="869699"/>
                </a:lnTo>
                <a:lnTo>
                  <a:pt x="59424" y="871086"/>
                </a:lnTo>
                <a:lnTo>
                  <a:pt x="66868" y="871086"/>
                </a:lnTo>
                <a:lnTo>
                  <a:pt x="105077" y="857737"/>
                </a:lnTo>
                <a:lnTo>
                  <a:pt x="129951" y="821468"/>
                </a:lnTo>
                <a:lnTo>
                  <a:pt x="360402" y="99498"/>
                </a:lnTo>
                <a:lnTo>
                  <a:pt x="364176" y="70175"/>
                </a:lnTo>
                <a:lnTo>
                  <a:pt x="357788" y="42475"/>
                </a:lnTo>
                <a:lnTo>
                  <a:pt x="342542" y="19464"/>
                </a:lnTo>
                <a:lnTo>
                  <a:pt x="319746" y="4211"/>
                </a:lnTo>
                <a:lnTo>
                  <a:pt x="293440" y="0"/>
                </a:lnTo>
                <a:close/>
              </a:path>
            </a:pathLst>
          </a:custGeom>
          <a:solidFill>
            <a:srgbClr val="00AD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90739" y="1064606"/>
            <a:ext cx="364490" cy="871219"/>
          </a:xfrm>
          <a:custGeom>
            <a:avLst/>
            <a:gdLst/>
            <a:ahLst/>
            <a:cxnLst/>
            <a:rect l="l" t="t" r="r" b="b"/>
            <a:pathLst>
              <a:path w="364490" h="871219">
                <a:moveTo>
                  <a:pt x="293440" y="0"/>
                </a:moveTo>
                <a:lnTo>
                  <a:pt x="247922" y="24099"/>
                </a:lnTo>
                <a:lnTo>
                  <a:pt x="3773" y="771467"/>
                </a:lnTo>
                <a:lnTo>
                  <a:pt x="0" y="800795"/>
                </a:lnTo>
                <a:lnTo>
                  <a:pt x="6389" y="828496"/>
                </a:lnTo>
                <a:lnTo>
                  <a:pt x="21634" y="851503"/>
                </a:lnTo>
                <a:lnTo>
                  <a:pt x="44431" y="866754"/>
                </a:lnTo>
                <a:lnTo>
                  <a:pt x="51850" y="869699"/>
                </a:lnTo>
                <a:lnTo>
                  <a:pt x="59424" y="871085"/>
                </a:lnTo>
                <a:lnTo>
                  <a:pt x="66869" y="871085"/>
                </a:lnTo>
                <a:lnTo>
                  <a:pt x="105078" y="857736"/>
                </a:lnTo>
                <a:lnTo>
                  <a:pt x="129951" y="821467"/>
                </a:lnTo>
                <a:lnTo>
                  <a:pt x="360403" y="99498"/>
                </a:lnTo>
                <a:lnTo>
                  <a:pt x="364176" y="70169"/>
                </a:lnTo>
                <a:lnTo>
                  <a:pt x="357788" y="42469"/>
                </a:lnTo>
                <a:lnTo>
                  <a:pt x="342543" y="19462"/>
                </a:lnTo>
                <a:lnTo>
                  <a:pt x="319746" y="4212"/>
                </a:lnTo>
                <a:lnTo>
                  <a:pt x="2934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3387" y="2824097"/>
            <a:ext cx="364490" cy="871219"/>
          </a:xfrm>
          <a:custGeom>
            <a:avLst/>
            <a:gdLst/>
            <a:ahLst/>
            <a:cxnLst/>
            <a:rect l="l" t="t" r="r" b="b"/>
            <a:pathLst>
              <a:path w="364490" h="871220">
                <a:moveTo>
                  <a:pt x="293440" y="0"/>
                </a:moveTo>
                <a:lnTo>
                  <a:pt x="247922" y="24098"/>
                </a:lnTo>
                <a:lnTo>
                  <a:pt x="3774" y="771467"/>
                </a:lnTo>
                <a:lnTo>
                  <a:pt x="0" y="800797"/>
                </a:lnTo>
                <a:lnTo>
                  <a:pt x="6388" y="828500"/>
                </a:lnTo>
                <a:lnTo>
                  <a:pt x="21634" y="851508"/>
                </a:lnTo>
                <a:lnTo>
                  <a:pt x="44430" y="866754"/>
                </a:lnTo>
                <a:lnTo>
                  <a:pt x="51851" y="869699"/>
                </a:lnTo>
                <a:lnTo>
                  <a:pt x="59424" y="871086"/>
                </a:lnTo>
                <a:lnTo>
                  <a:pt x="66868" y="871086"/>
                </a:lnTo>
                <a:lnTo>
                  <a:pt x="105077" y="857737"/>
                </a:lnTo>
                <a:lnTo>
                  <a:pt x="129952" y="821468"/>
                </a:lnTo>
                <a:lnTo>
                  <a:pt x="360402" y="99498"/>
                </a:lnTo>
                <a:lnTo>
                  <a:pt x="364176" y="70170"/>
                </a:lnTo>
                <a:lnTo>
                  <a:pt x="357788" y="42470"/>
                </a:lnTo>
                <a:lnTo>
                  <a:pt x="342542" y="19462"/>
                </a:lnTo>
                <a:lnTo>
                  <a:pt x="319746" y="4211"/>
                </a:lnTo>
                <a:lnTo>
                  <a:pt x="2934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1339" y="2186591"/>
            <a:ext cx="4223385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000" b="0" spc="-30" dirty="0"/>
              <a:t>CHOOSING </a:t>
            </a:r>
            <a:r>
              <a:rPr sz="2000" b="0" spc="-15" dirty="0"/>
              <a:t>THE </a:t>
            </a:r>
            <a:r>
              <a:rPr sz="2000" b="0" spc="-25" dirty="0"/>
              <a:t>RIGHT</a:t>
            </a:r>
            <a:r>
              <a:rPr sz="2000" b="0" spc="-229" dirty="0"/>
              <a:t> </a:t>
            </a:r>
            <a:r>
              <a:rPr sz="2000" b="0" spc="-30" dirty="0"/>
              <a:t>SOLUTION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097" y="355690"/>
            <a:ext cx="306451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0" spc="-15" dirty="0">
                <a:latin typeface="Lucida Sans Unicode"/>
                <a:cs typeface="Lucida Sans Unicode"/>
              </a:rPr>
              <a:t>PLENTY </a:t>
            </a:r>
            <a:r>
              <a:rPr b="0" spc="-95" dirty="0">
                <a:latin typeface="Lucida Sans Unicode"/>
                <a:cs typeface="Lucida Sans Unicode"/>
              </a:rPr>
              <a:t>OF</a:t>
            </a:r>
            <a:r>
              <a:rPr b="0" spc="-220" dirty="0">
                <a:latin typeface="Lucida Sans Unicode"/>
                <a:cs typeface="Lucida Sans Unicode"/>
              </a:rPr>
              <a:t> </a:t>
            </a:r>
            <a:r>
              <a:rPr b="0" spc="-50" dirty="0">
                <a:latin typeface="Lucida Sans Unicode"/>
                <a:cs typeface="Lucida Sans Unicode"/>
              </a:rPr>
              <a:t>OPTIONS</a:t>
            </a:r>
          </a:p>
        </p:txBody>
      </p:sp>
      <p:sp>
        <p:nvSpPr>
          <p:cNvPr id="4" name="object 4"/>
          <p:cNvSpPr/>
          <p:nvPr/>
        </p:nvSpPr>
        <p:spPr>
          <a:xfrm>
            <a:off x="952500" y="1295400"/>
            <a:ext cx="5994400" cy="336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37402" y="2489200"/>
            <a:ext cx="1308100" cy="96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777492" y="4833129"/>
            <a:ext cx="193675" cy="157735"/>
          </a:xfrm>
          <a:prstGeom prst="rect">
            <a:avLst/>
          </a:prstGeom>
        </p:spPr>
        <p:txBody>
          <a:bodyPr vert="horz" wrap="square" lIns="0" tIns="30479" rIns="0" bIns="0" rtlCol="0">
            <a:spAutoFit/>
          </a:bodyPr>
          <a:lstStyle/>
          <a:p>
            <a:fld id="{81D60167-4931-47E6-BA6A-407CBD079E47}" type="slidenum">
              <a:rPr/>
              <a:pPr/>
              <a:t>23</a:t>
            </a:fld>
            <a:r>
              <a:rPr spc="-16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096" y="152493"/>
            <a:ext cx="7843806" cy="779694"/>
          </a:xfrm>
          <a:prstGeom prst="rect">
            <a:avLst/>
          </a:prstGeom>
        </p:spPr>
        <p:txBody>
          <a:bodyPr vert="horz" wrap="square" lIns="0" tIns="35553" rIns="0" bIns="0" rtlCol="0">
            <a:spAutoFit/>
          </a:bodyPr>
          <a:lstStyle/>
          <a:p>
            <a:pPr marL="240623" marR="5080" indent="-228558">
              <a:lnSpc>
                <a:spcPts val="2900"/>
              </a:lnSpc>
              <a:spcBef>
                <a:spcPts val="280"/>
              </a:spcBef>
            </a:pPr>
            <a:r>
              <a:rPr spc="-105" dirty="0"/>
              <a:t>EXTENSIVE </a:t>
            </a:r>
            <a:r>
              <a:rPr spc="-195" dirty="0"/>
              <a:t>PROTOCOL </a:t>
            </a:r>
            <a:r>
              <a:rPr spc="-135" dirty="0"/>
              <a:t>SUPPORT </a:t>
            </a:r>
            <a:r>
              <a:rPr spc="-180" dirty="0"/>
              <a:t>FOR </a:t>
            </a:r>
            <a:r>
              <a:rPr spc="-170" dirty="0"/>
              <a:t>DATA  </a:t>
            </a:r>
            <a:r>
              <a:rPr spc="-90" dirty="0"/>
              <a:t>INGESTION</a:t>
            </a:r>
          </a:p>
        </p:txBody>
      </p:sp>
      <p:sp>
        <p:nvSpPr>
          <p:cNvPr id="4" name="object 4"/>
          <p:cNvSpPr/>
          <p:nvPr/>
        </p:nvSpPr>
        <p:spPr>
          <a:xfrm>
            <a:off x="787402" y="1193802"/>
            <a:ext cx="7264400" cy="347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77492" y="4833129"/>
            <a:ext cx="193675" cy="157735"/>
          </a:xfrm>
          <a:prstGeom prst="rect">
            <a:avLst/>
          </a:prstGeom>
        </p:spPr>
        <p:txBody>
          <a:bodyPr vert="horz" wrap="square" lIns="0" tIns="30479" rIns="0" bIns="0" rtlCol="0">
            <a:spAutoFit/>
          </a:bodyPr>
          <a:lstStyle/>
          <a:p>
            <a:fld id="{81D60167-4931-47E6-BA6A-407CBD079E47}" type="slidenum">
              <a:rPr/>
              <a:pPr/>
              <a:t>24</a:t>
            </a:fld>
            <a:r>
              <a:rPr spc="-16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93101" y="4876800"/>
            <a:ext cx="2032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1364" y="114391"/>
            <a:ext cx="7601584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55" dirty="0"/>
              <a:t>ROBUST </a:t>
            </a:r>
            <a:r>
              <a:rPr spc="-145" dirty="0"/>
              <a:t>CAPABILITY </a:t>
            </a:r>
            <a:r>
              <a:rPr spc="-180" dirty="0"/>
              <a:t>FOR </a:t>
            </a:r>
            <a:r>
              <a:rPr spc="-110" dirty="0"/>
              <a:t>OFFLINE</a:t>
            </a:r>
            <a:r>
              <a:rPr spc="50" dirty="0"/>
              <a:t> </a:t>
            </a:r>
            <a:r>
              <a:rPr spc="-100" dirty="0"/>
              <a:t>FUNCTIONALITY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77492" y="4833129"/>
            <a:ext cx="193675" cy="157735"/>
          </a:xfrm>
          <a:prstGeom prst="rect">
            <a:avLst/>
          </a:prstGeom>
        </p:spPr>
        <p:txBody>
          <a:bodyPr vert="horz" wrap="square" lIns="0" tIns="30479" rIns="0" bIns="0" rtlCol="0">
            <a:spAutoFit/>
          </a:bodyPr>
          <a:lstStyle/>
          <a:p>
            <a:fld id="{81D60167-4931-47E6-BA6A-407CBD079E47}" type="slidenum">
              <a:rPr/>
              <a:pPr/>
              <a:t>25</a:t>
            </a:fld>
            <a:r>
              <a:rPr spc="-16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93101" y="4876800"/>
            <a:ext cx="2032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097" y="355690"/>
            <a:ext cx="7442200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0" dirty="0"/>
              <a:t>HARDWARE-AGNOSTIC </a:t>
            </a:r>
            <a:r>
              <a:rPr spc="-229" dirty="0"/>
              <a:t>SCALABLE</a:t>
            </a:r>
            <a:r>
              <a:rPr spc="65" dirty="0"/>
              <a:t> </a:t>
            </a:r>
            <a:r>
              <a:rPr spc="-145" dirty="0"/>
              <a:t>ARCHITECTURE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927100"/>
            <a:ext cx="9144000" cy="421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77492" y="4833129"/>
            <a:ext cx="193675" cy="157735"/>
          </a:xfrm>
          <a:prstGeom prst="rect">
            <a:avLst/>
          </a:prstGeom>
        </p:spPr>
        <p:txBody>
          <a:bodyPr vert="horz" wrap="square" lIns="0" tIns="30479" rIns="0" bIns="0" rtlCol="0">
            <a:spAutoFit/>
          </a:bodyPr>
          <a:lstStyle/>
          <a:p>
            <a:fld id="{81D60167-4931-47E6-BA6A-407CBD079E47}" type="slidenum">
              <a:rPr/>
              <a:pPr/>
              <a:t>26</a:t>
            </a:fld>
            <a:r>
              <a:rPr spc="-16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096" y="152493"/>
            <a:ext cx="7843806" cy="779694"/>
          </a:xfrm>
          <a:prstGeom prst="rect">
            <a:avLst/>
          </a:prstGeom>
        </p:spPr>
        <p:txBody>
          <a:bodyPr vert="horz" wrap="square" lIns="0" tIns="35553" rIns="0" bIns="0" rtlCol="0">
            <a:spAutoFit/>
          </a:bodyPr>
          <a:lstStyle/>
          <a:p>
            <a:pPr marL="240623" marR="5080" indent="-228558">
              <a:lnSpc>
                <a:spcPts val="2900"/>
              </a:lnSpc>
              <a:spcBef>
                <a:spcPts val="280"/>
              </a:spcBef>
            </a:pPr>
            <a:r>
              <a:rPr spc="-95" dirty="0"/>
              <a:t>COMPREHENSIVE </a:t>
            </a:r>
            <a:r>
              <a:rPr spc="-155" dirty="0"/>
              <a:t>ANALYTICS </a:t>
            </a:r>
            <a:r>
              <a:rPr spc="-110" dirty="0"/>
              <a:t>AND </a:t>
            </a:r>
            <a:r>
              <a:rPr spc="-85" dirty="0"/>
              <a:t>VISUALIZATION  </a:t>
            </a:r>
            <a:r>
              <a:rPr spc="-210" dirty="0"/>
              <a:t>TOOLS</a:t>
            </a:r>
          </a:p>
        </p:txBody>
      </p:sp>
      <p:sp>
        <p:nvSpPr>
          <p:cNvPr id="4" name="object 4"/>
          <p:cNvSpPr/>
          <p:nvPr/>
        </p:nvSpPr>
        <p:spPr>
          <a:xfrm>
            <a:off x="825501" y="1092202"/>
            <a:ext cx="7670800" cy="337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77492" y="4833129"/>
            <a:ext cx="193675" cy="157735"/>
          </a:xfrm>
          <a:prstGeom prst="rect">
            <a:avLst/>
          </a:prstGeom>
        </p:spPr>
        <p:txBody>
          <a:bodyPr vert="horz" wrap="square" lIns="0" tIns="30479" rIns="0" bIns="0" rtlCol="0">
            <a:spAutoFit/>
          </a:bodyPr>
          <a:lstStyle/>
          <a:p>
            <a:fld id="{81D60167-4931-47E6-BA6A-407CBD079E47}" type="slidenum">
              <a:rPr/>
              <a:pPr/>
              <a:t>27</a:t>
            </a:fld>
            <a:r>
              <a:rPr spc="-16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42901"/>
            <a:ext cx="419100" cy="44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3768" y="284125"/>
            <a:ext cx="420370" cy="506730"/>
          </a:xfrm>
          <a:custGeom>
            <a:avLst/>
            <a:gdLst/>
            <a:ahLst/>
            <a:cxnLst/>
            <a:rect l="l" t="t" r="r" b="b"/>
            <a:pathLst>
              <a:path w="420370" h="506730">
                <a:moveTo>
                  <a:pt x="419349" y="0"/>
                </a:moveTo>
                <a:lnTo>
                  <a:pt x="109994" y="737"/>
                </a:lnTo>
                <a:lnTo>
                  <a:pt x="0" y="505820"/>
                </a:lnTo>
                <a:lnTo>
                  <a:pt x="420120" y="506158"/>
                </a:lnTo>
                <a:lnTo>
                  <a:pt x="4193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85517" y="4815638"/>
            <a:ext cx="0" cy="243840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1" y="243259"/>
                </a:lnTo>
              </a:path>
            </a:pathLst>
          </a:custGeom>
          <a:ln w="52932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7972" y="2252121"/>
            <a:ext cx="7152640" cy="1130424"/>
          </a:xfrm>
          <a:prstGeom prst="rect">
            <a:avLst/>
          </a:prstGeom>
        </p:spPr>
        <p:txBody>
          <a:bodyPr vert="horz" wrap="square" lIns="0" tIns="78091" rIns="0" bIns="0" rtlCol="0">
            <a:spAutoFit/>
          </a:bodyPr>
          <a:lstStyle/>
          <a:p>
            <a:pPr marL="184118" indent="-171422" algn="just">
              <a:spcBef>
                <a:spcPts val="615"/>
              </a:spcBef>
              <a:buClr>
                <a:srgbClr val="00ACE4"/>
              </a:buClr>
              <a:buFont typeface="Courier New"/>
              <a:buChar char="o"/>
              <a:tabLst>
                <a:tab pos="184118" algn="l"/>
              </a:tabLst>
            </a:pPr>
            <a:r>
              <a:rPr sz="2000" spc="-10" dirty="0">
                <a:cs typeface="Lucida Sans Unicode"/>
              </a:rPr>
              <a:t>EDGE </a:t>
            </a:r>
            <a:r>
              <a:rPr sz="2000" spc="-15" dirty="0">
                <a:cs typeface="Lucida Sans Unicode"/>
              </a:rPr>
              <a:t>IS </a:t>
            </a:r>
            <a:r>
              <a:rPr sz="2000" spc="-80" dirty="0">
                <a:cs typeface="Lucida Sans Unicode"/>
              </a:rPr>
              <a:t>AN </a:t>
            </a:r>
            <a:r>
              <a:rPr sz="2000" spc="-40" dirty="0">
                <a:cs typeface="Lucida Sans Unicode"/>
              </a:rPr>
              <a:t>EVOLUTION </a:t>
            </a:r>
            <a:r>
              <a:rPr sz="2000" spc="-55">
                <a:cs typeface="Lucida Sans Unicode"/>
              </a:rPr>
              <a:t>OF</a:t>
            </a:r>
            <a:r>
              <a:rPr sz="2000" spc="-90">
                <a:cs typeface="Lucida Sans Unicode"/>
              </a:rPr>
              <a:t> </a:t>
            </a:r>
            <a:r>
              <a:rPr sz="2000" spc="-105" smtClean="0">
                <a:cs typeface="Lucida Sans Unicode"/>
              </a:rPr>
              <a:t>IOT</a:t>
            </a:r>
            <a:r>
              <a:rPr lang="en-US" sz="2000" spc="-105" dirty="0" smtClean="0">
                <a:cs typeface="Lucida Sans Unicode"/>
              </a:rPr>
              <a:t>.</a:t>
            </a:r>
            <a:endParaRPr sz="2000">
              <a:cs typeface="Lucida Sans Unicode"/>
            </a:endParaRPr>
          </a:p>
          <a:p>
            <a:pPr marL="184118" indent="-171422" algn="just">
              <a:spcBef>
                <a:spcPts val="520"/>
              </a:spcBef>
              <a:buClr>
                <a:srgbClr val="00ACE4"/>
              </a:buClr>
              <a:buFont typeface="Courier New"/>
              <a:buChar char="o"/>
              <a:tabLst>
                <a:tab pos="184118" algn="l"/>
              </a:tabLst>
            </a:pPr>
            <a:r>
              <a:rPr sz="2000" spc="-110" smtClean="0">
                <a:cs typeface="Lucida Sans Unicode"/>
              </a:rPr>
              <a:t>GOOD </a:t>
            </a:r>
            <a:r>
              <a:rPr sz="2000" spc="-20" dirty="0">
                <a:cs typeface="Lucida Sans Unicode"/>
              </a:rPr>
              <a:t>OPPORTUNITY </a:t>
            </a:r>
            <a:r>
              <a:rPr sz="2000" spc="-140" dirty="0">
                <a:cs typeface="Lucida Sans Unicode"/>
              </a:rPr>
              <a:t>TO </a:t>
            </a:r>
            <a:r>
              <a:rPr sz="2000" spc="55" dirty="0">
                <a:cs typeface="Lucida Sans Unicode"/>
              </a:rPr>
              <a:t>KEEP </a:t>
            </a:r>
            <a:r>
              <a:rPr sz="2000" spc="-100">
                <a:cs typeface="Lucida Sans Unicode"/>
              </a:rPr>
              <a:t>DATA</a:t>
            </a:r>
            <a:r>
              <a:rPr sz="2000" spc="-25">
                <a:cs typeface="Lucida Sans Unicode"/>
              </a:rPr>
              <a:t> </a:t>
            </a:r>
            <a:r>
              <a:rPr sz="2000" spc="-80" smtClean="0">
                <a:cs typeface="Lucida Sans Unicode"/>
              </a:rPr>
              <a:t>LOCALLY</a:t>
            </a:r>
            <a:r>
              <a:rPr lang="en-US" sz="2000" spc="-80" dirty="0" smtClean="0">
                <a:cs typeface="Lucida Sans Unicode"/>
              </a:rPr>
              <a:t>.</a:t>
            </a:r>
            <a:endParaRPr sz="2000">
              <a:cs typeface="Lucida Sans Unicode"/>
            </a:endParaRPr>
          </a:p>
          <a:p>
            <a:pPr marL="184118" indent="-171422" algn="just">
              <a:spcBef>
                <a:spcPts val="520"/>
              </a:spcBef>
              <a:buClr>
                <a:srgbClr val="00ACE4"/>
              </a:buClr>
              <a:buFont typeface="Courier New"/>
              <a:buChar char="o"/>
              <a:tabLst>
                <a:tab pos="184118" algn="l"/>
              </a:tabLst>
            </a:pPr>
            <a:r>
              <a:rPr sz="2000" spc="5" dirty="0">
                <a:cs typeface="Lucida Sans Unicode"/>
              </a:rPr>
              <a:t>NEED </a:t>
            </a:r>
            <a:r>
              <a:rPr sz="2000" spc="10" dirty="0">
                <a:cs typeface="Lucida Sans Unicode"/>
              </a:rPr>
              <a:t>SYSTEM </a:t>
            </a:r>
            <a:r>
              <a:rPr sz="2000" spc="-20" dirty="0">
                <a:cs typeface="Lucida Sans Unicode"/>
              </a:rPr>
              <a:t>APPRAOCH </a:t>
            </a:r>
            <a:r>
              <a:rPr sz="2000" spc="-140" dirty="0">
                <a:cs typeface="Lucida Sans Unicode"/>
              </a:rPr>
              <a:t>TO </a:t>
            </a:r>
            <a:r>
              <a:rPr sz="2000" spc="-20" dirty="0">
                <a:cs typeface="Lucida Sans Unicode"/>
              </a:rPr>
              <a:t>DESIGN </a:t>
            </a:r>
            <a:r>
              <a:rPr sz="2000" spc="-25" dirty="0">
                <a:cs typeface="Lucida Sans Unicode"/>
              </a:rPr>
              <a:t>THE </a:t>
            </a:r>
            <a:r>
              <a:rPr sz="2000" spc="-50">
                <a:cs typeface="Lucida Sans Unicode"/>
              </a:rPr>
              <a:t>RIGTH</a:t>
            </a:r>
            <a:r>
              <a:rPr sz="2000" spc="-70">
                <a:cs typeface="Lucida Sans Unicode"/>
              </a:rPr>
              <a:t> </a:t>
            </a:r>
            <a:r>
              <a:rPr sz="2000" spc="-45" smtClean="0">
                <a:cs typeface="Lucida Sans Unicode"/>
              </a:rPr>
              <a:t>SOLUTION</a:t>
            </a:r>
            <a:r>
              <a:rPr lang="en-US" sz="2000" spc="-45" dirty="0" smtClean="0">
                <a:cs typeface="Lucida Sans Unicode"/>
              </a:rPr>
              <a:t>.</a:t>
            </a:r>
            <a:endParaRPr sz="2000"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777492" y="4833129"/>
            <a:ext cx="193675" cy="157735"/>
          </a:xfrm>
          <a:prstGeom prst="rect">
            <a:avLst/>
          </a:prstGeom>
        </p:spPr>
        <p:txBody>
          <a:bodyPr vert="horz" wrap="square" lIns="0" tIns="30479" rIns="0" bIns="0" rtlCol="0">
            <a:spAutoFit/>
          </a:bodyPr>
          <a:lstStyle/>
          <a:p>
            <a:fld id="{81D60167-4931-47E6-BA6A-407CBD079E47}" type="slidenum">
              <a:rPr/>
              <a:pPr/>
              <a:t>28</a:t>
            </a:fld>
            <a:r>
              <a:rPr spc="-160"/>
              <a:t> 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7988" y="355690"/>
            <a:ext cx="14554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00" dirty="0"/>
              <a:t>S</a:t>
            </a:r>
            <a:r>
              <a:rPr spc="-190" dirty="0"/>
              <a:t>Y</a:t>
            </a:r>
            <a:r>
              <a:rPr spc="45" dirty="0"/>
              <a:t>N</a:t>
            </a:r>
            <a:r>
              <a:rPr spc="-105" dirty="0"/>
              <a:t>T</a:t>
            </a:r>
            <a:r>
              <a:rPr spc="-150" dirty="0"/>
              <a:t>ES</a:t>
            </a:r>
            <a:r>
              <a:rPr spc="-60" dirty="0"/>
              <a:t>I</a:t>
            </a:r>
            <a:r>
              <a:rPr spc="-310" dirty="0"/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96" y="2724150"/>
            <a:ext cx="7843806" cy="861774"/>
          </a:xfrm>
        </p:spPr>
        <p:txBody>
          <a:bodyPr/>
          <a:lstStyle/>
          <a:p>
            <a:pPr algn="ctr"/>
            <a:r>
              <a:rPr lang="en-US" sz="2800" dirty="0" smtClean="0">
                <a:latin typeface="+mj-lt"/>
              </a:rPr>
              <a:t>Application of Edge Computing in Our Innovation of Healthcare Domain</a:t>
            </a:r>
            <a:endParaRPr lang="en-US" sz="2800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103" y="355690"/>
            <a:ext cx="26981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pc="-130" dirty="0" smtClean="0">
                <a:latin typeface="+mj-lt"/>
                <a:cs typeface="Lucida Sans Unicode"/>
              </a:rPr>
              <a:t>Current</a:t>
            </a:r>
            <a:r>
              <a:rPr spc="-155" smtClean="0">
                <a:latin typeface="+mj-lt"/>
                <a:cs typeface="Lucida Sans Unicode"/>
              </a:rPr>
              <a:t> </a:t>
            </a:r>
            <a:r>
              <a:rPr spc="30" dirty="0">
                <a:latin typeface="+mj-lt"/>
                <a:cs typeface="Lucida Sans Unicode"/>
              </a:rPr>
              <a:t>HYPE</a:t>
            </a:r>
          </a:p>
        </p:txBody>
      </p:sp>
      <p:sp>
        <p:nvSpPr>
          <p:cNvPr id="4" name="object 4"/>
          <p:cNvSpPr/>
          <p:nvPr/>
        </p:nvSpPr>
        <p:spPr>
          <a:xfrm>
            <a:off x="1343667" y="909498"/>
            <a:ext cx="6541349" cy="42324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31981" y="1699813"/>
            <a:ext cx="239960" cy="2399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13211" y="4833129"/>
            <a:ext cx="110489" cy="157735"/>
          </a:xfrm>
          <a:prstGeom prst="rect">
            <a:avLst/>
          </a:prstGeom>
        </p:spPr>
        <p:txBody>
          <a:bodyPr vert="horz" wrap="square" lIns="0" tIns="30479" rIns="0" bIns="0" rtlCol="0">
            <a:spAutoFit/>
          </a:bodyPr>
          <a:lstStyle/>
          <a:p>
            <a:pPr marL="25400">
              <a:spcBef>
                <a:spcPts val="240"/>
              </a:spcBef>
            </a:pPr>
            <a:fld id="{81D60167-4931-47E6-BA6A-407CBD079E47}" type="slidenum">
              <a:rPr sz="800" spc="-40" dirty="0">
                <a:solidFill>
                  <a:srgbClr val="898989"/>
                </a:solidFill>
                <a:latin typeface="Lucida Sans Unicode"/>
                <a:cs typeface="Lucida Sans Unicode"/>
              </a:rPr>
              <a:pPr marL="25400">
                <a:spcBef>
                  <a:spcPts val="240"/>
                </a:spcBef>
              </a:pPr>
              <a:t>3</a:t>
            </a:fld>
            <a:endParaRPr sz="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53440" y="170705"/>
            <a:ext cx="8520525" cy="572625"/>
          </a:xfrm>
          <a:prstGeom prst="rect">
            <a:avLst/>
          </a:prstGeom>
        </p:spPr>
        <p:txBody>
          <a:bodyPr spcFirstLastPara="1" wrap="square" lIns="91411" tIns="91411" rIns="91411" bIns="91411" anchor="t" anchorCtr="0">
            <a:noAutofit/>
          </a:bodyPr>
          <a:lstStyle/>
          <a:p>
            <a:pPr lvl="0" algn="ctr"/>
            <a:r>
              <a:rPr lang="en-US" sz="2000" dirty="0" smtClean="0">
                <a:latin typeface="+mj-lt"/>
                <a:sym typeface="Trebuchet MS" charset="0"/>
              </a:rPr>
              <a:t>Our Smart Phone based Cancer &amp; DME Solutions </a:t>
            </a:r>
            <a:endParaRPr sz="2000" dirty="0">
              <a:latin typeface="+mj-lt"/>
            </a:endParaRPr>
          </a:p>
        </p:txBody>
      </p:sp>
      <p:sp>
        <p:nvSpPr>
          <p:cNvPr id="12" name="Shape 136">
            <a:extLst>
              <a:ext uri="{FF2B5EF4-FFF2-40B4-BE49-F238E27FC236}">
                <a16:creationId xmlns="" xmlns:a16="http://schemas.microsoft.com/office/drawing/2014/main" id="{AA84B0BC-0C1E-46C2-BD15-A2695B076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597" y="743330"/>
            <a:ext cx="2024715" cy="3210279"/>
          </a:xfrm>
          <a:prstGeom prst="roundRect">
            <a:avLst>
              <a:gd name="adj" fmla="val 12356"/>
            </a:avLst>
          </a:prstGeom>
          <a:solidFill>
            <a:srgbClr val="64646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2444" tIns="42444" rIns="42444" bIns="42444" anchor="ctr"/>
          <a:lstStyle/>
          <a:p>
            <a:pPr defTabSz="488072"/>
            <a:r>
              <a:rPr lang="en-US" sz="2000" dirty="0">
                <a:solidFill>
                  <a:srgbClr val="FFFFFF"/>
                </a:solidFill>
                <a:latin typeface="Helvetica Light" charset="0"/>
                <a:sym typeface="Helvetica Light" charset="0"/>
              </a:rPr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659C979C-D39D-4113-8546-6BE2C5854B0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42458" y="985732"/>
            <a:ext cx="1814990" cy="267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674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AutoShape 1"/>
          <p:cNvSpPr>
            <a:spLocks/>
          </p:cNvSpPr>
          <p:nvPr/>
        </p:nvSpPr>
        <p:spPr bwMode="auto">
          <a:xfrm>
            <a:off x="1967690" y="940244"/>
            <a:ext cx="865655" cy="891918"/>
          </a:xfrm>
          <a:custGeom>
            <a:avLst/>
            <a:gdLst>
              <a:gd name="T0" fmla="*/ 43473735 w 19679"/>
              <a:gd name="T1" fmla="*/ 50659436 h 19679"/>
              <a:gd name="T2" fmla="*/ 43473735 w 19679"/>
              <a:gd name="T3" fmla="*/ 50659436 h 19679"/>
              <a:gd name="T4" fmla="*/ 43473735 w 19679"/>
              <a:gd name="T5" fmla="*/ 50659436 h 19679"/>
              <a:gd name="T6" fmla="*/ 43473735 w 19679"/>
              <a:gd name="T7" fmla="*/ 50659436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38100" cap="flat" cmpd="sng">
            <a:solidFill>
              <a:srgbClr val="31B9B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endParaRPr lang="en-US" sz="1200" dirty="0"/>
          </a:p>
        </p:txBody>
      </p:sp>
      <p:sp>
        <p:nvSpPr>
          <p:cNvPr id="11266" name="AutoShape 2"/>
          <p:cNvSpPr>
            <a:spLocks/>
          </p:cNvSpPr>
          <p:nvPr/>
        </p:nvSpPr>
        <p:spPr bwMode="auto">
          <a:xfrm>
            <a:off x="1967690" y="2201956"/>
            <a:ext cx="865655" cy="890868"/>
          </a:xfrm>
          <a:custGeom>
            <a:avLst/>
            <a:gdLst>
              <a:gd name="T0" fmla="*/ 43473735 w 19679"/>
              <a:gd name="T1" fmla="*/ 50540202 h 19679"/>
              <a:gd name="T2" fmla="*/ 43473735 w 19679"/>
              <a:gd name="T3" fmla="*/ 50540202 h 19679"/>
              <a:gd name="T4" fmla="*/ 43473735 w 19679"/>
              <a:gd name="T5" fmla="*/ 50540202 h 19679"/>
              <a:gd name="T6" fmla="*/ 43473735 w 19679"/>
              <a:gd name="T7" fmla="*/ 50540202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38100" cap="flat" cmpd="sng">
            <a:solidFill>
              <a:srgbClr val="31B9B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endParaRPr lang="en-US" sz="1200" dirty="0"/>
          </a:p>
        </p:txBody>
      </p:sp>
      <p:sp>
        <p:nvSpPr>
          <p:cNvPr id="11267" name="AutoShape 3"/>
          <p:cNvSpPr>
            <a:spLocks/>
          </p:cNvSpPr>
          <p:nvPr/>
        </p:nvSpPr>
        <p:spPr bwMode="auto">
          <a:xfrm>
            <a:off x="1967690" y="3461567"/>
            <a:ext cx="865655" cy="890868"/>
          </a:xfrm>
          <a:custGeom>
            <a:avLst/>
            <a:gdLst>
              <a:gd name="T0" fmla="*/ 43473735 w 19679"/>
              <a:gd name="T1" fmla="*/ 50540202 h 19679"/>
              <a:gd name="T2" fmla="*/ 43473735 w 19679"/>
              <a:gd name="T3" fmla="*/ 50540202 h 19679"/>
              <a:gd name="T4" fmla="*/ 43473735 w 19679"/>
              <a:gd name="T5" fmla="*/ 50540202 h 19679"/>
              <a:gd name="T6" fmla="*/ 43473735 w 19679"/>
              <a:gd name="T7" fmla="*/ 50540202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38100" cap="flat" cmpd="sng">
            <a:solidFill>
              <a:srgbClr val="31B9B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endParaRPr lang="en-US" sz="1200" dirty="0"/>
          </a:p>
        </p:txBody>
      </p:sp>
      <p:sp>
        <p:nvSpPr>
          <p:cNvPr id="11268" name="Rectangle 5"/>
          <p:cNvSpPr>
            <a:spLocks/>
          </p:cNvSpPr>
          <p:nvPr/>
        </p:nvSpPr>
        <p:spPr bwMode="auto">
          <a:xfrm>
            <a:off x="7599691" y="4888308"/>
            <a:ext cx="299408" cy="206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710" tIns="33710" rIns="33710" bIns="33710" anchor="ctr">
            <a:spAutoFit/>
          </a:bodyPr>
          <a:lstStyle/>
          <a:p>
            <a:pPr algn="ctr" eaLnBrk="1"/>
            <a:r>
              <a:rPr lang="en-US" sz="900" dirty="0">
                <a:solidFill>
                  <a:srgbClr val="FFFFFF"/>
                </a:solidFill>
                <a:latin typeface="Trebuchet MS" charset="0"/>
                <a:sym typeface="Trebuchet MS" charset="0"/>
              </a:rPr>
              <a:t>9</a:t>
            </a:r>
            <a:endParaRPr lang="en-US" sz="1300" dirty="0">
              <a:solidFill>
                <a:srgbClr val="000000"/>
              </a:solidFill>
              <a:latin typeface="Trebuchet MS" charset="0"/>
              <a:sym typeface="Trebuchet MS" charset="0"/>
            </a:endParaRPr>
          </a:p>
        </p:txBody>
      </p:sp>
      <p:sp>
        <p:nvSpPr>
          <p:cNvPr id="11269" name="Rectangle 6"/>
          <p:cNvSpPr>
            <a:spLocks/>
          </p:cNvSpPr>
          <p:nvPr/>
        </p:nvSpPr>
        <p:spPr bwMode="auto">
          <a:xfrm>
            <a:off x="1758511" y="91399"/>
            <a:ext cx="2583400" cy="336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/>
            <a:r>
              <a:rPr lang="en-US" sz="2200" dirty="0">
                <a:solidFill>
                  <a:srgbClr val="00B050"/>
                </a:solidFill>
                <a:latin typeface="Trebuchet MS" charset="0"/>
                <a:cs typeface="Trebuchet MS" charset="0"/>
                <a:sym typeface="Trebuchet MS" charset="0"/>
              </a:rPr>
              <a:t>Impact on BOP Level</a:t>
            </a:r>
            <a:endParaRPr lang="en-US" sz="1300" dirty="0">
              <a:solidFill>
                <a:srgbClr val="00B050"/>
              </a:solidFill>
              <a:cs typeface="Arial" charset="0"/>
            </a:endParaRPr>
          </a:p>
        </p:txBody>
      </p:sp>
      <p:sp>
        <p:nvSpPr>
          <p:cNvPr id="11270" name="Rectangle 7"/>
          <p:cNvSpPr>
            <a:spLocks/>
          </p:cNvSpPr>
          <p:nvPr/>
        </p:nvSpPr>
        <p:spPr bwMode="auto">
          <a:xfrm>
            <a:off x="3114886" y="1286935"/>
            <a:ext cx="4381850" cy="186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1">
              <a:lnSpc>
                <a:spcPct val="110000"/>
              </a:lnSpc>
            </a:pPr>
            <a:r>
              <a:rPr lang="en-US" sz="1100" dirty="0">
                <a:solidFill>
                  <a:srgbClr val="FF0000"/>
                </a:solidFill>
                <a:latin typeface="Trebuchet MS" charset="0"/>
                <a:cs typeface="Trebuchet MS" charset="0"/>
              </a:rPr>
              <a:t>Pain free Early Stage Cancer Diagnosis  and Low Cost Portable Device </a:t>
            </a:r>
          </a:p>
        </p:txBody>
      </p:sp>
      <p:sp>
        <p:nvSpPr>
          <p:cNvPr id="11271" name="Rectangle 8"/>
          <p:cNvSpPr>
            <a:spLocks/>
          </p:cNvSpPr>
          <p:nvPr/>
        </p:nvSpPr>
        <p:spPr bwMode="auto">
          <a:xfrm>
            <a:off x="3114886" y="954959"/>
            <a:ext cx="1356140" cy="274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/>
            <a:r>
              <a:rPr lang="en-US" dirty="0">
                <a:solidFill>
                  <a:srgbClr val="3AD8D3"/>
                </a:solidFill>
                <a:latin typeface="Trebuchet MS" charset="0"/>
                <a:cs typeface="Trebuchet MS" charset="0"/>
                <a:sym typeface="Trebuchet MS" charset="0"/>
              </a:rPr>
              <a:t>First Solution</a:t>
            </a:r>
            <a:endParaRPr lang="en-US" sz="1300" dirty="0">
              <a:solidFill>
                <a:srgbClr val="000000"/>
              </a:solidFill>
              <a:latin typeface="Trebuchet MS" charset="0"/>
              <a:cs typeface="Trebuchet MS" charset="0"/>
              <a:sym typeface="Trebuchet MS" charset="0"/>
            </a:endParaRPr>
          </a:p>
        </p:txBody>
      </p:sp>
      <p:sp>
        <p:nvSpPr>
          <p:cNvPr id="11272" name="Rectangle 9"/>
          <p:cNvSpPr>
            <a:spLocks/>
          </p:cNvSpPr>
          <p:nvPr/>
        </p:nvSpPr>
        <p:spPr bwMode="auto">
          <a:xfrm>
            <a:off x="3114885" y="2539183"/>
            <a:ext cx="4484804" cy="372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1">
              <a:lnSpc>
                <a:spcPct val="110000"/>
              </a:lnSpc>
            </a:pPr>
            <a:r>
              <a:rPr lang="en-US" sz="1100" dirty="0">
                <a:solidFill>
                  <a:srgbClr val="FF0000"/>
                </a:solidFill>
                <a:latin typeface="Trebuchet MS" charset="0"/>
              </a:rPr>
              <a:t>Generate report in a few minutes where </a:t>
            </a:r>
            <a:r>
              <a:rPr lang="en-IN" sz="1100" dirty="0">
                <a:solidFill>
                  <a:srgbClr val="FF0000"/>
                </a:solidFill>
                <a:latin typeface="Trebuchet MS" charset="0"/>
              </a:rPr>
              <a:t>biopsy examination takes several days</a:t>
            </a:r>
            <a:r>
              <a:rPr lang="en-US" sz="1100" dirty="0">
                <a:solidFill>
                  <a:srgbClr val="FF0000"/>
                </a:solidFill>
                <a:latin typeface="Trebuchet MS" charset="0"/>
              </a:rPr>
              <a:t> </a:t>
            </a:r>
          </a:p>
        </p:txBody>
      </p:sp>
      <p:sp>
        <p:nvSpPr>
          <p:cNvPr id="11273" name="Rectangle 10"/>
          <p:cNvSpPr>
            <a:spLocks/>
          </p:cNvSpPr>
          <p:nvPr/>
        </p:nvSpPr>
        <p:spPr bwMode="auto">
          <a:xfrm>
            <a:off x="3114886" y="2207217"/>
            <a:ext cx="1621838" cy="274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/>
            <a:r>
              <a:rPr lang="en-US" dirty="0">
                <a:solidFill>
                  <a:srgbClr val="3AD8D3"/>
                </a:solidFill>
                <a:latin typeface="Trebuchet MS" charset="0"/>
                <a:cs typeface="Trebuchet MS" charset="0"/>
                <a:sym typeface="Trebuchet MS" charset="0"/>
              </a:rPr>
              <a:t>Second Solution</a:t>
            </a:r>
            <a:endParaRPr lang="en-US" sz="1300" dirty="0">
              <a:solidFill>
                <a:srgbClr val="000000"/>
              </a:solidFill>
              <a:latin typeface="Trebuchet MS" charset="0"/>
              <a:cs typeface="Trebuchet MS" charset="0"/>
              <a:sym typeface="Trebuchet MS" charset="0"/>
            </a:endParaRPr>
          </a:p>
        </p:txBody>
      </p:sp>
      <p:sp>
        <p:nvSpPr>
          <p:cNvPr id="11274" name="Rectangle 11"/>
          <p:cNvSpPr>
            <a:spLocks/>
          </p:cNvSpPr>
          <p:nvPr/>
        </p:nvSpPr>
        <p:spPr bwMode="auto">
          <a:xfrm>
            <a:off x="3114887" y="3798801"/>
            <a:ext cx="3949023" cy="186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>
              <a:lnSpc>
                <a:spcPct val="110000"/>
              </a:lnSpc>
            </a:pPr>
            <a:r>
              <a:rPr lang="en-US" sz="1100" dirty="0">
                <a:solidFill>
                  <a:srgbClr val="FF0000"/>
                </a:solidFill>
                <a:latin typeface="Trebuchet MS" charset="0"/>
                <a:ea typeface="Arial" charset="0"/>
              </a:rPr>
              <a:t>Automatic Solutions and Highly Efficient </a:t>
            </a:r>
          </a:p>
        </p:txBody>
      </p:sp>
      <p:sp>
        <p:nvSpPr>
          <p:cNvPr id="11275" name="Rectangle 12"/>
          <p:cNvSpPr>
            <a:spLocks/>
          </p:cNvSpPr>
          <p:nvPr/>
        </p:nvSpPr>
        <p:spPr bwMode="auto">
          <a:xfrm>
            <a:off x="3114886" y="3466828"/>
            <a:ext cx="1437894" cy="274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/>
            <a:r>
              <a:rPr lang="en-US" dirty="0">
                <a:solidFill>
                  <a:srgbClr val="3AD8D3"/>
                </a:solidFill>
                <a:latin typeface="Trebuchet MS" charset="0"/>
                <a:cs typeface="Trebuchet MS" charset="0"/>
                <a:sym typeface="Trebuchet MS" charset="0"/>
              </a:rPr>
              <a:t>Third Solution</a:t>
            </a:r>
            <a:endParaRPr lang="en-US" sz="1300" dirty="0">
              <a:solidFill>
                <a:srgbClr val="000000"/>
              </a:solidFill>
              <a:latin typeface="Trebuchet MS" charset="0"/>
              <a:cs typeface="Trebuchet MS" charset="0"/>
              <a:sym typeface="Trebuchet MS" charset="0"/>
            </a:endParaRPr>
          </a:p>
        </p:txBody>
      </p:sp>
      <p:sp>
        <p:nvSpPr>
          <p:cNvPr id="11276" name="Line 5"/>
          <p:cNvSpPr>
            <a:spLocks noChangeShapeType="1"/>
          </p:cNvSpPr>
          <p:nvPr/>
        </p:nvSpPr>
        <p:spPr bwMode="auto">
          <a:xfrm>
            <a:off x="1543265" y="564146"/>
            <a:ext cx="6059581" cy="0"/>
          </a:xfrm>
          <a:prstGeom prst="line">
            <a:avLst/>
          </a:prstGeom>
          <a:noFill/>
          <a:ln w="15875" cap="rnd">
            <a:solidFill>
              <a:srgbClr val="EEECE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200" dirty="0"/>
          </a:p>
        </p:txBody>
      </p:sp>
      <p:sp>
        <p:nvSpPr>
          <p:cNvPr id="23" name="Shape 108"/>
          <p:cNvSpPr/>
          <p:nvPr/>
        </p:nvSpPr>
        <p:spPr>
          <a:xfrm>
            <a:off x="2214563" y="1215488"/>
            <a:ext cx="371895" cy="343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03" h="21414" extrusionOk="0">
                <a:moveTo>
                  <a:pt x="7524" y="21414"/>
                </a:moveTo>
                <a:cubicBezTo>
                  <a:pt x="7180" y="21414"/>
                  <a:pt x="6849" y="21257"/>
                  <a:pt x="6610" y="20975"/>
                </a:cubicBezTo>
                <a:lnTo>
                  <a:pt x="354" y="13648"/>
                </a:lnTo>
                <a:cubicBezTo>
                  <a:pt x="-131" y="13078"/>
                  <a:pt x="-115" y="12175"/>
                  <a:pt x="390" y="11629"/>
                </a:cubicBezTo>
                <a:cubicBezTo>
                  <a:pt x="895" y="11082"/>
                  <a:pt x="1697" y="11100"/>
                  <a:pt x="2183" y="11669"/>
                </a:cubicBezTo>
                <a:lnTo>
                  <a:pt x="7410" y="17793"/>
                </a:lnTo>
                <a:lnTo>
                  <a:pt x="19026" y="564"/>
                </a:lnTo>
                <a:cubicBezTo>
                  <a:pt x="19449" y="-63"/>
                  <a:pt x="20244" y="-186"/>
                  <a:pt x="20803" y="291"/>
                </a:cubicBezTo>
                <a:cubicBezTo>
                  <a:pt x="21360" y="767"/>
                  <a:pt x="21469" y="1663"/>
                  <a:pt x="21046" y="2291"/>
                </a:cubicBezTo>
                <a:lnTo>
                  <a:pt x="8534" y="20849"/>
                </a:lnTo>
                <a:cubicBezTo>
                  <a:pt x="8310" y="21182"/>
                  <a:pt x="7968" y="21387"/>
                  <a:pt x="7598" y="21412"/>
                </a:cubicBezTo>
                <a:cubicBezTo>
                  <a:pt x="7573" y="21413"/>
                  <a:pt x="7548" y="21414"/>
                  <a:pt x="7524" y="21414"/>
                </a:cubicBezTo>
              </a:path>
            </a:pathLst>
          </a:custGeom>
          <a:solidFill>
            <a:srgbClr val="33C4C2"/>
          </a:solidFill>
          <a:ln w="12700">
            <a:miter lim="400000"/>
          </a:ln>
        </p:spPr>
        <p:txBody>
          <a:bodyPr lIns="37450" tIns="37450" rIns="37450" bIns="37450" anchor="ctr"/>
          <a:lstStyle/>
          <a:p>
            <a:pPr defTabSz="505610">
              <a:defRPr sz="3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defRPr>
            </a:pPr>
            <a:endParaRPr sz="24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" name="Shape 109"/>
          <p:cNvSpPr/>
          <p:nvPr/>
        </p:nvSpPr>
        <p:spPr>
          <a:xfrm>
            <a:off x="2179896" y="2429934"/>
            <a:ext cx="442282" cy="425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2" y="1"/>
                </a:moveTo>
                <a:cubicBezTo>
                  <a:pt x="17886" y="47"/>
                  <a:pt x="16939" y="89"/>
                  <a:pt x="16003" y="137"/>
                </a:cubicBezTo>
                <a:cubicBezTo>
                  <a:pt x="15856" y="144"/>
                  <a:pt x="15716" y="162"/>
                  <a:pt x="15636" y="348"/>
                </a:cubicBezTo>
                <a:cubicBezTo>
                  <a:pt x="15556" y="534"/>
                  <a:pt x="15649" y="634"/>
                  <a:pt x="15749" y="740"/>
                </a:cubicBezTo>
                <a:cubicBezTo>
                  <a:pt x="16036" y="1049"/>
                  <a:pt x="16316" y="1359"/>
                  <a:pt x="16609" y="1661"/>
                </a:cubicBezTo>
                <a:lnTo>
                  <a:pt x="16299" y="2008"/>
                </a:lnTo>
                <a:lnTo>
                  <a:pt x="13704" y="4786"/>
                </a:lnTo>
                <a:lnTo>
                  <a:pt x="13479" y="5027"/>
                </a:lnTo>
                <a:lnTo>
                  <a:pt x="12901" y="5631"/>
                </a:lnTo>
                <a:lnTo>
                  <a:pt x="10673" y="8031"/>
                </a:lnTo>
                <a:lnTo>
                  <a:pt x="10546" y="7895"/>
                </a:lnTo>
                <a:lnTo>
                  <a:pt x="7867" y="5027"/>
                </a:lnTo>
                <a:lnTo>
                  <a:pt x="7303" y="4423"/>
                </a:lnTo>
                <a:lnTo>
                  <a:pt x="7148" y="4257"/>
                </a:lnTo>
                <a:cubicBezTo>
                  <a:pt x="7027" y="4128"/>
                  <a:pt x="6869" y="4061"/>
                  <a:pt x="6711" y="4061"/>
                </a:cubicBezTo>
                <a:cubicBezTo>
                  <a:pt x="6553" y="4061"/>
                  <a:pt x="6395" y="4128"/>
                  <a:pt x="6274" y="4257"/>
                </a:cubicBezTo>
                <a:lnTo>
                  <a:pt x="6119" y="4423"/>
                </a:lnTo>
                <a:lnTo>
                  <a:pt x="2890" y="7895"/>
                </a:lnTo>
                <a:cubicBezTo>
                  <a:pt x="2649" y="8153"/>
                  <a:pt x="2649" y="8572"/>
                  <a:pt x="2890" y="8831"/>
                </a:cubicBezTo>
                <a:lnTo>
                  <a:pt x="3045" y="8982"/>
                </a:lnTo>
                <a:cubicBezTo>
                  <a:pt x="3166" y="9111"/>
                  <a:pt x="3324" y="9178"/>
                  <a:pt x="3483" y="9178"/>
                </a:cubicBezTo>
                <a:cubicBezTo>
                  <a:pt x="3641" y="9178"/>
                  <a:pt x="3799" y="9111"/>
                  <a:pt x="3920" y="8982"/>
                </a:cubicBezTo>
                <a:lnTo>
                  <a:pt x="6711" y="5993"/>
                </a:lnTo>
                <a:lnTo>
                  <a:pt x="6852" y="6129"/>
                </a:lnTo>
                <a:lnTo>
                  <a:pt x="9517" y="8982"/>
                </a:lnTo>
                <a:lnTo>
                  <a:pt x="10081" y="9600"/>
                </a:lnTo>
                <a:lnTo>
                  <a:pt x="10236" y="9766"/>
                </a:lnTo>
                <a:cubicBezTo>
                  <a:pt x="10357" y="9896"/>
                  <a:pt x="10515" y="9948"/>
                  <a:pt x="10673" y="9948"/>
                </a:cubicBezTo>
                <a:cubicBezTo>
                  <a:pt x="10831" y="9948"/>
                  <a:pt x="10989" y="9896"/>
                  <a:pt x="11110" y="9766"/>
                </a:cubicBezTo>
                <a:lnTo>
                  <a:pt x="11265" y="9600"/>
                </a:lnTo>
                <a:lnTo>
                  <a:pt x="13930" y="6733"/>
                </a:lnTo>
                <a:lnTo>
                  <a:pt x="14494" y="6129"/>
                </a:lnTo>
                <a:lnTo>
                  <a:pt x="14734" y="5887"/>
                </a:lnTo>
                <a:lnTo>
                  <a:pt x="17328" y="3110"/>
                </a:lnTo>
                <a:lnTo>
                  <a:pt x="17638" y="2778"/>
                </a:lnTo>
                <a:lnTo>
                  <a:pt x="17737" y="2869"/>
                </a:lnTo>
                <a:cubicBezTo>
                  <a:pt x="17769" y="2899"/>
                  <a:pt x="17792" y="2928"/>
                  <a:pt x="17821" y="2959"/>
                </a:cubicBezTo>
                <a:cubicBezTo>
                  <a:pt x="18043" y="3194"/>
                  <a:pt x="18263" y="3432"/>
                  <a:pt x="18484" y="3669"/>
                </a:cubicBezTo>
                <a:cubicBezTo>
                  <a:pt x="18563" y="3753"/>
                  <a:pt x="18642" y="3850"/>
                  <a:pt x="18752" y="3850"/>
                </a:cubicBezTo>
                <a:cubicBezTo>
                  <a:pt x="18793" y="3850"/>
                  <a:pt x="18840" y="3835"/>
                  <a:pt x="18893" y="3804"/>
                </a:cubicBezTo>
                <a:cubicBezTo>
                  <a:pt x="19062" y="3706"/>
                  <a:pt x="19097" y="3548"/>
                  <a:pt x="19104" y="3367"/>
                </a:cubicBezTo>
                <a:cubicBezTo>
                  <a:pt x="19145" y="2389"/>
                  <a:pt x="19189" y="1417"/>
                  <a:pt x="19231" y="439"/>
                </a:cubicBezTo>
                <a:cubicBezTo>
                  <a:pt x="19244" y="143"/>
                  <a:pt x="19133" y="1"/>
                  <a:pt x="18865" y="1"/>
                </a:cubicBezTo>
                <a:cubicBezTo>
                  <a:pt x="18851" y="1"/>
                  <a:pt x="18837" y="0"/>
                  <a:pt x="18822" y="1"/>
                </a:cubicBezTo>
                <a:close/>
                <a:moveTo>
                  <a:pt x="15932" y="7729"/>
                </a:moveTo>
                <a:cubicBezTo>
                  <a:pt x="15110" y="7729"/>
                  <a:pt x="14438" y="8448"/>
                  <a:pt x="14438" y="9329"/>
                </a:cubicBezTo>
                <a:lnTo>
                  <a:pt x="14438" y="17449"/>
                </a:lnTo>
                <a:cubicBezTo>
                  <a:pt x="14438" y="18330"/>
                  <a:pt x="15110" y="19049"/>
                  <a:pt x="15932" y="19049"/>
                </a:cubicBezTo>
                <a:lnTo>
                  <a:pt x="17342" y="19049"/>
                </a:lnTo>
                <a:cubicBezTo>
                  <a:pt x="18164" y="19049"/>
                  <a:pt x="18837" y="18330"/>
                  <a:pt x="18837" y="17449"/>
                </a:cubicBezTo>
                <a:lnTo>
                  <a:pt x="18837" y="9329"/>
                </a:lnTo>
                <a:cubicBezTo>
                  <a:pt x="18837" y="8448"/>
                  <a:pt x="18164" y="7729"/>
                  <a:pt x="17342" y="7729"/>
                </a:cubicBezTo>
                <a:lnTo>
                  <a:pt x="15932" y="7729"/>
                </a:lnTo>
                <a:close/>
                <a:moveTo>
                  <a:pt x="4187" y="10144"/>
                </a:moveTo>
                <a:cubicBezTo>
                  <a:pt x="3368" y="10144"/>
                  <a:pt x="2707" y="10851"/>
                  <a:pt x="2707" y="11729"/>
                </a:cubicBezTo>
                <a:lnTo>
                  <a:pt x="2707" y="17132"/>
                </a:lnTo>
                <a:cubicBezTo>
                  <a:pt x="2707" y="18010"/>
                  <a:pt x="3368" y="18717"/>
                  <a:pt x="4187" y="18717"/>
                </a:cubicBezTo>
                <a:lnTo>
                  <a:pt x="5626" y="18717"/>
                </a:lnTo>
                <a:cubicBezTo>
                  <a:pt x="6446" y="18717"/>
                  <a:pt x="7106" y="18010"/>
                  <a:pt x="7106" y="17132"/>
                </a:cubicBezTo>
                <a:lnTo>
                  <a:pt x="7106" y="11729"/>
                </a:lnTo>
                <a:cubicBezTo>
                  <a:pt x="7106" y="10851"/>
                  <a:pt x="6446" y="10144"/>
                  <a:pt x="5626" y="10144"/>
                </a:cubicBezTo>
                <a:lnTo>
                  <a:pt x="4187" y="10144"/>
                </a:lnTo>
                <a:close/>
                <a:moveTo>
                  <a:pt x="10039" y="13042"/>
                </a:moveTo>
                <a:cubicBezTo>
                  <a:pt x="9227" y="13042"/>
                  <a:pt x="8572" y="13743"/>
                  <a:pt x="8572" y="14612"/>
                </a:cubicBezTo>
                <a:lnTo>
                  <a:pt x="8572" y="17389"/>
                </a:lnTo>
                <a:cubicBezTo>
                  <a:pt x="8572" y="18258"/>
                  <a:pt x="9227" y="18959"/>
                  <a:pt x="10039" y="18959"/>
                </a:cubicBezTo>
                <a:lnTo>
                  <a:pt x="11505" y="18959"/>
                </a:lnTo>
                <a:cubicBezTo>
                  <a:pt x="12317" y="18959"/>
                  <a:pt x="12971" y="18258"/>
                  <a:pt x="12971" y="17389"/>
                </a:cubicBezTo>
                <a:lnTo>
                  <a:pt x="12971" y="14612"/>
                </a:lnTo>
                <a:cubicBezTo>
                  <a:pt x="12971" y="13743"/>
                  <a:pt x="12317" y="13042"/>
                  <a:pt x="11505" y="13042"/>
                </a:cubicBezTo>
                <a:lnTo>
                  <a:pt x="10039" y="13042"/>
                </a:lnTo>
                <a:close/>
                <a:moveTo>
                  <a:pt x="0" y="19804"/>
                </a:moveTo>
                <a:lnTo>
                  <a:pt x="0" y="21600"/>
                </a:lnTo>
                <a:lnTo>
                  <a:pt x="21600" y="21600"/>
                </a:lnTo>
                <a:cubicBezTo>
                  <a:pt x="21600" y="21600"/>
                  <a:pt x="21600" y="19804"/>
                  <a:pt x="21600" y="19804"/>
                </a:cubicBezTo>
                <a:lnTo>
                  <a:pt x="0" y="19804"/>
                </a:lnTo>
                <a:close/>
              </a:path>
            </a:pathLst>
          </a:custGeom>
          <a:solidFill>
            <a:srgbClr val="33C4C2"/>
          </a:solidFill>
          <a:ln w="12700">
            <a:miter lim="400000"/>
          </a:ln>
        </p:spPr>
        <p:txBody>
          <a:bodyPr lIns="37450" tIns="37450" rIns="37450" bIns="37450" anchor="ctr"/>
          <a:lstStyle/>
          <a:p>
            <a:pPr defTabSz="505610">
              <a:defRPr sz="3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defRPr>
            </a:pPr>
            <a:endParaRPr sz="24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" name="Shape 110"/>
          <p:cNvSpPr/>
          <p:nvPr/>
        </p:nvSpPr>
        <p:spPr>
          <a:xfrm>
            <a:off x="2179896" y="3715803"/>
            <a:ext cx="441232" cy="384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4494"/>
                </a:lnTo>
                <a:lnTo>
                  <a:pt x="3800" y="4494"/>
                </a:lnTo>
                <a:cubicBezTo>
                  <a:pt x="3800" y="4494"/>
                  <a:pt x="3800" y="0"/>
                  <a:pt x="3800" y="0"/>
                </a:cubicBezTo>
                <a:lnTo>
                  <a:pt x="0" y="0"/>
                </a:lnTo>
                <a:close/>
                <a:moveTo>
                  <a:pt x="5877" y="1604"/>
                </a:moveTo>
                <a:cubicBezTo>
                  <a:pt x="5877" y="1604"/>
                  <a:pt x="5877" y="3592"/>
                  <a:pt x="5877" y="3592"/>
                </a:cubicBezTo>
                <a:lnTo>
                  <a:pt x="21600" y="3592"/>
                </a:lnTo>
                <a:lnTo>
                  <a:pt x="21600" y="1604"/>
                </a:lnTo>
                <a:lnTo>
                  <a:pt x="5877" y="1604"/>
                </a:lnTo>
                <a:close/>
                <a:moveTo>
                  <a:pt x="0" y="8553"/>
                </a:moveTo>
                <a:lnTo>
                  <a:pt x="0" y="13047"/>
                </a:lnTo>
                <a:lnTo>
                  <a:pt x="3800" y="13047"/>
                </a:lnTo>
                <a:cubicBezTo>
                  <a:pt x="3800" y="13047"/>
                  <a:pt x="3800" y="8553"/>
                  <a:pt x="3800" y="8553"/>
                </a:cubicBezTo>
                <a:lnTo>
                  <a:pt x="0" y="8553"/>
                </a:lnTo>
                <a:close/>
                <a:moveTo>
                  <a:pt x="5877" y="9622"/>
                </a:moveTo>
                <a:cubicBezTo>
                  <a:pt x="5877" y="9622"/>
                  <a:pt x="5877" y="11610"/>
                  <a:pt x="5877" y="11610"/>
                </a:cubicBezTo>
                <a:lnTo>
                  <a:pt x="21600" y="11610"/>
                </a:lnTo>
                <a:lnTo>
                  <a:pt x="21600" y="9622"/>
                </a:lnTo>
                <a:lnTo>
                  <a:pt x="5877" y="9622"/>
                </a:lnTo>
                <a:close/>
                <a:moveTo>
                  <a:pt x="0" y="17106"/>
                </a:moveTo>
                <a:lnTo>
                  <a:pt x="0" y="21600"/>
                </a:lnTo>
                <a:lnTo>
                  <a:pt x="3800" y="21600"/>
                </a:lnTo>
                <a:cubicBezTo>
                  <a:pt x="3800" y="21600"/>
                  <a:pt x="3800" y="17106"/>
                  <a:pt x="3800" y="17106"/>
                </a:cubicBezTo>
                <a:lnTo>
                  <a:pt x="0" y="17106"/>
                </a:lnTo>
                <a:close/>
                <a:moveTo>
                  <a:pt x="5877" y="18175"/>
                </a:moveTo>
                <a:cubicBezTo>
                  <a:pt x="5877" y="18175"/>
                  <a:pt x="5877" y="20163"/>
                  <a:pt x="5877" y="20163"/>
                </a:cubicBezTo>
                <a:lnTo>
                  <a:pt x="21600" y="20163"/>
                </a:lnTo>
                <a:lnTo>
                  <a:pt x="21600" y="18175"/>
                </a:lnTo>
                <a:lnTo>
                  <a:pt x="5877" y="18175"/>
                </a:lnTo>
                <a:close/>
              </a:path>
            </a:pathLst>
          </a:custGeom>
          <a:solidFill>
            <a:srgbClr val="33C4C2"/>
          </a:solidFill>
          <a:ln w="12700">
            <a:miter lim="400000"/>
          </a:ln>
        </p:spPr>
        <p:txBody>
          <a:bodyPr lIns="37450" tIns="37450" rIns="37450" bIns="37450" anchor="ctr"/>
          <a:lstStyle/>
          <a:p>
            <a:pPr defTabSz="505610">
              <a:defRPr sz="3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defRPr>
            </a:pPr>
            <a:endParaRPr sz="24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19391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" grpId="0" animBg="1"/>
      <p:bldP spid="11266" grpId="0" animBg="1"/>
      <p:bldP spid="11267" grpId="0" animBg="1"/>
      <p:bldP spid="11270" grpId="0"/>
      <p:bldP spid="11271" grpId="0"/>
      <p:bldP spid="11272" grpId="0"/>
      <p:bldP spid="11273" grpId="0"/>
      <p:bldP spid="11274" grpId="0"/>
      <p:bldP spid="11275" grpId="0"/>
      <p:bldP spid="23" grpId="0" animBg="1"/>
      <p:bldP spid="24" grpId="0" animBg="1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53440" y="170705"/>
            <a:ext cx="8520525" cy="572625"/>
          </a:xfrm>
          <a:prstGeom prst="rect">
            <a:avLst/>
          </a:prstGeom>
        </p:spPr>
        <p:txBody>
          <a:bodyPr spcFirstLastPara="1" wrap="square" lIns="91417" tIns="91417" rIns="91417" bIns="91417" anchor="t" anchorCtr="0">
            <a:noAutofit/>
          </a:bodyPr>
          <a:lstStyle/>
          <a:p>
            <a:r>
              <a:rPr lang="en-US" dirty="0" smtClean="0">
                <a:sym typeface="Trebuchet MS" charset="0"/>
              </a:rPr>
              <a:t> </a:t>
            </a:r>
            <a:r>
              <a:rPr lang="en-US" dirty="0"/>
              <a:t>Unique Selling Proposition</a:t>
            </a:r>
            <a:r>
              <a:rPr lang="en-US" dirty="0">
                <a:sym typeface="Trebuchet MS" charset="0"/>
              </a:rPr>
              <a:t> </a:t>
            </a:r>
            <a:endParaRPr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xmlns="" id="{3EDC8F97-4B5B-49C6-BD35-97A3AC197AE0}"/>
              </a:ext>
            </a:extLst>
          </p:cNvPr>
          <p:cNvSpPr>
            <a:spLocks/>
          </p:cNvSpPr>
          <p:nvPr/>
        </p:nvSpPr>
        <p:spPr bwMode="auto">
          <a:xfrm>
            <a:off x="802486" y="1129610"/>
            <a:ext cx="979885" cy="1010841"/>
          </a:xfrm>
          <a:custGeom>
            <a:avLst/>
            <a:gdLst>
              <a:gd name="T0" fmla="*/ 43368278 w 19679"/>
              <a:gd name="T1" fmla="*/ 50659474 h 19679"/>
              <a:gd name="T2" fmla="*/ 43368278 w 19679"/>
              <a:gd name="T3" fmla="*/ 50659474 h 19679"/>
              <a:gd name="T4" fmla="*/ 43368278 w 19679"/>
              <a:gd name="T5" fmla="*/ 50659474 h 19679"/>
              <a:gd name="T6" fmla="*/ 43368278 w 19679"/>
              <a:gd name="T7" fmla="*/ 50659474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noFill/>
          <a:ln w="38100" cap="flat" cmpd="sng">
            <a:solidFill>
              <a:srgbClr val="646464"/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xmlns="" id="{D8DA8544-A3A7-4C1E-9D65-B55FCF83201E}"/>
              </a:ext>
            </a:extLst>
          </p:cNvPr>
          <p:cNvSpPr>
            <a:spLocks/>
          </p:cNvSpPr>
          <p:nvPr/>
        </p:nvSpPr>
        <p:spPr bwMode="auto">
          <a:xfrm>
            <a:off x="823541" y="2382854"/>
            <a:ext cx="979885" cy="1010841"/>
          </a:xfrm>
          <a:custGeom>
            <a:avLst/>
            <a:gdLst>
              <a:gd name="T0" fmla="*/ 43368278 w 19679"/>
              <a:gd name="T1" fmla="*/ 50659474 h 19679"/>
              <a:gd name="T2" fmla="*/ 43368278 w 19679"/>
              <a:gd name="T3" fmla="*/ 50659474 h 19679"/>
              <a:gd name="T4" fmla="*/ 43368278 w 19679"/>
              <a:gd name="T5" fmla="*/ 50659474 h 19679"/>
              <a:gd name="T6" fmla="*/ 43368278 w 19679"/>
              <a:gd name="T7" fmla="*/ 50659474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noFill/>
          <a:ln w="38100" cap="flat" cmpd="sng">
            <a:solidFill>
              <a:srgbClr val="646464"/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lIns="0" tIns="0" rIns="0" bIns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xmlns="" id="{8D3573B6-27DB-4C5B-A09F-1A4075935129}"/>
              </a:ext>
            </a:extLst>
          </p:cNvPr>
          <p:cNvSpPr>
            <a:spLocks/>
          </p:cNvSpPr>
          <p:nvPr/>
        </p:nvSpPr>
        <p:spPr bwMode="auto">
          <a:xfrm>
            <a:off x="2018579" y="2382854"/>
            <a:ext cx="621279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/>
            <a:r>
              <a:rPr lang="en-US" sz="3000" dirty="0">
                <a:latin typeface="Trebuchet MS" charset="0"/>
                <a:cs typeface="Trebuchet MS" charset="0"/>
                <a:sym typeface="Trebuchet MS" charset="0"/>
              </a:rPr>
              <a:t>100 Times Cheaper than </a:t>
            </a:r>
            <a:r>
              <a:rPr lang="en-IN" sz="3000" dirty="0">
                <a:latin typeface="Trebuchet MS" charset="0"/>
                <a:cs typeface="Trebuchet MS" charset="0"/>
              </a:rPr>
              <a:t>Biopsy and </a:t>
            </a:r>
          </a:p>
          <a:p>
            <a:pPr eaLnBrk="1"/>
            <a:r>
              <a:rPr lang="en-IN" sz="3000" dirty="0">
                <a:latin typeface="Trebuchet MS" charset="0"/>
                <a:cs typeface="Trebuchet MS" charset="0"/>
              </a:rPr>
              <a:t>Accuracy &gt;95%</a:t>
            </a:r>
            <a:endParaRPr lang="en-US" sz="3000" dirty="0">
              <a:latin typeface="Trebuchet MS" charset="0"/>
              <a:cs typeface="Trebuchet MS" charset="0"/>
              <a:sym typeface="Trebuchet MS" charset="0"/>
            </a:endParaRPr>
          </a:p>
        </p:txBody>
      </p:sp>
      <p:sp>
        <p:nvSpPr>
          <p:cNvPr id="15" name="Shape 74">
            <a:extLst>
              <a:ext uri="{FF2B5EF4-FFF2-40B4-BE49-F238E27FC236}">
                <a16:creationId xmlns:a16="http://schemas.microsoft.com/office/drawing/2014/main" xmlns="" id="{B7FEF375-F932-4E8F-B2AA-4721DCDCE9DD}"/>
              </a:ext>
            </a:extLst>
          </p:cNvPr>
          <p:cNvSpPr/>
          <p:nvPr/>
        </p:nvSpPr>
        <p:spPr>
          <a:xfrm>
            <a:off x="1077521" y="1348689"/>
            <a:ext cx="459581" cy="510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0" h="21588" extrusionOk="0">
                <a:moveTo>
                  <a:pt x="15049" y="3"/>
                </a:moveTo>
                <a:cubicBezTo>
                  <a:pt x="14912" y="-12"/>
                  <a:pt x="14789" y="44"/>
                  <a:pt x="14699" y="131"/>
                </a:cubicBezTo>
                <a:cubicBezTo>
                  <a:pt x="14633" y="189"/>
                  <a:pt x="14574" y="266"/>
                  <a:pt x="14562" y="359"/>
                </a:cubicBezTo>
                <a:lnTo>
                  <a:pt x="14379" y="1813"/>
                </a:lnTo>
                <a:lnTo>
                  <a:pt x="13648" y="7245"/>
                </a:lnTo>
                <a:cubicBezTo>
                  <a:pt x="13629" y="7388"/>
                  <a:pt x="13691" y="7526"/>
                  <a:pt x="13815" y="7616"/>
                </a:cubicBezTo>
                <a:cubicBezTo>
                  <a:pt x="13890" y="7668"/>
                  <a:pt x="13996" y="7701"/>
                  <a:pt x="14089" y="7701"/>
                </a:cubicBezTo>
                <a:cubicBezTo>
                  <a:pt x="14145" y="7701"/>
                  <a:pt x="14204" y="7693"/>
                  <a:pt x="14257" y="7673"/>
                </a:cubicBezTo>
                <a:lnTo>
                  <a:pt x="21083" y="4964"/>
                </a:lnTo>
                <a:cubicBezTo>
                  <a:pt x="21189" y="4923"/>
                  <a:pt x="21283" y="4835"/>
                  <a:pt x="21327" y="4736"/>
                </a:cubicBezTo>
                <a:cubicBezTo>
                  <a:pt x="21367" y="4634"/>
                  <a:pt x="21352" y="4521"/>
                  <a:pt x="21311" y="4422"/>
                </a:cubicBezTo>
                <a:cubicBezTo>
                  <a:pt x="21084" y="3928"/>
                  <a:pt x="20803" y="3470"/>
                  <a:pt x="20473" y="3039"/>
                </a:cubicBezTo>
                <a:cubicBezTo>
                  <a:pt x="20025" y="2454"/>
                  <a:pt x="19493" y="1936"/>
                  <a:pt x="18889" y="1500"/>
                </a:cubicBezTo>
                <a:cubicBezTo>
                  <a:pt x="17893" y="775"/>
                  <a:pt x="16716" y="283"/>
                  <a:pt x="15445" y="74"/>
                </a:cubicBezTo>
                <a:cubicBezTo>
                  <a:pt x="15315" y="51"/>
                  <a:pt x="15183" y="17"/>
                  <a:pt x="15049" y="3"/>
                </a:cubicBezTo>
                <a:close/>
                <a:moveTo>
                  <a:pt x="9808" y="3196"/>
                </a:moveTo>
                <a:cubicBezTo>
                  <a:pt x="8731" y="3196"/>
                  <a:pt x="7693" y="3361"/>
                  <a:pt x="6715" y="3667"/>
                </a:cubicBezTo>
                <a:cubicBezTo>
                  <a:pt x="5264" y="4121"/>
                  <a:pt x="3971" y="4884"/>
                  <a:pt x="2906" y="5877"/>
                </a:cubicBezTo>
                <a:cubicBezTo>
                  <a:pt x="2894" y="5885"/>
                  <a:pt x="2885" y="5893"/>
                  <a:pt x="2876" y="5905"/>
                </a:cubicBezTo>
                <a:cubicBezTo>
                  <a:pt x="2256" y="6481"/>
                  <a:pt x="1711" y="7142"/>
                  <a:pt x="1276" y="7858"/>
                </a:cubicBezTo>
                <a:cubicBezTo>
                  <a:pt x="650" y="8888"/>
                  <a:pt x="231" y="10040"/>
                  <a:pt x="72" y="11280"/>
                </a:cubicBezTo>
                <a:cubicBezTo>
                  <a:pt x="-233" y="13640"/>
                  <a:pt x="445" y="15897"/>
                  <a:pt x="1809" y="17696"/>
                </a:cubicBezTo>
                <a:cubicBezTo>
                  <a:pt x="1896" y="17812"/>
                  <a:pt x="1975" y="17927"/>
                  <a:pt x="2068" y="18038"/>
                </a:cubicBezTo>
                <a:cubicBezTo>
                  <a:pt x="2616" y="18693"/>
                  <a:pt x="3272" y="19280"/>
                  <a:pt x="3988" y="19777"/>
                </a:cubicBezTo>
                <a:cubicBezTo>
                  <a:pt x="5314" y="20697"/>
                  <a:pt x="6885" y="21319"/>
                  <a:pt x="8635" y="21517"/>
                </a:cubicBezTo>
                <a:cubicBezTo>
                  <a:pt x="9033" y="21563"/>
                  <a:pt x="9440" y="21588"/>
                  <a:pt x="9838" y="21588"/>
                </a:cubicBezTo>
                <a:cubicBezTo>
                  <a:pt x="14795" y="21588"/>
                  <a:pt x="18986" y="18114"/>
                  <a:pt x="19590" y="13504"/>
                </a:cubicBezTo>
                <a:cubicBezTo>
                  <a:pt x="19786" y="11973"/>
                  <a:pt x="19575" y="10402"/>
                  <a:pt x="18965" y="8970"/>
                </a:cubicBezTo>
                <a:cubicBezTo>
                  <a:pt x="18847" y="8703"/>
                  <a:pt x="18554" y="8528"/>
                  <a:pt x="18249" y="8528"/>
                </a:cubicBezTo>
                <a:cubicBezTo>
                  <a:pt x="18053" y="8528"/>
                  <a:pt x="17945" y="8537"/>
                  <a:pt x="10707" y="11522"/>
                </a:cubicBezTo>
                <a:lnTo>
                  <a:pt x="11682" y="4052"/>
                </a:lnTo>
                <a:cubicBezTo>
                  <a:pt x="11719" y="3766"/>
                  <a:pt x="11569" y="3507"/>
                  <a:pt x="11316" y="3367"/>
                </a:cubicBezTo>
                <a:cubicBezTo>
                  <a:pt x="11229" y="3318"/>
                  <a:pt x="11133" y="3282"/>
                  <a:pt x="11027" y="3267"/>
                </a:cubicBezTo>
                <a:cubicBezTo>
                  <a:pt x="10625" y="3224"/>
                  <a:pt x="10206" y="3196"/>
                  <a:pt x="9808" y="3196"/>
                </a:cubicBezTo>
                <a:close/>
              </a:path>
            </a:pathLst>
          </a:custGeom>
          <a:solidFill>
            <a:srgbClr val="33C4C2"/>
          </a:solidFill>
          <a:ln w="12700">
            <a:miter lim="400000"/>
          </a:ln>
        </p:spPr>
        <p:txBody>
          <a:bodyPr lIns="42447" tIns="42447" rIns="42447" bIns="42447" anchor="ctr"/>
          <a:lstStyle/>
          <a:p>
            <a:pPr defTabSz="573033">
              <a:defRPr sz="3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defRPr>
            </a:pPr>
            <a:endParaRPr sz="27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" name="Shape 75">
            <a:extLst>
              <a:ext uri="{FF2B5EF4-FFF2-40B4-BE49-F238E27FC236}">
                <a16:creationId xmlns:a16="http://schemas.microsoft.com/office/drawing/2014/main" xmlns="" id="{FE430A1F-C5BC-4943-94F9-04ED244A928F}"/>
              </a:ext>
            </a:extLst>
          </p:cNvPr>
          <p:cNvSpPr/>
          <p:nvPr/>
        </p:nvSpPr>
        <p:spPr>
          <a:xfrm>
            <a:off x="1078334" y="2619789"/>
            <a:ext cx="472679" cy="476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8" extrusionOk="0">
                <a:moveTo>
                  <a:pt x="16369" y="19"/>
                </a:moveTo>
                <a:lnTo>
                  <a:pt x="2293" y="4474"/>
                </a:lnTo>
                <a:cubicBezTo>
                  <a:pt x="2180" y="4512"/>
                  <a:pt x="2079" y="4597"/>
                  <a:pt x="2024" y="4704"/>
                </a:cubicBezTo>
                <a:cubicBezTo>
                  <a:pt x="1968" y="4810"/>
                  <a:pt x="1960" y="4939"/>
                  <a:pt x="1994" y="5056"/>
                </a:cubicBezTo>
                <a:lnTo>
                  <a:pt x="2009" y="5117"/>
                </a:lnTo>
                <a:cubicBezTo>
                  <a:pt x="887" y="5186"/>
                  <a:pt x="0" y="6144"/>
                  <a:pt x="0" y="7306"/>
                </a:cubicBezTo>
                <a:lnTo>
                  <a:pt x="0" y="19384"/>
                </a:lnTo>
                <a:cubicBezTo>
                  <a:pt x="0" y="20593"/>
                  <a:pt x="961" y="21588"/>
                  <a:pt x="2144" y="21588"/>
                </a:cubicBezTo>
                <a:lnTo>
                  <a:pt x="19741" y="21588"/>
                </a:lnTo>
                <a:cubicBezTo>
                  <a:pt x="20159" y="21588"/>
                  <a:pt x="20491" y="21231"/>
                  <a:pt x="20491" y="20807"/>
                </a:cubicBezTo>
                <a:lnTo>
                  <a:pt x="20491" y="17394"/>
                </a:lnTo>
                <a:lnTo>
                  <a:pt x="21150" y="17394"/>
                </a:lnTo>
                <a:cubicBezTo>
                  <a:pt x="21399" y="17394"/>
                  <a:pt x="21600" y="17174"/>
                  <a:pt x="21600" y="16919"/>
                </a:cubicBezTo>
                <a:lnTo>
                  <a:pt x="21600" y="12449"/>
                </a:lnTo>
                <a:cubicBezTo>
                  <a:pt x="21600" y="12195"/>
                  <a:pt x="21399" y="11990"/>
                  <a:pt x="21150" y="11990"/>
                </a:cubicBezTo>
                <a:lnTo>
                  <a:pt x="20491" y="11990"/>
                </a:lnTo>
                <a:lnTo>
                  <a:pt x="20491" y="8729"/>
                </a:lnTo>
                <a:cubicBezTo>
                  <a:pt x="20491" y="8305"/>
                  <a:pt x="20159" y="7964"/>
                  <a:pt x="19741" y="7964"/>
                </a:cubicBezTo>
                <a:lnTo>
                  <a:pt x="19247" y="7964"/>
                </a:lnTo>
                <a:lnTo>
                  <a:pt x="18842" y="6663"/>
                </a:lnTo>
                <a:lnTo>
                  <a:pt x="19741" y="6663"/>
                </a:lnTo>
                <a:cubicBezTo>
                  <a:pt x="20159" y="6663"/>
                  <a:pt x="20491" y="6306"/>
                  <a:pt x="20491" y="5882"/>
                </a:cubicBezTo>
                <a:cubicBezTo>
                  <a:pt x="20491" y="5458"/>
                  <a:pt x="20159" y="5117"/>
                  <a:pt x="19741" y="5117"/>
                </a:cubicBezTo>
                <a:lnTo>
                  <a:pt x="18377" y="5117"/>
                </a:lnTo>
                <a:lnTo>
                  <a:pt x="16938" y="326"/>
                </a:lnTo>
                <a:cubicBezTo>
                  <a:pt x="16904" y="209"/>
                  <a:pt x="16821" y="107"/>
                  <a:pt x="16713" y="50"/>
                </a:cubicBezTo>
                <a:cubicBezTo>
                  <a:pt x="16609" y="-7"/>
                  <a:pt x="16482" y="-12"/>
                  <a:pt x="16369" y="19"/>
                </a:cubicBezTo>
                <a:close/>
                <a:moveTo>
                  <a:pt x="15304" y="1321"/>
                </a:moveTo>
                <a:cubicBezTo>
                  <a:pt x="15526" y="1647"/>
                  <a:pt x="15891" y="1872"/>
                  <a:pt x="16309" y="1872"/>
                </a:cubicBezTo>
                <a:cubicBezTo>
                  <a:pt x="16355" y="1872"/>
                  <a:pt x="16401" y="1863"/>
                  <a:pt x="16444" y="1856"/>
                </a:cubicBezTo>
                <a:lnTo>
                  <a:pt x="17433" y="5117"/>
                </a:lnTo>
                <a:lnTo>
                  <a:pt x="17898" y="6663"/>
                </a:lnTo>
                <a:lnTo>
                  <a:pt x="18302" y="7964"/>
                </a:lnTo>
                <a:lnTo>
                  <a:pt x="13431" y="7964"/>
                </a:lnTo>
                <a:cubicBezTo>
                  <a:pt x="13643" y="7565"/>
                  <a:pt x="13751" y="7125"/>
                  <a:pt x="13760" y="6663"/>
                </a:cubicBezTo>
                <a:cubicBezTo>
                  <a:pt x="13767" y="6409"/>
                  <a:pt x="13750" y="6140"/>
                  <a:pt x="13685" y="5882"/>
                </a:cubicBezTo>
                <a:cubicBezTo>
                  <a:pt x="13673" y="5835"/>
                  <a:pt x="13656" y="5795"/>
                  <a:pt x="13641" y="5744"/>
                </a:cubicBezTo>
                <a:cubicBezTo>
                  <a:pt x="13576" y="5525"/>
                  <a:pt x="13484" y="5312"/>
                  <a:pt x="13371" y="5117"/>
                </a:cubicBezTo>
                <a:cubicBezTo>
                  <a:pt x="13110" y="4665"/>
                  <a:pt x="12729" y="4297"/>
                  <a:pt x="12261" y="4045"/>
                </a:cubicBezTo>
                <a:cubicBezTo>
                  <a:pt x="11595" y="3684"/>
                  <a:pt x="10840" y="3602"/>
                  <a:pt x="10118" y="3831"/>
                </a:cubicBezTo>
                <a:cubicBezTo>
                  <a:pt x="9424" y="4051"/>
                  <a:pt x="8858" y="4523"/>
                  <a:pt x="8514" y="5117"/>
                </a:cubicBezTo>
                <a:cubicBezTo>
                  <a:pt x="8376" y="5356"/>
                  <a:pt x="8279" y="5612"/>
                  <a:pt x="8214" y="5882"/>
                </a:cubicBezTo>
                <a:cubicBezTo>
                  <a:pt x="8153" y="6130"/>
                  <a:pt x="8121" y="6399"/>
                  <a:pt x="8124" y="6663"/>
                </a:cubicBezTo>
                <a:cubicBezTo>
                  <a:pt x="8131" y="6924"/>
                  <a:pt x="8164" y="7180"/>
                  <a:pt x="8244" y="7444"/>
                </a:cubicBezTo>
                <a:cubicBezTo>
                  <a:pt x="8290" y="7598"/>
                  <a:pt x="8357" y="7749"/>
                  <a:pt x="8424" y="7888"/>
                </a:cubicBezTo>
                <a:cubicBezTo>
                  <a:pt x="8436" y="7916"/>
                  <a:pt x="8439" y="7939"/>
                  <a:pt x="8454" y="7964"/>
                </a:cubicBezTo>
                <a:lnTo>
                  <a:pt x="6985" y="7964"/>
                </a:lnTo>
                <a:cubicBezTo>
                  <a:pt x="6994" y="7901"/>
                  <a:pt x="7000" y="7843"/>
                  <a:pt x="6985" y="7780"/>
                </a:cubicBezTo>
                <a:cubicBezTo>
                  <a:pt x="6982" y="7774"/>
                  <a:pt x="6985" y="7771"/>
                  <a:pt x="6985" y="7765"/>
                </a:cubicBezTo>
                <a:cubicBezTo>
                  <a:pt x="6948" y="7646"/>
                  <a:pt x="6868" y="7546"/>
                  <a:pt x="6760" y="7490"/>
                </a:cubicBezTo>
                <a:cubicBezTo>
                  <a:pt x="6653" y="7433"/>
                  <a:pt x="6529" y="7421"/>
                  <a:pt x="6416" y="7459"/>
                </a:cubicBezTo>
                <a:cubicBezTo>
                  <a:pt x="6283" y="7500"/>
                  <a:pt x="6180" y="7600"/>
                  <a:pt x="6131" y="7719"/>
                </a:cubicBezTo>
                <a:cubicBezTo>
                  <a:pt x="6097" y="7798"/>
                  <a:pt x="6088" y="7876"/>
                  <a:pt x="6101" y="7964"/>
                </a:cubicBezTo>
                <a:lnTo>
                  <a:pt x="3822" y="7964"/>
                </a:lnTo>
                <a:lnTo>
                  <a:pt x="3687" y="7535"/>
                </a:lnTo>
                <a:lnTo>
                  <a:pt x="3418" y="6663"/>
                </a:lnTo>
                <a:lnTo>
                  <a:pt x="3193" y="5882"/>
                </a:lnTo>
                <a:lnTo>
                  <a:pt x="2983" y="5224"/>
                </a:lnTo>
                <a:lnTo>
                  <a:pt x="3313" y="5117"/>
                </a:lnTo>
                <a:lnTo>
                  <a:pt x="15304" y="1321"/>
                </a:lnTo>
                <a:close/>
                <a:moveTo>
                  <a:pt x="10328" y="4704"/>
                </a:moveTo>
                <a:cubicBezTo>
                  <a:pt x="10408" y="4675"/>
                  <a:pt x="10462" y="4707"/>
                  <a:pt x="10493" y="4811"/>
                </a:cubicBezTo>
                <a:lnTo>
                  <a:pt x="10583" y="5102"/>
                </a:lnTo>
                <a:cubicBezTo>
                  <a:pt x="10724" y="5073"/>
                  <a:pt x="10850" y="5077"/>
                  <a:pt x="10957" y="5086"/>
                </a:cubicBezTo>
                <a:cubicBezTo>
                  <a:pt x="11013" y="5093"/>
                  <a:pt x="11058" y="5098"/>
                  <a:pt x="11107" y="5117"/>
                </a:cubicBezTo>
                <a:cubicBezTo>
                  <a:pt x="11163" y="5136"/>
                  <a:pt x="11220" y="5159"/>
                  <a:pt x="11272" y="5193"/>
                </a:cubicBezTo>
                <a:cubicBezTo>
                  <a:pt x="11346" y="5241"/>
                  <a:pt x="11400" y="5302"/>
                  <a:pt x="11452" y="5362"/>
                </a:cubicBezTo>
                <a:cubicBezTo>
                  <a:pt x="11504" y="5421"/>
                  <a:pt x="11539" y="5471"/>
                  <a:pt x="11557" y="5530"/>
                </a:cubicBezTo>
                <a:cubicBezTo>
                  <a:pt x="11575" y="5593"/>
                  <a:pt x="11573" y="5651"/>
                  <a:pt x="11542" y="5714"/>
                </a:cubicBezTo>
                <a:cubicBezTo>
                  <a:pt x="11508" y="5774"/>
                  <a:pt x="11460" y="5817"/>
                  <a:pt x="11392" y="5836"/>
                </a:cubicBezTo>
                <a:cubicBezTo>
                  <a:pt x="11269" y="5877"/>
                  <a:pt x="11172" y="5836"/>
                  <a:pt x="11092" y="5714"/>
                </a:cubicBezTo>
                <a:cubicBezTo>
                  <a:pt x="11003" y="5566"/>
                  <a:pt x="10875" y="5487"/>
                  <a:pt x="10703" y="5484"/>
                </a:cubicBezTo>
                <a:lnTo>
                  <a:pt x="10942" y="6296"/>
                </a:lnTo>
                <a:cubicBezTo>
                  <a:pt x="11111" y="6289"/>
                  <a:pt x="11242" y="6289"/>
                  <a:pt x="11347" y="6296"/>
                </a:cubicBezTo>
                <a:cubicBezTo>
                  <a:pt x="11448" y="6302"/>
                  <a:pt x="11555" y="6328"/>
                  <a:pt x="11647" y="6372"/>
                </a:cubicBezTo>
                <a:cubicBezTo>
                  <a:pt x="11748" y="6419"/>
                  <a:pt x="11828" y="6471"/>
                  <a:pt x="11902" y="6556"/>
                </a:cubicBezTo>
                <a:cubicBezTo>
                  <a:pt x="11926" y="6584"/>
                  <a:pt x="11943" y="6631"/>
                  <a:pt x="11962" y="6663"/>
                </a:cubicBezTo>
                <a:cubicBezTo>
                  <a:pt x="12002" y="6726"/>
                  <a:pt x="12042" y="6783"/>
                  <a:pt x="12067" y="6862"/>
                </a:cubicBezTo>
                <a:cubicBezTo>
                  <a:pt x="12110" y="7006"/>
                  <a:pt x="12112" y="7155"/>
                  <a:pt x="12082" y="7306"/>
                </a:cubicBezTo>
                <a:cubicBezTo>
                  <a:pt x="12054" y="7453"/>
                  <a:pt x="11979" y="7597"/>
                  <a:pt x="11872" y="7719"/>
                </a:cubicBezTo>
                <a:cubicBezTo>
                  <a:pt x="11783" y="7820"/>
                  <a:pt x="11665" y="7895"/>
                  <a:pt x="11527" y="7964"/>
                </a:cubicBezTo>
                <a:lnTo>
                  <a:pt x="10448" y="7964"/>
                </a:lnTo>
                <a:cubicBezTo>
                  <a:pt x="10362" y="7911"/>
                  <a:pt x="10293" y="7850"/>
                  <a:pt x="10238" y="7780"/>
                </a:cubicBezTo>
                <a:cubicBezTo>
                  <a:pt x="10180" y="7705"/>
                  <a:pt x="10128" y="7636"/>
                  <a:pt x="10103" y="7551"/>
                </a:cubicBezTo>
                <a:cubicBezTo>
                  <a:pt x="10085" y="7491"/>
                  <a:pt x="10087" y="7418"/>
                  <a:pt x="10118" y="7352"/>
                </a:cubicBezTo>
                <a:cubicBezTo>
                  <a:pt x="10152" y="7289"/>
                  <a:pt x="10212" y="7251"/>
                  <a:pt x="10283" y="7229"/>
                </a:cubicBezTo>
                <a:cubicBezTo>
                  <a:pt x="10338" y="7214"/>
                  <a:pt x="10387" y="7214"/>
                  <a:pt x="10433" y="7229"/>
                </a:cubicBezTo>
                <a:cubicBezTo>
                  <a:pt x="10482" y="7245"/>
                  <a:pt x="10522" y="7262"/>
                  <a:pt x="10553" y="7306"/>
                </a:cubicBezTo>
                <a:cubicBezTo>
                  <a:pt x="10617" y="7400"/>
                  <a:pt x="10663" y="7473"/>
                  <a:pt x="10703" y="7520"/>
                </a:cubicBezTo>
                <a:cubicBezTo>
                  <a:pt x="10746" y="7567"/>
                  <a:pt x="10803" y="7611"/>
                  <a:pt x="10867" y="7643"/>
                </a:cubicBezTo>
                <a:cubicBezTo>
                  <a:pt x="10932" y="7671"/>
                  <a:pt x="11018" y="7692"/>
                  <a:pt x="11107" y="7689"/>
                </a:cubicBezTo>
                <a:lnTo>
                  <a:pt x="10837" y="6785"/>
                </a:lnTo>
                <a:cubicBezTo>
                  <a:pt x="10653" y="6792"/>
                  <a:pt x="10487" y="6792"/>
                  <a:pt x="10358" y="6770"/>
                </a:cubicBezTo>
                <a:cubicBezTo>
                  <a:pt x="10259" y="6751"/>
                  <a:pt x="10186" y="6713"/>
                  <a:pt x="10103" y="6663"/>
                </a:cubicBezTo>
                <a:cubicBezTo>
                  <a:pt x="10075" y="6644"/>
                  <a:pt x="10041" y="6624"/>
                  <a:pt x="10013" y="6602"/>
                </a:cubicBezTo>
                <a:cubicBezTo>
                  <a:pt x="9912" y="6517"/>
                  <a:pt x="9837" y="6389"/>
                  <a:pt x="9788" y="6219"/>
                </a:cubicBezTo>
                <a:cubicBezTo>
                  <a:pt x="9751" y="6103"/>
                  <a:pt x="9734" y="5989"/>
                  <a:pt x="9743" y="5882"/>
                </a:cubicBezTo>
                <a:cubicBezTo>
                  <a:pt x="9752" y="5788"/>
                  <a:pt x="9790" y="5695"/>
                  <a:pt x="9833" y="5607"/>
                </a:cubicBezTo>
                <a:cubicBezTo>
                  <a:pt x="9928" y="5421"/>
                  <a:pt x="10091" y="5285"/>
                  <a:pt x="10343" y="5178"/>
                </a:cubicBezTo>
                <a:lnTo>
                  <a:pt x="10328" y="5117"/>
                </a:lnTo>
                <a:lnTo>
                  <a:pt x="10268" y="4903"/>
                </a:lnTo>
                <a:cubicBezTo>
                  <a:pt x="10237" y="4796"/>
                  <a:pt x="10248" y="4726"/>
                  <a:pt x="10328" y="4704"/>
                </a:cubicBezTo>
                <a:close/>
                <a:moveTo>
                  <a:pt x="15184" y="5408"/>
                </a:moveTo>
                <a:cubicBezTo>
                  <a:pt x="15141" y="5423"/>
                  <a:pt x="15101" y="5444"/>
                  <a:pt x="15065" y="5469"/>
                </a:cubicBezTo>
                <a:cubicBezTo>
                  <a:pt x="14905" y="5582"/>
                  <a:pt x="14826" y="5792"/>
                  <a:pt x="14885" y="5989"/>
                </a:cubicBezTo>
                <a:cubicBezTo>
                  <a:pt x="14918" y="6099"/>
                  <a:pt x="14993" y="6193"/>
                  <a:pt x="15080" y="6250"/>
                </a:cubicBezTo>
                <a:cubicBezTo>
                  <a:pt x="15187" y="6319"/>
                  <a:pt x="15322" y="6336"/>
                  <a:pt x="15454" y="6296"/>
                </a:cubicBezTo>
                <a:cubicBezTo>
                  <a:pt x="15494" y="6283"/>
                  <a:pt x="15525" y="6272"/>
                  <a:pt x="15559" y="6250"/>
                </a:cubicBezTo>
                <a:cubicBezTo>
                  <a:pt x="15728" y="6140"/>
                  <a:pt x="15816" y="5915"/>
                  <a:pt x="15754" y="5714"/>
                </a:cubicBezTo>
                <a:cubicBezTo>
                  <a:pt x="15723" y="5610"/>
                  <a:pt x="15660" y="5529"/>
                  <a:pt x="15574" y="5469"/>
                </a:cubicBezTo>
                <a:cubicBezTo>
                  <a:pt x="15562" y="5460"/>
                  <a:pt x="15545" y="5460"/>
                  <a:pt x="15529" y="5454"/>
                </a:cubicBezTo>
                <a:cubicBezTo>
                  <a:pt x="15425" y="5394"/>
                  <a:pt x="15301" y="5373"/>
                  <a:pt x="15184" y="5408"/>
                </a:cubicBezTo>
                <a:close/>
                <a:moveTo>
                  <a:pt x="10313" y="5882"/>
                </a:moveTo>
                <a:cubicBezTo>
                  <a:pt x="10218" y="5948"/>
                  <a:pt x="10146" y="6012"/>
                  <a:pt x="10103" y="6081"/>
                </a:cubicBezTo>
                <a:cubicBezTo>
                  <a:pt x="10078" y="6119"/>
                  <a:pt x="10076" y="6172"/>
                  <a:pt x="10073" y="6219"/>
                </a:cubicBezTo>
                <a:cubicBezTo>
                  <a:pt x="10073" y="6263"/>
                  <a:pt x="10073" y="6307"/>
                  <a:pt x="10088" y="6357"/>
                </a:cubicBezTo>
                <a:cubicBezTo>
                  <a:pt x="10119" y="6460"/>
                  <a:pt x="10167" y="6521"/>
                  <a:pt x="10238" y="6556"/>
                </a:cubicBezTo>
                <a:cubicBezTo>
                  <a:pt x="10309" y="6590"/>
                  <a:pt x="10412" y="6611"/>
                  <a:pt x="10538" y="6617"/>
                </a:cubicBezTo>
                <a:lnTo>
                  <a:pt x="10418" y="6219"/>
                </a:lnTo>
                <a:cubicBezTo>
                  <a:pt x="10418" y="6219"/>
                  <a:pt x="10313" y="5882"/>
                  <a:pt x="10313" y="5882"/>
                </a:cubicBezTo>
                <a:close/>
                <a:moveTo>
                  <a:pt x="2144" y="6663"/>
                </a:moveTo>
                <a:lnTo>
                  <a:pt x="2473" y="6663"/>
                </a:lnTo>
                <a:lnTo>
                  <a:pt x="2713" y="7459"/>
                </a:lnTo>
                <a:lnTo>
                  <a:pt x="2878" y="7964"/>
                </a:lnTo>
                <a:cubicBezTo>
                  <a:pt x="2878" y="7964"/>
                  <a:pt x="2143" y="7964"/>
                  <a:pt x="2144" y="7964"/>
                </a:cubicBezTo>
                <a:cubicBezTo>
                  <a:pt x="1809" y="7964"/>
                  <a:pt x="1542" y="7703"/>
                  <a:pt x="1514" y="7367"/>
                </a:cubicBezTo>
                <a:cubicBezTo>
                  <a:pt x="1511" y="7348"/>
                  <a:pt x="1499" y="7328"/>
                  <a:pt x="1499" y="7306"/>
                </a:cubicBezTo>
                <a:cubicBezTo>
                  <a:pt x="1499" y="6945"/>
                  <a:pt x="1790" y="6663"/>
                  <a:pt x="2144" y="6663"/>
                </a:cubicBezTo>
                <a:close/>
                <a:moveTo>
                  <a:pt x="11032" y="6862"/>
                </a:moveTo>
                <a:lnTo>
                  <a:pt x="11287" y="7704"/>
                </a:lnTo>
                <a:cubicBezTo>
                  <a:pt x="11407" y="7638"/>
                  <a:pt x="11481" y="7559"/>
                  <a:pt x="11527" y="7459"/>
                </a:cubicBezTo>
                <a:cubicBezTo>
                  <a:pt x="11573" y="7362"/>
                  <a:pt x="11588" y="7256"/>
                  <a:pt x="11557" y="7153"/>
                </a:cubicBezTo>
                <a:cubicBezTo>
                  <a:pt x="11523" y="7043"/>
                  <a:pt x="11463" y="6964"/>
                  <a:pt x="11377" y="6923"/>
                </a:cubicBezTo>
                <a:cubicBezTo>
                  <a:pt x="11291" y="6885"/>
                  <a:pt x="11177" y="6862"/>
                  <a:pt x="11032" y="6862"/>
                </a:cubicBezTo>
                <a:close/>
                <a:moveTo>
                  <a:pt x="16578" y="12924"/>
                </a:moveTo>
                <a:lnTo>
                  <a:pt x="20701" y="12924"/>
                </a:lnTo>
                <a:cubicBezTo>
                  <a:pt x="20701" y="12924"/>
                  <a:pt x="20701" y="16460"/>
                  <a:pt x="20701" y="16460"/>
                </a:cubicBezTo>
                <a:lnTo>
                  <a:pt x="16578" y="16460"/>
                </a:lnTo>
                <a:cubicBezTo>
                  <a:pt x="15623" y="16460"/>
                  <a:pt x="14840" y="15676"/>
                  <a:pt x="14840" y="14700"/>
                </a:cubicBezTo>
                <a:cubicBezTo>
                  <a:pt x="14840" y="13720"/>
                  <a:pt x="15623" y="12924"/>
                  <a:pt x="16578" y="12924"/>
                </a:cubicBezTo>
                <a:close/>
                <a:moveTo>
                  <a:pt x="16893" y="14210"/>
                </a:moveTo>
                <a:cubicBezTo>
                  <a:pt x="16568" y="14210"/>
                  <a:pt x="16309" y="14474"/>
                  <a:pt x="16309" y="14807"/>
                </a:cubicBezTo>
                <a:cubicBezTo>
                  <a:pt x="16309" y="15136"/>
                  <a:pt x="16568" y="15419"/>
                  <a:pt x="16893" y="15419"/>
                </a:cubicBezTo>
                <a:cubicBezTo>
                  <a:pt x="17216" y="15419"/>
                  <a:pt x="17478" y="15136"/>
                  <a:pt x="17478" y="14807"/>
                </a:cubicBezTo>
                <a:cubicBezTo>
                  <a:pt x="17478" y="14474"/>
                  <a:pt x="17216" y="14210"/>
                  <a:pt x="16893" y="14210"/>
                </a:cubicBezTo>
                <a:close/>
              </a:path>
            </a:pathLst>
          </a:custGeom>
          <a:solidFill>
            <a:srgbClr val="33C4C2"/>
          </a:solidFill>
          <a:ln w="12700">
            <a:miter lim="400000"/>
          </a:ln>
        </p:spPr>
        <p:txBody>
          <a:bodyPr lIns="42447" tIns="42447" rIns="42447" bIns="42447" anchor="ctr"/>
          <a:lstStyle/>
          <a:p>
            <a:pPr defTabSz="573033">
              <a:defRPr sz="3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defRPr>
            </a:pPr>
            <a:endParaRPr sz="27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AutoShape 5">
            <a:extLst>
              <a:ext uri="{FF2B5EF4-FFF2-40B4-BE49-F238E27FC236}">
                <a16:creationId xmlns:a16="http://schemas.microsoft.com/office/drawing/2014/main" xmlns="" id="{68AB8AEC-CF66-4882-B5AE-FAC0A3D6BEA4}"/>
              </a:ext>
            </a:extLst>
          </p:cNvPr>
          <p:cNvSpPr>
            <a:spLocks/>
          </p:cNvSpPr>
          <p:nvPr/>
        </p:nvSpPr>
        <p:spPr bwMode="auto">
          <a:xfrm>
            <a:off x="857254" y="3841634"/>
            <a:ext cx="979885" cy="1010841"/>
          </a:xfrm>
          <a:custGeom>
            <a:avLst/>
            <a:gdLst>
              <a:gd name="T0" fmla="*/ 43368278 w 19679"/>
              <a:gd name="T1" fmla="*/ 50659474 h 19679"/>
              <a:gd name="T2" fmla="*/ 43368278 w 19679"/>
              <a:gd name="T3" fmla="*/ 50659474 h 19679"/>
              <a:gd name="T4" fmla="*/ 43368278 w 19679"/>
              <a:gd name="T5" fmla="*/ 50659474 h 19679"/>
              <a:gd name="T6" fmla="*/ 43368278 w 19679"/>
              <a:gd name="T7" fmla="*/ 50659474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noFill/>
          <a:ln w="38100" cap="flat" cmpd="sng">
            <a:solidFill>
              <a:srgbClr val="646464"/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9" name="Shape 169">
            <a:extLst>
              <a:ext uri="{FF2B5EF4-FFF2-40B4-BE49-F238E27FC236}">
                <a16:creationId xmlns:a16="http://schemas.microsoft.com/office/drawing/2014/main" xmlns="" id="{2C7A9DD7-54E2-473A-8EC4-B03754488362}"/>
              </a:ext>
            </a:extLst>
          </p:cNvPr>
          <p:cNvSpPr/>
          <p:nvPr/>
        </p:nvSpPr>
        <p:spPr>
          <a:xfrm>
            <a:off x="1139428" y="4109526"/>
            <a:ext cx="460772" cy="3774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58" y="8836"/>
                </a:moveTo>
                <a:cubicBezTo>
                  <a:pt x="18168" y="8836"/>
                  <a:pt x="17255" y="9774"/>
                  <a:pt x="16993" y="11040"/>
                </a:cubicBezTo>
                <a:lnTo>
                  <a:pt x="15041" y="10965"/>
                </a:lnTo>
                <a:cubicBezTo>
                  <a:pt x="14910" y="9847"/>
                  <a:pt x="14515" y="8838"/>
                  <a:pt x="13938" y="8040"/>
                </a:cubicBezTo>
                <a:lnTo>
                  <a:pt x="16405" y="3670"/>
                </a:lnTo>
                <a:cubicBezTo>
                  <a:pt x="16633" y="3833"/>
                  <a:pt x="16895" y="3927"/>
                  <a:pt x="17176" y="3927"/>
                </a:cubicBezTo>
                <a:cubicBezTo>
                  <a:pt x="18038" y="3927"/>
                  <a:pt x="18737" y="3048"/>
                  <a:pt x="18737" y="1964"/>
                </a:cubicBezTo>
                <a:cubicBezTo>
                  <a:pt x="18737" y="880"/>
                  <a:pt x="18038" y="0"/>
                  <a:pt x="17176" y="0"/>
                </a:cubicBezTo>
                <a:cubicBezTo>
                  <a:pt x="16314" y="0"/>
                  <a:pt x="15614" y="880"/>
                  <a:pt x="15614" y="1964"/>
                </a:cubicBezTo>
                <a:cubicBezTo>
                  <a:pt x="15614" y="2455"/>
                  <a:pt x="15758" y="2903"/>
                  <a:pt x="15995" y="3246"/>
                </a:cubicBezTo>
                <a:lnTo>
                  <a:pt x="13039" y="7087"/>
                </a:lnTo>
                <a:cubicBezTo>
                  <a:pt x="12353" y="6540"/>
                  <a:pt x="11543" y="6218"/>
                  <a:pt x="10670" y="6218"/>
                </a:cubicBezTo>
                <a:cubicBezTo>
                  <a:pt x="9736" y="6218"/>
                  <a:pt x="8871" y="6585"/>
                  <a:pt x="8157" y="7205"/>
                </a:cubicBezTo>
                <a:lnTo>
                  <a:pt x="6042" y="4648"/>
                </a:lnTo>
                <a:cubicBezTo>
                  <a:pt x="6171" y="4335"/>
                  <a:pt x="6246" y="3978"/>
                  <a:pt x="6246" y="3600"/>
                </a:cubicBezTo>
                <a:cubicBezTo>
                  <a:pt x="6246" y="2335"/>
                  <a:pt x="5430" y="1309"/>
                  <a:pt x="4424" y="1309"/>
                </a:cubicBezTo>
                <a:cubicBezTo>
                  <a:pt x="3419" y="1309"/>
                  <a:pt x="2602" y="2335"/>
                  <a:pt x="2602" y="3600"/>
                </a:cubicBezTo>
                <a:cubicBezTo>
                  <a:pt x="2602" y="4865"/>
                  <a:pt x="3419" y="5891"/>
                  <a:pt x="4424" y="5891"/>
                </a:cubicBezTo>
                <a:cubicBezTo>
                  <a:pt x="4699" y="5891"/>
                  <a:pt x="4959" y="5812"/>
                  <a:pt x="5194" y="5674"/>
                </a:cubicBezTo>
                <a:lnTo>
                  <a:pt x="7143" y="8432"/>
                </a:lnTo>
                <a:cubicBezTo>
                  <a:pt x="6582" y="9365"/>
                  <a:pt x="6246" y="10522"/>
                  <a:pt x="6246" y="11782"/>
                </a:cubicBezTo>
                <a:cubicBezTo>
                  <a:pt x="6246" y="12603"/>
                  <a:pt x="6391" y="13381"/>
                  <a:pt x="6646" y="14085"/>
                </a:cubicBezTo>
                <a:lnTo>
                  <a:pt x="4312" y="15864"/>
                </a:lnTo>
                <a:cubicBezTo>
                  <a:pt x="3853" y="15361"/>
                  <a:pt x="3257" y="15055"/>
                  <a:pt x="2602" y="15055"/>
                </a:cubicBezTo>
                <a:cubicBezTo>
                  <a:pt x="1165" y="15055"/>
                  <a:pt x="0" y="16520"/>
                  <a:pt x="0" y="18327"/>
                </a:cubicBezTo>
                <a:cubicBezTo>
                  <a:pt x="0" y="20134"/>
                  <a:pt x="1165" y="21600"/>
                  <a:pt x="2602" y="21600"/>
                </a:cubicBezTo>
                <a:cubicBezTo>
                  <a:pt x="4039" y="21600"/>
                  <a:pt x="5205" y="20134"/>
                  <a:pt x="5205" y="18327"/>
                </a:cubicBezTo>
                <a:cubicBezTo>
                  <a:pt x="5205" y="17976"/>
                  <a:pt x="5160" y="17637"/>
                  <a:pt x="5077" y="17320"/>
                </a:cubicBezTo>
                <a:lnTo>
                  <a:pt x="7243" y="15302"/>
                </a:lnTo>
                <a:cubicBezTo>
                  <a:pt x="8055" y="16548"/>
                  <a:pt x="9289" y="17345"/>
                  <a:pt x="10670" y="17345"/>
                </a:cubicBezTo>
                <a:cubicBezTo>
                  <a:pt x="12893" y="17345"/>
                  <a:pt x="14726" y="15281"/>
                  <a:pt x="15041" y="12597"/>
                </a:cubicBezTo>
                <a:lnTo>
                  <a:pt x="16993" y="12521"/>
                </a:lnTo>
                <a:cubicBezTo>
                  <a:pt x="17255" y="13790"/>
                  <a:pt x="18168" y="14727"/>
                  <a:pt x="19258" y="14727"/>
                </a:cubicBezTo>
                <a:cubicBezTo>
                  <a:pt x="20551" y="14727"/>
                  <a:pt x="21600" y="13408"/>
                  <a:pt x="21600" y="11782"/>
                </a:cubicBezTo>
                <a:cubicBezTo>
                  <a:pt x="21600" y="10155"/>
                  <a:pt x="20551" y="8836"/>
                  <a:pt x="19258" y="8836"/>
                </a:cubicBezTo>
                <a:close/>
              </a:path>
            </a:pathLst>
          </a:custGeom>
          <a:solidFill>
            <a:srgbClr val="33C4C2"/>
          </a:solidFill>
          <a:ln w="12700">
            <a:miter lim="400000"/>
          </a:ln>
        </p:spPr>
        <p:txBody>
          <a:bodyPr lIns="42447" tIns="42447" rIns="42447" bIns="42447" anchor="ctr"/>
          <a:lstStyle/>
          <a:p>
            <a:pPr defTabSz="573033">
              <a:defRPr sz="3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defRPr>
            </a:pPr>
            <a:endParaRPr sz="27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xmlns="" id="{86B0DA81-D1BB-48BB-99A5-A87EE7DCCFCB}"/>
              </a:ext>
            </a:extLst>
          </p:cNvPr>
          <p:cNvSpPr>
            <a:spLocks/>
          </p:cNvSpPr>
          <p:nvPr/>
        </p:nvSpPr>
        <p:spPr bwMode="auto">
          <a:xfrm>
            <a:off x="2018582" y="3841633"/>
            <a:ext cx="699164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1"/>
            <a:r>
              <a:rPr lang="en-US" sz="3000" dirty="0">
                <a:latin typeface="Trebuchet MS" panose="020B0603020202020204" pitchFamily="34" charset="0"/>
              </a:rPr>
              <a:t>Portable &amp; Lightweight and 80 Times Faster than Biopsy</a:t>
            </a:r>
            <a:endParaRPr lang="en-US" sz="3000" dirty="0">
              <a:latin typeface="Trebuchet MS" charset="0"/>
              <a:cs typeface="Trebuchet MS" charset="0"/>
              <a:sym typeface="Trebuchet MS" charset="0"/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xmlns="" id="{2502D5C2-FD91-4DC4-9C06-1DEE4E1154EE}"/>
              </a:ext>
            </a:extLst>
          </p:cNvPr>
          <p:cNvSpPr>
            <a:spLocks/>
          </p:cNvSpPr>
          <p:nvPr/>
        </p:nvSpPr>
        <p:spPr bwMode="auto">
          <a:xfrm>
            <a:off x="2018578" y="1194207"/>
            <a:ext cx="678076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1"/>
            <a:r>
              <a:rPr lang="en-US" sz="3000" dirty="0">
                <a:latin typeface="Trebuchet MS" charset="0"/>
                <a:cs typeface="Trebuchet MS" charset="0"/>
                <a:sym typeface="Trebuchet MS" charset="0"/>
              </a:rPr>
              <a:t>Replacing </a:t>
            </a:r>
            <a:r>
              <a:rPr lang="en-IN" sz="3000" dirty="0">
                <a:latin typeface="Trebuchet MS" charset="0"/>
                <a:cs typeface="Trebuchet MS" charset="0"/>
              </a:rPr>
              <a:t>Painful and Cost Effective Biopsy</a:t>
            </a:r>
            <a:endParaRPr lang="en-US" sz="3000" dirty="0">
              <a:latin typeface="Trebuchet MS" charset="0"/>
              <a:cs typeface="Trebuchet MS" charset="0"/>
              <a:sym typeface="Trebuchet M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198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/>
      <p:bldP spid="15" grpId="0" animBg="1"/>
      <p:bldP spid="16" grpId="0" animBg="1"/>
      <p:bldP spid="18" grpId="0" animBg="1"/>
      <p:bldP spid="19" grpId="0" animBg="1"/>
      <p:bldP spid="20" grpId="0"/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53440" y="170705"/>
            <a:ext cx="8520525" cy="572625"/>
          </a:xfrm>
          <a:prstGeom prst="rect">
            <a:avLst/>
          </a:prstGeom>
        </p:spPr>
        <p:txBody>
          <a:bodyPr spcFirstLastPara="1" wrap="square" lIns="91421" tIns="91421" rIns="91421" bIns="91421" anchor="t" anchorCtr="0">
            <a:noAutofit/>
          </a:bodyPr>
          <a:lstStyle/>
          <a:p>
            <a:pPr lvl="0"/>
            <a:r>
              <a:rPr lang="en-US" dirty="0" smtClean="0">
                <a:sym typeface="Trebuchet MS" charset="0"/>
              </a:rPr>
              <a:t> </a:t>
            </a:r>
            <a:r>
              <a:rPr lang="en-US" dirty="0">
                <a:sym typeface="Trebuchet MS" charset="0"/>
              </a:rPr>
              <a:t>Business Model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490C888-D5A5-44AC-B810-6FCCC83DEDE2}"/>
              </a:ext>
            </a:extLst>
          </p:cNvPr>
          <p:cNvSpPr/>
          <p:nvPr/>
        </p:nvSpPr>
        <p:spPr>
          <a:xfrm>
            <a:off x="865338" y="980609"/>
            <a:ext cx="4764760" cy="438580"/>
          </a:xfrm>
          <a:prstGeom prst="rect">
            <a:avLst/>
          </a:prstGeom>
        </p:spPr>
        <p:txBody>
          <a:bodyPr wrap="none" lIns="68577" tIns="34289" rIns="68577" bIns="34289">
            <a:spAutoFit/>
          </a:bodyPr>
          <a:lstStyle/>
          <a:p>
            <a:r>
              <a:rPr lang="en-US" sz="2400" dirty="0">
                <a:latin typeface="Trebuchet MS" charset="0"/>
              </a:rPr>
              <a:t>B2B Product for </a:t>
            </a:r>
            <a:r>
              <a:rPr lang="en-US" sz="2400" dirty="0" smtClean="0">
                <a:latin typeface="Trebuchet MS" charset="0"/>
              </a:rPr>
              <a:t>Ophthalmologists</a:t>
            </a:r>
            <a:endParaRPr lang="en-US" sz="2400" dirty="0">
              <a:latin typeface="Trebuchet MS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A17F673C-BD86-4206-9AE8-024FB3ECBD13}"/>
              </a:ext>
            </a:extLst>
          </p:cNvPr>
          <p:cNvSpPr>
            <a:spLocks/>
          </p:cNvSpPr>
          <p:nvPr/>
        </p:nvSpPr>
        <p:spPr bwMode="auto">
          <a:xfrm>
            <a:off x="6505140" y="2642587"/>
            <a:ext cx="1103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eaLnBrk="1"/>
            <a:r>
              <a:rPr lang="en-US" sz="2400" dirty="0">
                <a:latin typeface="Trebuchet MS" charset="0"/>
                <a:cs typeface="Trebuchet MS" charset="0"/>
                <a:sym typeface="Tahoma" charset="0"/>
              </a:rPr>
              <a:t>Device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4D7283B1-C87D-4DF0-9715-6D42A1F31A48}"/>
              </a:ext>
            </a:extLst>
          </p:cNvPr>
          <p:cNvSpPr>
            <a:spLocks/>
          </p:cNvSpPr>
          <p:nvPr/>
        </p:nvSpPr>
        <p:spPr bwMode="auto">
          <a:xfrm>
            <a:off x="1494584" y="2669785"/>
            <a:ext cx="7475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eaLnBrk="1"/>
            <a:r>
              <a:rPr lang="en-US" sz="2400" dirty="0">
                <a:latin typeface="Trebuchet MS" charset="0"/>
                <a:cs typeface="Trebuchet MS" charset="0"/>
                <a:sym typeface="Tahoma" charset="0"/>
              </a:rPr>
              <a:t>SaaS</a:t>
            </a: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xmlns="" id="{385CFEF6-50A9-437C-9DBB-D85C3CCFF385}"/>
              </a:ext>
            </a:extLst>
          </p:cNvPr>
          <p:cNvSpPr>
            <a:spLocks/>
          </p:cNvSpPr>
          <p:nvPr/>
        </p:nvSpPr>
        <p:spPr bwMode="auto">
          <a:xfrm>
            <a:off x="1054567" y="1586923"/>
            <a:ext cx="1679027" cy="1643342"/>
          </a:xfrm>
          <a:custGeom>
            <a:avLst/>
            <a:gdLst>
              <a:gd name="T0" fmla="*/ 34120710 w 19679"/>
              <a:gd name="T1" fmla="*/ 39850566 h 19679"/>
              <a:gd name="T2" fmla="*/ 34120710 w 19679"/>
              <a:gd name="T3" fmla="*/ 39850566 h 19679"/>
              <a:gd name="T4" fmla="*/ 34120710 w 19679"/>
              <a:gd name="T5" fmla="*/ 39850566 h 19679"/>
              <a:gd name="T6" fmla="*/ 34120710 w 19679"/>
              <a:gd name="T7" fmla="*/ 39850566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noFill/>
          <a:ln w="38100" cap="flat" cmpd="sng">
            <a:solidFill>
              <a:srgbClr val="646464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utoShape 9">
            <a:extLst>
              <a:ext uri="{FF2B5EF4-FFF2-40B4-BE49-F238E27FC236}">
                <a16:creationId xmlns:a16="http://schemas.microsoft.com/office/drawing/2014/main" xmlns="" id="{E04F349E-C394-43B0-A14B-7FD3056D6A6B}"/>
              </a:ext>
            </a:extLst>
          </p:cNvPr>
          <p:cNvSpPr>
            <a:spLocks/>
          </p:cNvSpPr>
          <p:nvPr/>
        </p:nvSpPr>
        <p:spPr bwMode="auto">
          <a:xfrm>
            <a:off x="6217394" y="1533382"/>
            <a:ext cx="1679027" cy="1643342"/>
          </a:xfrm>
          <a:custGeom>
            <a:avLst/>
            <a:gdLst>
              <a:gd name="T0" fmla="*/ 34120710 w 19679"/>
              <a:gd name="T1" fmla="*/ 39850566 h 19679"/>
              <a:gd name="T2" fmla="*/ 34120710 w 19679"/>
              <a:gd name="T3" fmla="*/ 39850566 h 19679"/>
              <a:gd name="T4" fmla="*/ 34120710 w 19679"/>
              <a:gd name="T5" fmla="*/ 39850566 h 19679"/>
              <a:gd name="T6" fmla="*/ 34120710 w 19679"/>
              <a:gd name="T7" fmla="*/ 39850566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noFill/>
          <a:ln w="38100" cap="flat" cmpd="sng">
            <a:solidFill>
              <a:srgbClr val="646464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xmlns="" id="{CBF22331-900E-4A51-8AAC-957116588C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6446" y="1536993"/>
            <a:ext cx="45554" cy="2851739"/>
          </a:xfrm>
          <a:prstGeom prst="line">
            <a:avLst/>
          </a:prstGeom>
          <a:noFill/>
          <a:ln w="15875" cap="rnd">
            <a:solidFill>
              <a:srgbClr val="31B9B5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xmlns="" id="{0A023D58-D29C-4597-969E-6D28052EA9CA}"/>
              </a:ext>
            </a:extLst>
          </p:cNvPr>
          <p:cNvSpPr>
            <a:spLocks/>
          </p:cNvSpPr>
          <p:nvPr/>
        </p:nvSpPr>
        <p:spPr bwMode="auto">
          <a:xfrm>
            <a:off x="-134555" y="3251293"/>
            <a:ext cx="4057266" cy="91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eaLnBrk="1">
              <a:lnSpc>
                <a:spcPct val="110000"/>
              </a:lnSpc>
              <a:buSzPct val="100000"/>
            </a:pPr>
            <a:r>
              <a:rPr lang="en-US" sz="5400" dirty="0"/>
              <a:t> </a:t>
            </a:r>
            <a:r>
              <a:rPr lang="en-US" sz="5400" dirty="0" smtClean="0"/>
              <a:t>Rs</a:t>
            </a:r>
            <a:r>
              <a:rPr lang="en-US" sz="5400" dirty="0" smtClean="0">
                <a:latin typeface="Trebuchet MS" charset="0"/>
              </a:rPr>
              <a:t>100/Scan</a:t>
            </a:r>
            <a:endParaRPr lang="en-US" sz="5400" dirty="0">
              <a:latin typeface="Trebuchet MS" charset="0"/>
            </a:endParaRP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xmlns="" id="{25B71194-D720-4325-A162-D759C6D41E7B}"/>
              </a:ext>
            </a:extLst>
          </p:cNvPr>
          <p:cNvSpPr>
            <a:spLocks/>
          </p:cNvSpPr>
          <p:nvPr/>
        </p:nvSpPr>
        <p:spPr bwMode="auto">
          <a:xfrm>
            <a:off x="5242071" y="3174547"/>
            <a:ext cx="3629326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eaLnBrk="1">
              <a:lnSpc>
                <a:spcPct val="110000"/>
              </a:lnSpc>
              <a:buSzPct val="100000"/>
            </a:pPr>
            <a:r>
              <a:rPr lang="en-US" sz="5400" dirty="0"/>
              <a:t>One Time </a:t>
            </a:r>
            <a:r>
              <a:rPr lang="en-US" sz="5400" dirty="0" smtClean="0"/>
              <a:t>Rs20000 </a:t>
            </a:r>
            <a:endParaRPr lang="en-US" sz="5400" dirty="0"/>
          </a:p>
          <a:p>
            <a:pPr marL="190491" indent="-190491">
              <a:lnSpc>
                <a:spcPct val="110000"/>
              </a:lnSpc>
              <a:buSzPct val="100000"/>
            </a:pPr>
            <a:endParaRPr lang="en-US" sz="900" dirty="0">
              <a:latin typeface="Trebuchet MS" charset="0"/>
            </a:endParaRPr>
          </a:p>
        </p:txBody>
      </p:sp>
      <p:sp>
        <p:nvSpPr>
          <p:cNvPr id="18" name="Shape 163">
            <a:extLst>
              <a:ext uri="{FF2B5EF4-FFF2-40B4-BE49-F238E27FC236}">
                <a16:creationId xmlns:a16="http://schemas.microsoft.com/office/drawing/2014/main" xmlns="" id="{913DCED2-BAF3-4870-B176-CB489928D656}"/>
              </a:ext>
            </a:extLst>
          </p:cNvPr>
          <p:cNvSpPr/>
          <p:nvPr/>
        </p:nvSpPr>
        <p:spPr>
          <a:xfrm>
            <a:off x="1467201" y="1923262"/>
            <a:ext cx="952216" cy="593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5" h="21600" extrusionOk="0">
                <a:moveTo>
                  <a:pt x="1196" y="0"/>
                </a:moveTo>
                <a:cubicBezTo>
                  <a:pt x="803" y="0"/>
                  <a:pt x="448" y="299"/>
                  <a:pt x="231" y="761"/>
                </a:cubicBezTo>
                <a:cubicBezTo>
                  <a:pt x="83" y="1074"/>
                  <a:pt x="0" y="1463"/>
                  <a:pt x="0" y="1887"/>
                </a:cubicBezTo>
                <a:lnTo>
                  <a:pt x="0" y="4980"/>
                </a:lnTo>
                <a:lnTo>
                  <a:pt x="18345" y="4980"/>
                </a:lnTo>
                <a:lnTo>
                  <a:pt x="18345" y="1887"/>
                </a:lnTo>
                <a:cubicBezTo>
                  <a:pt x="18345" y="842"/>
                  <a:pt x="17800" y="0"/>
                  <a:pt x="17139" y="0"/>
                </a:cubicBezTo>
                <a:lnTo>
                  <a:pt x="1196" y="0"/>
                </a:lnTo>
                <a:close/>
                <a:moveTo>
                  <a:pt x="1788" y="1538"/>
                </a:moveTo>
                <a:cubicBezTo>
                  <a:pt x="2165" y="1538"/>
                  <a:pt x="2471" y="2022"/>
                  <a:pt x="2471" y="2617"/>
                </a:cubicBezTo>
                <a:cubicBezTo>
                  <a:pt x="2471" y="3212"/>
                  <a:pt x="2165" y="3695"/>
                  <a:pt x="1788" y="3695"/>
                </a:cubicBezTo>
                <a:cubicBezTo>
                  <a:pt x="1411" y="3695"/>
                  <a:pt x="1105" y="3212"/>
                  <a:pt x="1105" y="2617"/>
                </a:cubicBezTo>
                <a:cubicBezTo>
                  <a:pt x="1105" y="2022"/>
                  <a:pt x="1411" y="1538"/>
                  <a:pt x="1788" y="1538"/>
                </a:cubicBezTo>
                <a:close/>
                <a:moveTo>
                  <a:pt x="4009" y="1538"/>
                </a:moveTo>
                <a:cubicBezTo>
                  <a:pt x="4385" y="1538"/>
                  <a:pt x="4692" y="2022"/>
                  <a:pt x="4692" y="2617"/>
                </a:cubicBezTo>
                <a:cubicBezTo>
                  <a:pt x="4692" y="3212"/>
                  <a:pt x="4385" y="3695"/>
                  <a:pt x="4009" y="3695"/>
                </a:cubicBezTo>
                <a:cubicBezTo>
                  <a:pt x="3632" y="3695"/>
                  <a:pt x="3325" y="3212"/>
                  <a:pt x="3325" y="2617"/>
                </a:cubicBezTo>
                <a:cubicBezTo>
                  <a:pt x="3325" y="2022"/>
                  <a:pt x="3632" y="1538"/>
                  <a:pt x="4009" y="1538"/>
                </a:cubicBezTo>
                <a:close/>
                <a:moveTo>
                  <a:pt x="6138" y="1538"/>
                </a:moveTo>
                <a:cubicBezTo>
                  <a:pt x="6515" y="1538"/>
                  <a:pt x="6822" y="2022"/>
                  <a:pt x="6822" y="2617"/>
                </a:cubicBezTo>
                <a:cubicBezTo>
                  <a:pt x="6822" y="3212"/>
                  <a:pt x="6515" y="3695"/>
                  <a:pt x="6138" y="3695"/>
                </a:cubicBezTo>
                <a:cubicBezTo>
                  <a:pt x="5762" y="3695"/>
                  <a:pt x="5455" y="3212"/>
                  <a:pt x="5455" y="2617"/>
                </a:cubicBezTo>
                <a:cubicBezTo>
                  <a:pt x="5455" y="2022"/>
                  <a:pt x="5762" y="1538"/>
                  <a:pt x="6138" y="1538"/>
                </a:cubicBezTo>
                <a:close/>
                <a:moveTo>
                  <a:pt x="0" y="6090"/>
                </a:moveTo>
                <a:lnTo>
                  <a:pt x="0" y="18967"/>
                </a:lnTo>
                <a:cubicBezTo>
                  <a:pt x="0" y="20012"/>
                  <a:pt x="535" y="20855"/>
                  <a:pt x="1196" y="20855"/>
                </a:cubicBezTo>
                <a:lnTo>
                  <a:pt x="12387" y="20855"/>
                </a:lnTo>
                <a:cubicBezTo>
                  <a:pt x="11909" y="19718"/>
                  <a:pt x="11634" y="18357"/>
                  <a:pt x="11634" y="16890"/>
                </a:cubicBezTo>
                <a:cubicBezTo>
                  <a:pt x="11635" y="12929"/>
                  <a:pt x="13668" y="9722"/>
                  <a:pt x="16175" y="9722"/>
                </a:cubicBezTo>
                <a:cubicBezTo>
                  <a:pt x="16961" y="9722"/>
                  <a:pt x="17702" y="10025"/>
                  <a:pt x="18345" y="10578"/>
                </a:cubicBezTo>
                <a:lnTo>
                  <a:pt x="18345" y="6090"/>
                </a:lnTo>
                <a:lnTo>
                  <a:pt x="0" y="6090"/>
                </a:lnTo>
                <a:close/>
                <a:moveTo>
                  <a:pt x="20525" y="11672"/>
                </a:moveTo>
                <a:cubicBezTo>
                  <a:pt x="20274" y="11672"/>
                  <a:pt x="20022" y="11830"/>
                  <a:pt x="19832" y="12132"/>
                </a:cubicBezTo>
                <a:lnTo>
                  <a:pt x="16195" y="17857"/>
                </a:lnTo>
                <a:lnTo>
                  <a:pt x="14537" y="15241"/>
                </a:lnTo>
                <a:cubicBezTo>
                  <a:pt x="14153" y="14636"/>
                  <a:pt x="13534" y="14636"/>
                  <a:pt x="13151" y="15241"/>
                </a:cubicBezTo>
                <a:cubicBezTo>
                  <a:pt x="12767" y="15847"/>
                  <a:pt x="12767" y="16826"/>
                  <a:pt x="13151" y="17429"/>
                </a:cubicBezTo>
                <a:lnTo>
                  <a:pt x="15502" y="21140"/>
                </a:lnTo>
                <a:cubicBezTo>
                  <a:pt x="15645" y="21368"/>
                  <a:pt x="15828" y="21513"/>
                  <a:pt x="16014" y="21568"/>
                </a:cubicBezTo>
                <a:cubicBezTo>
                  <a:pt x="16076" y="21589"/>
                  <a:pt x="16134" y="21600"/>
                  <a:pt x="16195" y="21600"/>
                </a:cubicBezTo>
                <a:cubicBezTo>
                  <a:pt x="16259" y="21600"/>
                  <a:pt x="16324" y="21589"/>
                  <a:pt x="16386" y="21568"/>
                </a:cubicBezTo>
                <a:cubicBezTo>
                  <a:pt x="16572" y="21513"/>
                  <a:pt x="16745" y="21368"/>
                  <a:pt x="16888" y="21140"/>
                </a:cubicBezTo>
                <a:lnTo>
                  <a:pt x="21218" y="14305"/>
                </a:lnTo>
                <a:cubicBezTo>
                  <a:pt x="21600" y="13702"/>
                  <a:pt x="21600" y="12735"/>
                  <a:pt x="21218" y="12132"/>
                </a:cubicBezTo>
                <a:cubicBezTo>
                  <a:pt x="21026" y="11830"/>
                  <a:pt x="20776" y="11672"/>
                  <a:pt x="20525" y="11672"/>
                </a:cubicBezTo>
                <a:close/>
              </a:path>
            </a:pathLst>
          </a:custGeom>
          <a:solidFill>
            <a:srgbClr val="33C4C2"/>
          </a:solidFill>
          <a:ln w="12700">
            <a:miter lim="400000"/>
          </a:ln>
        </p:spPr>
        <p:txBody>
          <a:bodyPr lIns="42449" tIns="42449" rIns="42449" bIns="42449" anchor="ctr"/>
          <a:lstStyle/>
          <a:p>
            <a:pPr defTabSz="573061">
              <a:defRPr sz="3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defRPr>
            </a:pPr>
            <a:endParaRPr sz="2700" kern="0"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" name="Group 168">
            <a:extLst>
              <a:ext uri="{FF2B5EF4-FFF2-40B4-BE49-F238E27FC236}">
                <a16:creationId xmlns:a16="http://schemas.microsoft.com/office/drawing/2014/main" xmlns="" id="{13EAE1DC-5674-41C3-9E8E-51738C5076BF}"/>
              </a:ext>
            </a:extLst>
          </p:cNvPr>
          <p:cNvGrpSpPr>
            <a:grpSpLocks/>
          </p:cNvGrpSpPr>
          <p:nvPr/>
        </p:nvGrpSpPr>
        <p:grpSpPr bwMode="auto">
          <a:xfrm>
            <a:off x="6604342" y="1901359"/>
            <a:ext cx="869414" cy="698366"/>
            <a:chOff x="0" y="0"/>
            <a:chExt cx="546099" cy="447815"/>
          </a:xfrm>
        </p:grpSpPr>
        <p:sp>
          <p:nvSpPr>
            <p:cNvPr id="20" name="Shape 164">
              <a:extLst>
                <a:ext uri="{FF2B5EF4-FFF2-40B4-BE49-F238E27FC236}">
                  <a16:creationId xmlns:a16="http://schemas.microsoft.com/office/drawing/2014/main" xmlns="" id="{3EE1DE02-17CB-46AF-8C9B-FD8C7BFE75B0}"/>
                </a:ext>
              </a:extLst>
            </p:cNvPr>
            <p:cNvSpPr/>
            <p:nvPr/>
          </p:nvSpPr>
          <p:spPr>
            <a:xfrm>
              <a:off x="0" y="0"/>
              <a:ext cx="450748" cy="447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385" extrusionOk="0">
                  <a:moveTo>
                    <a:pt x="15800" y="16725"/>
                  </a:moveTo>
                  <a:cubicBezTo>
                    <a:pt x="14491" y="15471"/>
                    <a:pt x="12993" y="14589"/>
                    <a:pt x="11202" y="14188"/>
                  </a:cubicBezTo>
                  <a:cubicBezTo>
                    <a:pt x="10801" y="14081"/>
                    <a:pt x="10347" y="14055"/>
                    <a:pt x="9865" y="13974"/>
                  </a:cubicBezTo>
                  <a:cubicBezTo>
                    <a:pt x="9972" y="14427"/>
                    <a:pt x="10052" y="14828"/>
                    <a:pt x="10159" y="15202"/>
                  </a:cubicBezTo>
                  <a:cubicBezTo>
                    <a:pt x="10479" y="16404"/>
                    <a:pt x="10801" y="17632"/>
                    <a:pt x="11094" y="18859"/>
                  </a:cubicBezTo>
                  <a:cubicBezTo>
                    <a:pt x="11362" y="19982"/>
                    <a:pt x="10641" y="21157"/>
                    <a:pt x="9571" y="21343"/>
                  </a:cubicBezTo>
                  <a:cubicBezTo>
                    <a:pt x="8528" y="21531"/>
                    <a:pt x="7566" y="21076"/>
                    <a:pt x="7084" y="20089"/>
                  </a:cubicBezTo>
                  <a:cubicBezTo>
                    <a:pt x="6738" y="19369"/>
                    <a:pt x="6442" y="18648"/>
                    <a:pt x="6122" y="17900"/>
                  </a:cubicBezTo>
                  <a:cubicBezTo>
                    <a:pt x="5559" y="16591"/>
                    <a:pt x="4998" y="15256"/>
                    <a:pt x="4437" y="13948"/>
                  </a:cubicBezTo>
                  <a:cubicBezTo>
                    <a:pt x="4356" y="13761"/>
                    <a:pt x="4250" y="13681"/>
                    <a:pt x="4036" y="13628"/>
                  </a:cubicBezTo>
                  <a:cubicBezTo>
                    <a:pt x="3261" y="13468"/>
                    <a:pt x="2539" y="13227"/>
                    <a:pt x="1897" y="12774"/>
                  </a:cubicBezTo>
                  <a:cubicBezTo>
                    <a:pt x="1042" y="12186"/>
                    <a:pt x="507" y="11385"/>
                    <a:pt x="266" y="10424"/>
                  </a:cubicBezTo>
                  <a:cubicBezTo>
                    <a:pt x="-80" y="9196"/>
                    <a:pt x="-80" y="7940"/>
                    <a:pt x="214" y="6686"/>
                  </a:cubicBezTo>
                  <a:cubicBezTo>
                    <a:pt x="588" y="5029"/>
                    <a:pt x="1684" y="4016"/>
                    <a:pt x="3288" y="3508"/>
                  </a:cubicBezTo>
                  <a:cubicBezTo>
                    <a:pt x="4198" y="3241"/>
                    <a:pt x="5160" y="3081"/>
                    <a:pt x="6122" y="3055"/>
                  </a:cubicBezTo>
                  <a:cubicBezTo>
                    <a:pt x="7431" y="3000"/>
                    <a:pt x="8741" y="3000"/>
                    <a:pt x="10052" y="2947"/>
                  </a:cubicBezTo>
                  <a:cubicBezTo>
                    <a:pt x="11255" y="2894"/>
                    <a:pt x="12377" y="2521"/>
                    <a:pt x="13420" y="1960"/>
                  </a:cubicBezTo>
                  <a:cubicBezTo>
                    <a:pt x="14303" y="1505"/>
                    <a:pt x="15078" y="945"/>
                    <a:pt x="15773" y="251"/>
                  </a:cubicBezTo>
                  <a:cubicBezTo>
                    <a:pt x="16014" y="12"/>
                    <a:pt x="16282" y="-69"/>
                    <a:pt x="16602" y="65"/>
                  </a:cubicBezTo>
                  <a:cubicBezTo>
                    <a:pt x="16922" y="198"/>
                    <a:pt x="17029" y="439"/>
                    <a:pt x="17029" y="758"/>
                  </a:cubicBezTo>
                  <a:cubicBezTo>
                    <a:pt x="17029" y="5912"/>
                    <a:pt x="17029" y="11065"/>
                    <a:pt x="17029" y="16219"/>
                  </a:cubicBezTo>
                  <a:cubicBezTo>
                    <a:pt x="17029" y="16593"/>
                    <a:pt x="16896" y="16779"/>
                    <a:pt x="16602" y="16912"/>
                  </a:cubicBezTo>
                  <a:cubicBezTo>
                    <a:pt x="16280" y="17046"/>
                    <a:pt x="16039" y="16967"/>
                    <a:pt x="15800" y="16725"/>
                  </a:cubicBezTo>
                  <a:close/>
                  <a:moveTo>
                    <a:pt x="18526" y="5060"/>
                  </a:moveTo>
                  <a:lnTo>
                    <a:pt x="18526" y="12296"/>
                  </a:lnTo>
                  <a:cubicBezTo>
                    <a:pt x="18526" y="12429"/>
                    <a:pt x="18686" y="12535"/>
                    <a:pt x="18820" y="12482"/>
                  </a:cubicBezTo>
                  <a:cubicBezTo>
                    <a:pt x="20398" y="11920"/>
                    <a:pt x="21520" y="10425"/>
                    <a:pt x="21520" y="8663"/>
                  </a:cubicBezTo>
                  <a:cubicBezTo>
                    <a:pt x="21520" y="6900"/>
                    <a:pt x="20398" y="5405"/>
                    <a:pt x="18820" y="4844"/>
                  </a:cubicBezTo>
                  <a:cubicBezTo>
                    <a:pt x="18686" y="4792"/>
                    <a:pt x="18526" y="4897"/>
                    <a:pt x="18526" y="5060"/>
                  </a:cubicBezTo>
                  <a:close/>
                </a:path>
              </a:pathLst>
            </a:custGeom>
            <a:solidFill>
              <a:srgbClr val="33C4C2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573061">
                <a:defRPr sz="32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Gill Sans"/>
                  <a:ea typeface="Gill Sans"/>
                  <a:cs typeface="Gill Sans"/>
                  <a:sym typeface="Gill Sans"/>
                </a:defRPr>
              </a:pPr>
              <a:endParaRPr sz="2700" kern="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" name="Shape 165">
              <a:extLst>
                <a:ext uri="{FF2B5EF4-FFF2-40B4-BE49-F238E27FC236}">
                  <a16:creationId xmlns:a16="http://schemas.microsoft.com/office/drawing/2014/main" xmlns="" id="{3B54B20A-0F7F-4FD8-9AB7-53C838A2FDCE}"/>
                </a:ext>
              </a:extLst>
            </p:cNvPr>
            <p:cNvSpPr/>
            <p:nvPr/>
          </p:nvSpPr>
          <p:spPr>
            <a:xfrm flipH="1" flipV="1">
              <a:off x="476753" y="250497"/>
              <a:ext cx="41896" cy="41983"/>
            </a:xfrm>
            <a:prstGeom prst="line">
              <a:avLst/>
            </a:prstGeom>
            <a:noFill/>
            <a:ln w="25400" cap="flat">
              <a:solidFill>
                <a:srgbClr val="33C4C2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764080"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00" kern="0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2" name="Shape 166">
              <a:extLst>
                <a:ext uri="{FF2B5EF4-FFF2-40B4-BE49-F238E27FC236}">
                  <a16:creationId xmlns:a16="http://schemas.microsoft.com/office/drawing/2014/main" xmlns="" id="{EDA50276-B588-419D-8416-D0E089135171}"/>
                </a:ext>
              </a:extLst>
            </p:cNvPr>
            <p:cNvSpPr/>
            <p:nvPr/>
          </p:nvSpPr>
          <p:spPr>
            <a:xfrm flipH="1">
              <a:off x="476753" y="48980"/>
              <a:ext cx="41896" cy="43382"/>
            </a:xfrm>
            <a:prstGeom prst="line">
              <a:avLst/>
            </a:prstGeom>
            <a:noFill/>
            <a:ln w="25400" cap="flat">
              <a:solidFill>
                <a:srgbClr val="33C4C2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764080"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00" kern="0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3" name="Shape 167">
              <a:extLst>
                <a:ext uri="{FF2B5EF4-FFF2-40B4-BE49-F238E27FC236}">
                  <a16:creationId xmlns:a16="http://schemas.microsoft.com/office/drawing/2014/main" xmlns="" id="{E23C2E3C-ABE3-4ACB-A212-8AE036C7A640}"/>
                </a:ext>
              </a:extLst>
            </p:cNvPr>
            <p:cNvSpPr/>
            <p:nvPr/>
          </p:nvSpPr>
          <p:spPr>
            <a:xfrm flipH="1" flipV="1">
              <a:off x="491200" y="174928"/>
              <a:ext cx="54899" cy="0"/>
            </a:xfrm>
            <a:prstGeom prst="line">
              <a:avLst/>
            </a:prstGeom>
            <a:noFill/>
            <a:ln w="25400" cap="flat">
              <a:solidFill>
                <a:srgbClr val="33C4C2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764080"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00" kern="0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08497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53439" y="170705"/>
            <a:ext cx="8520525" cy="572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b="1" dirty="0" smtClean="0">
                <a:latin typeface="+mj-lt"/>
                <a:cs typeface="Trebuchet MS" charset="0"/>
                <a:sym typeface="Trebuchet MS" charset="0"/>
              </a:rPr>
              <a:t>Growth Strategies</a:t>
            </a:r>
            <a:r>
              <a:rPr lang="en-US" b="1" dirty="0" smtClean="0">
                <a:solidFill>
                  <a:srgbClr val="FFFFFF"/>
                </a:solidFill>
                <a:latin typeface="+mj-lt"/>
                <a:cs typeface="Trebuchet MS" charset="0"/>
                <a:sym typeface="Trebuchet MS" charset="0"/>
              </a:rPr>
              <a:t>owth </a:t>
            </a:r>
            <a:r>
              <a:rPr lang="en-US" dirty="0">
                <a:solidFill>
                  <a:srgbClr val="FFFFFF"/>
                </a:solidFill>
                <a:latin typeface="Trebuchet MS" charset="0"/>
                <a:cs typeface="Trebuchet MS" charset="0"/>
                <a:sym typeface="Trebuchet MS" charset="0"/>
              </a:rPr>
              <a:t>Strategy</a:t>
            </a:r>
            <a:endParaRPr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A17F673C-BD86-4206-9AE8-024FB3ECBD13}"/>
              </a:ext>
            </a:extLst>
          </p:cNvPr>
          <p:cNvSpPr>
            <a:spLocks/>
          </p:cNvSpPr>
          <p:nvPr/>
        </p:nvSpPr>
        <p:spPr bwMode="auto">
          <a:xfrm>
            <a:off x="6530904" y="2616783"/>
            <a:ext cx="1103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eaLnBrk="1"/>
            <a:r>
              <a:rPr lang="en-US" sz="2400" dirty="0">
                <a:latin typeface="Trebuchet MS" charset="0"/>
                <a:cs typeface="Trebuchet MS" charset="0"/>
                <a:sym typeface="Tahoma" charset="0"/>
              </a:rPr>
              <a:t>Future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4D7283B1-C87D-4DF0-9715-6D42A1F31A48}"/>
              </a:ext>
            </a:extLst>
          </p:cNvPr>
          <p:cNvSpPr>
            <a:spLocks/>
          </p:cNvSpPr>
          <p:nvPr/>
        </p:nvSpPr>
        <p:spPr bwMode="auto">
          <a:xfrm>
            <a:off x="1300312" y="2611412"/>
            <a:ext cx="11875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eaLnBrk="1"/>
            <a:r>
              <a:rPr lang="en-US" sz="2400" dirty="0">
                <a:latin typeface="Trebuchet MS" charset="0"/>
                <a:cs typeface="Trebuchet MS" charset="0"/>
                <a:sym typeface="Tahoma" charset="0"/>
              </a:rPr>
              <a:t>Current</a:t>
            </a: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xmlns="" id="{385CFEF6-50A9-437C-9DBB-D85C3CCFF385}"/>
              </a:ext>
            </a:extLst>
          </p:cNvPr>
          <p:cNvSpPr>
            <a:spLocks/>
          </p:cNvSpPr>
          <p:nvPr/>
        </p:nvSpPr>
        <p:spPr bwMode="auto">
          <a:xfrm>
            <a:off x="1054565" y="1586921"/>
            <a:ext cx="1679027" cy="1643342"/>
          </a:xfrm>
          <a:custGeom>
            <a:avLst/>
            <a:gdLst>
              <a:gd name="T0" fmla="*/ 34120710 w 19679"/>
              <a:gd name="T1" fmla="*/ 39850566 h 19679"/>
              <a:gd name="T2" fmla="*/ 34120710 w 19679"/>
              <a:gd name="T3" fmla="*/ 39850566 h 19679"/>
              <a:gd name="T4" fmla="*/ 34120710 w 19679"/>
              <a:gd name="T5" fmla="*/ 39850566 h 19679"/>
              <a:gd name="T6" fmla="*/ 34120710 w 19679"/>
              <a:gd name="T7" fmla="*/ 39850566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noFill/>
          <a:ln w="38100" cap="flat" cmpd="sng">
            <a:solidFill>
              <a:srgbClr val="646464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utoShape 9">
            <a:extLst>
              <a:ext uri="{FF2B5EF4-FFF2-40B4-BE49-F238E27FC236}">
                <a16:creationId xmlns:a16="http://schemas.microsoft.com/office/drawing/2014/main" xmlns="" id="{E04F349E-C394-43B0-A14B-7FD3056D6A6B}"/>
              </a:ext>
            </a:extLst>
          </p:cNvPr>
          <p:cNvSpPr>
            <a:spLocks/>
          </p:cNvSpPr>
          <p:nvPr/>
        </p:nvSpPr>
        <p:spPr bwMode="auto">
          <a:xfrm>
            <a:off x="6217392" y="1533382"/>
            <a:ext cx="1679027" cy="1643342"/>
          </a:xfrm>
          <a:custGeom>
            <a:avLst/>
            <a:gdLst>
              <a:gd name="T0" fmla="*/ 34120710 w 19679"/>
              <a:gd name="T1" fmla="*/ 39850566 h 19679"/>
              <a:gd name="T2" fmla="*/ 34120710 w 19679"/>
              <a:gd name="T3" fmla="*/ 39850566 h 19679"/>
              <a:gd name="T4" fmla="*/ 34120710 w 19679"/>
              <a:gd name="T5" fmla="*/ 39850566 h 19679"/>
              <a:gd name="T6" fmla="*/ 34120710 w 19679"/>
              <a:gd name="T7" fmla="*/ 39850566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noFill/>
          <a:ln w="38100" cap="flat" cmpd="sng">
            <a:solidFill>
              <a:srgbClr val="646464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xmlns="" id="{CBF22331-900E-4A51-8AAC-957116588C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6446" y="1536991"/>
            <a:ext cx="45554" cy="2851739"/>
          </a:xfrm>
          <a:prstGeom prst="line">
            <a:avLst/>
          </a:prstGeom>
          <a:noFill/>
          <a:ln w="15875" cap="rnd">
            <a:solidFill>
              <a:srgbClr val="31B9B5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xmlns="" id="{0A023D58-D29C-4597-969E-6D28052EA9CA}"/>
              </a:ext>
            </a:extLst>
          </p:cNvPr>
          <p:cNvSpPr>
            <a:spLocks/>
          </p:cNvSpPr>
          <p:nvPr/>
        </p:nvSpPr>
        <p:spPr bwMode="auto">
          <a:xfrm>
            <a:off x="171260" y="3336272"/>
            <a:ext cx="405726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eaLnBrk="1">
              <a:lnSpc>
                <a:spcPct val="110000"/>
              </a:lnSpc>
              <a:buSzPct val="100000"/>
            </a:pPr>
            <a:r>
              <a:rPr lang="en-US" sz="3000" dirty="0"/>
              <a:t>Ongoing Clinical Trail</a:t>
            </a:r>
          </a:p>
          <a:p>
            <a:pPr algn="ctr" eaLnBrk="1">
              <a:lnSpc>
                <a:spcPct val="110000"/>
              </a:lnSpc>
              <a:buSzPct val="100000"/>
            </a:pPr>
            <a:r>
              <a:rPr lang="en-US" sz="3000" dirty="0"/>
              <a:t> </a:t>
            </a:r>
            <a:r>
              <a:rPr lang="en-US" sz="3000" dirty="0" smtClean="0"/>
              <a:t>in </a:t>
            </a:r>
            <a:r>
              <a:rPr lang="en-US" sz="3000" dirty="0"/>
              <a:t>Hospitals</a:t>
            </a:r>
            <a:endParaRPr lang="en-US" sz="3000" dirty="0">
              <a:latin typeface="Trebuchet MS" charset="0"/>
            </a:endParaRP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xmlns="" id="{25B71194-D720-4325-A162-D759C6D41E7B}"/>
              </a:ext>
            </a:extLst>
          </p:cNvPr>
          <p:cNvSpPr>
            <a:spLocks/>
          </p:cNvSpPr>
          <p:nvPr/>
        </p:nvSpPr>
        <p:spPr bwMode="auto">
          <a:xfrm>
            <a:off x="4707739" y="3244462"/>
            <a:ext cx="4299395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eaLnBrk="1">
              <a:lnSpc>
                <a:spcPct val="110000"/>
              </a:lnSpc>
              <a:buSzPct val="100000"/>
            </a:pPr>
            <a:r>
              <a:rPr lang="en-US" sz="3000" dirty="0"/>
              <a:t>Doctors Collaboration 50-50 Revenue Sharing Model</a:t>
            </a:r>
          </a:p>
          <a:p>
            <a:pPr marL="190500" indent="-190500">
              <a:lnSpc>
                <a:spcPct val="110000"/>
              </a:lnSpc>
              <a:buSzPct val="100000"/>
            </a:pPr>
            <a:endParaRPr lang="en-US" sz="3000" dirty="0">
              <a:latin typeface="Trebuchet MS" charset="0"/>
            </a:endParaRPr>
          </a:p>
        </p:txBody>
      </p:sp>
      <p:sp>
        <p:nvSpPr>
          <p:cNvPr id="24" name="Shape 186">
            <a:extLst>
              <a:ext uri="{FF2B5EF4-FFF2-40B4-BE49-F238E27FC236}">
                <a16:creationId xmlns:a16="http://schemas.microsoft.com/office/drawing/2014/main" xmlns="" id="{79758B02-E256-46C8-B10C-52E72E79BAAC}"/>
              </a:ext>
            </a:extLst>
          </p:cNvPr>
          <p:cNvSpPr/>
          <p:nvPr/>
        </p:nvSpPr>
        <p:spPr>
          <a:xfrm>
            <a:off x="1561017" y="1861174"/>
            <a:ext cx="638876" cy="6709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57" h="21598" extrusionOk="0">
                <a:moveTo>
                  <a:pt x="10353" y="0"/>
                </a:moveTo>
                <a:cubicBezTo>
                  <a:pt x="7178" y="-2"/>
                  <a:pt x="4602" y="1918"/>
                  <a:pt x="4597" y="4290"/>
                </a:cubicBezTo>
                <a:cubicBezTo>
                  <a:pt x="4596" y="5997"/>
                  <a:pt x="5930" y="7476"/>
                  <a:pt x="7861" y="8170"/>
                </a:cubicBezTo>
                <a:cubicBezTo>
                  <a:pt x="7847" y="10362"/>
                  <a:pt x="7167" y="13514"/>
                  <a:pt x="5220" y="13837"/>
                </a:cubicBezTo>
                <a:cubicBezTo>
                  <a:pt x="5220" y="13837"/>
                  <a:pt x="5493" y="15306"/>
                  <a:pt x="3052" y="15922"/>
                </a:cubicBezTo>
                <a:cubicBezTo>
                  <a:pt x="-447" y="16806"/>
                  <a:pt x="816" y="18946"/>
                  <a:pt x="2242" y="18946"/>
                </a:cubicBezTo>
                <a:lnTo>
                  <a:pt x="9419" y="18946"/>
                </a:lnTo>
                <a:lnTo>
                  <a:pt x="9493" y="18946"/>
                </a:lnTo>
                <a:lnTo>
                  <a:pt x="18476" y="18946"/>
                </a:lnTo>
                <a:cubicBezTo>
                  <a:pt x="19903" y="18946"/>
                  <a:pt x="21153" y="16806"/>
                  <a:pt x="17654" y="15922"/>
                </a:cubicBezTo>
                <a:cubicBezTo>
                  <a:pt x="15214" y="15305"/>
                  <a:pt x="15486" y="13837"/>
                  <a:pt x="15486" y="13837"/>
                </a:cubicBezTo>
                <a:cubicBezTo>
                  <a:pt x="13539" y="13513"/>
                  <a:pt x="12871" y="10360"/>
                  <a:pt x="12857" y="8170"/>
                </a:cubicBezTo>
                <a:cubicBezTo>
                  <a:pt x="14788" y="7476"/>
                  <a:pt x="16110" y="5998"/>
                  <a:pt x="16109" y="4290"/>
                </a:cubicBezTo>
                <a:cubicBezTo>
                  <a:pt x="16106" y="1917"/>
                  <a:pt x="13528" y="-2"/>
                  <a:pt x="10353" y="0"/>
                </a:cubicBezTo>
                <a:close/>
                <a:moveTo>
                  <a:pt x="1296" y="19653"/>
                </a:moveTo>
                <a:cubicBezTo>
                  <a:pt x="578" y="19653"/>
                  <a:pt x="0" y="20085"/>
                  <a:pt x="0" y="20621"/>
                </a:cubicBezTo>
                <a:cubicBezTo>
                  <a:pt x="0" y="21157"/>
                  <a:pt x="578" y="21598"/>
                  <a:pt x="1296" y="21598"/>
                </a:cubicBezTo>
                <a:lnTo>
                  <a:pt x="19149" y="21598"/>
                </a:lnTo>
                <a:cubicBezTo>
                  <a:pt x="19867" y="21598"/>
                  <a:pt x="20457" y="21157"/>
                  <a:pt x="20457" y="20621"/>
                </a:cubicBezTo>
                <a:cubicBezTo>
                  <a:pt x="20459" y="20085"/>
                  <a:pt x="19867" y="19653"/>
                  <a:pt x="19149" y="19653"/>
                </a:cubicBezTo>
                <a:lnTo>
                  <a:pt x="1296" y="19653"/>
                </a:lnTo>
                <a:close/>
              </a:path>
            </a:pathLst>
          </a:custGeom>
          <a:solidFill>
            <a:srgbClr val="33C4C2"/>
          </a:solidFill>
          <a:ln w="12700">
            <a:miter lim="400000"/>
          </a:ln>
        </p:spPr>
        <p:txBody>
          <a:bodyPr lIns="42451" tIns="42451" rIns="42451" bIns="42451" anchor="ctr"/>
          <a:lstStyle/>
          <a:p>
            <a:pPr defTabSz="573089">
              <a:defRPr sz="3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defRPr>
            </a:pPr>
            <a:endParaRPr sz="27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" name="Shape 187">
            <a:extLst>
              <a:ext uri="{FF2B5EF4-FFF2-40B4-BE49-F238E27FC236}">
                <a16:creationId xmlns:a16="http://schemas.microsoft.com/office/drawing/2014/main" xmlns="" id="{38983563-BB0C-40A3-8601-B54E7BB8B922}"/>
              </a:ext>
            </a:extLst>
          </p:cNvPr>
          <p:cNvSpPr/>
          <p:nvPr/>
        </p:nvSpPr>
        <p:spPr>
          <a:xfrm>
            <a:off x="6705604" y="1925598"/>
            <a:ext cx="753790" cy="646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6" h="21517" extrusionOk="0">
                <a:moveTo>
                  <a:pt x="13929" y="25"/>
                </a:moveTo>
                <a:cubicBezTo>
                  <a:pt x="13588" y="-83"/>
                  <a:pt x="13245" y="175"/>
                  <a:pt x="13160" y="607"/>
                </a:cubicBezTo>
                <a:lnTo>
                  <a:pt x="12211" y="5467"/>
                </a:lnTo>
                <a:cubicBezTo>
                  <a:pt x="12126" y="5899"/>
                  <a:pt x="12330" y="6336"/>
                  <a:pt x="12671" y="6442"/>
                </a:cubicBezTo>
                <a:cubicBezTo>
                  <a:pt x="12722" y="6458"/>
                  <a:pt x="12780" y="6467"/>
                  <a:pt x="12831" y="6467"/>
                </a:cubicBezTo>
                <a:cubicBezTo>
                  <a:pt x="13117" y="6467"/>
                  <a:pt x="13368" y="6227"/>
                  <a:pt x="13440" y="5860"/>
                </a:cubicBezTo>
                <a:lnTo>
                  <a:pt x="14019" y="2873"/>
                </a:lnTo>
                <a:lnTo>
                  <a:pt x="14189" y="3227"/>
                </a:lnTo>
                <a:cubicBezTo>
                  <a:pt x="16137" y="7320"/>
                  <a:pt x="15093" y="12667"/>
                  <a:pt x="11862" y="15138"/>
                </a:cubicBezTo>
                <a:cubicBezTo>
                  <a:pt x="11636" y="15309"/>
                  <a:pt x="11401" y="15457"/>
                  <a:pt x="11163" y="15593"/>
                </a:cubicBezTo>
                <a:cubicBezTo>
                  <a:pt x="11144" y="15548"/>
                  <a:pt x="11126" y="15513"/>
                  <a:pt x="11103" y="15467"/>
                </a:cubicBezTo>
                <a:cubicBezTo>
                  <a:pt x="10652" y="14590"/>
                  <a:pt x="9963" y="13984"/>
                  <a:pt x="9155" y="13771"/>
                </a:cubicBezTo>
                <a:cubicBezTo>
                  <a:pt x="8945" y="13714"/>
                  <a:pt x="8729" y="13682"/>
                  <a:pt x="8516" y="13682"/>
                </a:cubicBezTo>
                <a:cubicBezTo>
                  <a:pt x="7065" y="13682"/>
                  <a:pt x="5799" y="14995"/>
                  <a:pt x="5499" y="16796"/>
                </a:cubicBezTo>
                <a:cubicBezTo>
                  <a:pt x="5329" y="17819"/>
                  <a:pt x="5485" y="18868"/>
                  <a:pt x="5938" y="19745"/>
                </a:cubicBezTo>
                <a:cubicBezTo>
                  <a:pt x="6389" y="20621"/>
                  <a:pt x="7081" y="21215"/>
                  <a:pt x="7886" y="21428"/>
                </a:cubicBezTo>
                <a:cubicBezTo>
                  <a:pt x="8097" y="21486"/>
                  <a:pt x="8312" y="21517"/>
                  <a:pt x="8526" y="21517"/>
                </a:cubicBezTo>
                <a:cubicBezTo>
                  <a:pt x="9976" y="21517"/>
                  <a:pt x="11243" y="20204"/>
                  <a:pt x="11542" y="18403"/>
                </a:cubicBezTo>
                <a:cubicBezTo>
                  <a:pt x="11612" y="17974"/>
                  <a:pt x="11622" y="17544"/>
                  <a:pt x="11582" y="17125"/>
                </a:cubicBezTo>
                <a:cubicBezTo>
                  <a:pt x="11903" y="16947"/>
                  <a:pt x="12219" y="16736"/>
                  <a:pt x="12521" y="16505"/>
                </a:cubicBezTo>
                <a:cubicBezTo>
                  <a:pt x="16350" y="13576"/>
                  <a:pt x="17586" y="7258"/>
                  <a:pt x="15278" y="2404"/>
                </a:cubicBezTo>
                <a:lnTo>
                  <a:pt x="15108" y="2050"/>
                </a:lnTo>
                <a:lnTo>
                  <a:pt x="17465" y="2784"/>
                </a:lnTo>
                <a:cubicBezTo>
                  <a:pt x="17804" y="2892"/>
                  <a:pt x="18149" y="2634"/>
                  <a:pt x="18234" y="2202"/>
                </a:cubicBezTo>
                <a:cubicBezTo>
                  <a:pt x="18318" y="1767"/>
                  <a:pt x="18106" y="1333"/>
                  <a:pt x="17765" y="1227"/>
                </a:cubicBezTo>
                <a:lnTo>
                  <a:pt x="13929" y="25"/>
                </a:lnTo>
                <a:close/>
                <a:moveTo>
                  <a:pt x="6708" y="2430"/>
                </a:moveTo>
                <a:cubicBezTo>
                  <a:pt x="6545" y="2430"/>
                  <a:pt x="6382" y="2512"/>
                  <a:pt x="6258" y="2670"/>
                </a:cubicBezTo>
                <a:cubicBezTo>
                  <a:pt x="6008" y="2984"/>
                  <a:pt x="6008" y="3496"/>
                  <a:pt x="6258" y="3809"/>
                </a:cubicBezTo>
                <a:lnTo>
                  <a:pt x="7437" y="5303"/>
                </a:lnTo>
                <a:lnTo>
                  <a:pt x="6258" y="6809"/>
                </a:lnTo>
                <a:cubicBezTo>
                  <a:pt x="6008" y="7122"/>
                  <a:pt x="6008" y="7635"/>
                  <a:pt x="6258" y="7948"/>
                </a:cubicBezTo>
                <a:cubicBezTo>
                  <a:pt x="6381" y="8103"/>
                  <a:pt x="6545" y="8176"/>
                  <a:pt x="6708" y="8176"/>
                </a:cubicBezTo>
                <a:cubicBezTo>
                  <a:pt x="6869" y="8176"/>
                  <a:pt x="7032" y="8103"/>
                  <a:pt x="7157" y="7948"/>
                </a:cubicBezTo>
                <a:lnTo>
                  <a:pt x="8336" y="6442"/>
                </a:lnTo>
                <a:lnTo>
                  <a:pt x="9524" y="7948"/>
                </a:lnTo>
                <a:cubicBezTo>
                  <a:pt x="9649" y="8103"/>
                  <a:pt x="9811" y="8176"/>
                  <a:pt x="9974" y="8176"/>
                </a:cubicBezTo>
                <a:cubicBezTo>
                  <a:pt x="10135" y="8176"/>
                  <a:pt x="10299" y="8103"/>
                  <a:pt x="10423" y="7948"/>
                </a:cubicBezTo>
                <a:cubicBezTo>
                  <a:pt x="10671" y="7635"/>
                  <a:pt x="10671" y="7122"/>
                  <a:pt x="10423" y="6809"/>
                </a:cubicBezTo>
                <a:cubicBezTo>
                  <a:pt x="10423" y="6809"/>
                  <a:pt x="9235" y="5303"/>
                  <a:pt x="9235" y="5303"/>
                </a:cubicBezTo>
                <a:lnTo>
                  <a:pt x="10423" y="3809"/>
                </a:lnTo>
                <a:cubicBezTo>
                  <a:pt x="10671" y="3496"/>
                  <a:pt x="10671" y="2984"/>
                  <a:pt x="10423" y="2670"/>
                </a:cubicBezTo>
                <a:cubicBezTo>
                  <a:pt x="10176" y="2354"/>
                  <a:pt x="9774" y="2354"/>
                  <a:pt x="9524" y="2670"/>
                </a:cubicBezTo>
                <a:lnTo>
                  <a:pt x="8336" y="4164"/>
                </a:lnTo>
                <a:lnTo>
                  <a:pt x="7157" y="2670"/>
                </a:lnTo>
                <a:cubicBezTo>
                  <a:pt x="7033" y="2512"/>
                  <a:pt x="6870" y="2430"/>
                  <a:pt x="6708" y="2430"/>
                </a:cubicBezTo>
                <a:close/>
                <a:moveTo>
                  <a:pt x="625" y="8910"/>
                </a:moveTo>
                <a:cubicBezTo>
                  <a:pt x="462" y="8910"/>
                  <a:pt x="309" y="8993"/>
                  <a:pt x="185" y="9151"/>
                </a:cubicBezTo>
                <a:cubicBezTo>
                  <a:pt x="-62" y="9464"/>
                  <a:pt x="-62" y="9976"/>
                  <a:pt x="185" y="10290"/>
                </a:cubicBezTo>
                <a:lnTo>
                  <a:pt x="1364" y="11783"/>
                </a:lnTo>
                <a:lnTo>
                  <a:pt x="185" y="13290"/>
                </a:lnTo>
                <a:cubicBezTo>
                  <a:pt x="-62" y="13603"/>
                  <a:pt x="-62" y="14116"/>
                  <a:pt x="185" y="14429"/>
                </a:cubicBezTo>
                <a:cubicBezTo>
                  <a:pt x="307" y="14584"/>
                  <a:pt x="462" y="14657"/>
                  <a:pt x="625" y="14657"/>
                </a:cubicBezTo>
                <a:cubicBezTo>
                  <a:pt x="787" y="14657"/>
                  <a:pt x="952" y="14584"/>
                  <a:pt x="1074" y="14429"/>
                </a:cubicBezTo>
                <a:lnTo>
                  <a:pt x="2263" y="12923"/>
                </a:lnTo>
                <a:lnTo>
                  <a:pt x="3451" y="14429"/>
                </a:lnTo>
                <a:cubicBezTo>
                  <a:pt x="3573" y="14584"/>
                  <a:pt x="3738" y="14657"/>
                  <a:pt x="3901" y="14657"/>
                </a:cubicBezTo>
                <a:cubicBezTo>
                  <a:pt x="4063" y="14657"/>
                  <a:pt x="4228" y="14584"/>
                  <a:pt x="4350" y="14429"/>
                </a:cubicBezTo>
                <a:cubicBezTo>
                  <a:pt x="4598" y="14116"/>
                  <a:pt x="4598" y="13603"/>
                  <a:pt x="4350" y="13290"/>
                </a:cubicBezTo>
                <a:cubicBezTo>
                  <a:pt x="4350" y="13290"/>
                  <a:pt x="3162" y="11783"/>
                  <a:pt x="3162" y="11783"/>
                </a:cubicBezTo>
                <a:lnTo>
                  <a:pt x="4350" y="10290"/>
                </a:lnTo>
                <a:cubicBezTo>
                  <a:pt x="4598" y="9976"/>
                  <a:pt x="4598" y="9464"/>
                  <a:pt x="4350" y="9151"/>
                </a:cubicBezTo>
                <a:cubicBezTo>
                  <a:pt x="4103" y="8834"/>
                  <a:pt x="3698" y="8834"/>
                  <a:pt x="3451" y="9151"/>
                </a:cubicBezTo>
                <a:lnTo>
                  <a:pt x="2263" y="10644"/>
                </a:lnTo>
                <a:lnTo>
                  <a:pt x="1074" y="9151"/>
                </a:lnTo>
                <a:cubicBezTo>
                  <a:pt x="950" y="8993"/>
                  <a:pt x="787" y="8910"/>
                  <a:pt x="625" y="8910"/>
                </a:cubicBezTo>
                <a:close/>
                <a:moveTo>
                  <a:pt x="17575" y="12151"/>
                </a:moveTo>
                <a:cubicBezTo>
                  <a:pt x="17413" y="12151"/>
                  <a:pt x="17249" y="12234"/>
                  <a:pt x="17126" y="12391"/>
                </a:cubicBezTo>
                <a:cubicBezTo>
                  <a:pt x="16876" y="12705"/>
                  <a:pt x="16876" y="13204"/>
                  <a:pt x="17126" y="13518"/>
                </a:cubicBezTo>
                <a:lnTo>
                  <a:pt x="18314" y="15024"/>
                </a:lnTo>
                <a:lnTo>
                  <a:pt x="17126" y="16530"/>
                </a:lnTo>
                <a:cubicBezTo>
                  <a:pt x="16876" y="16843"/>
                  <a:pt x="16876" y="17356"/>
                  <a:pt x="17126" y="17669"/>
                </a:cubicBezTo>
                <a:cubicBezTo>
                  <a:pt x="17248" y="17828"/>
                  <a:pt x="17413" y="17897"/>
                  <a:pt x="17575" y="17897"/>
                </a:cubicBezTo>
                <a:cubicBezTo>
                  <a:pt x="17736" y="17897"/>
                  <a:pt x="17890" y="17828"/>
                  <a:pt x="18015" y="17669"/>
                </a:cubicBezTo>
                <a:lnTo>
                  <a:pt x="19203" y="16163"/>
                </a:lnTo>
                <a:lnTo>
                  <a:pt x="20392" y="17669"/>
                </a:lnTo>
                <a:cubicBezTo>
                  <a:pt x="20514" y="17828"/>
                  <a:pt x="20679" y="17897"/>
                  <a:pt x="20841" y="17897"/>
                </a:cubicBezTo>
                <a:cubicBezTo>
                  <a:pt x="21003" y="17897"/>
                  <a:pt x="21166" y="17828"/>
                  <a:pt x="21291" y="17669"/>
                </a:cubicBezTo>
                <a:cubicBezTo>
                  <a:pt x="21538" y="17356"/>
                  <a:pt x="21538" y="16843"/>
                  <a:pt x="21291" y="16530"/>
                </a:cubicBezTo>
                <a:cubicBezTo>
                  <a:pt x="21291" y="16530"/>
                  <a:pt x="20102" y="15024"/>
                  <a:pt x="20102" y="15024"/>
                </a:cubicBezTo>
                <a:lnTo>
                  <a:pt x="21291" y="13518"/>
                </a:lnTo>
                <a:cubicBezTo>
                  <a:pt x="21538" y="13204"/>
                  <a:pt x="21538" y="12705"/>
                  <a:pt x="21291" y="12391"/>
                </a:cubicBezTo>
                <a:cubicBezTo>
                  <a:pt x="21044" y="12078"/>
                  <a:pt x="20639" y="12078"/>
                  <a:pt x="20392" y="12391"/>
                </a:cubicBezTo>
                <a:lnTo>
                  <a:pt x="19203" y="13885"/>
                </a:lnTo>
                <a:lnTo>
                  <a:pt x="18015" y="12391"/>
                </a:lnTo>
                <a:cubicBezTo>
                  <a:pt x="17891" y="12234"/>
                  <a:pt x="17737" y="12151"/>
                  <a:pt x="17575" y="12151"/>
                </a:cubicBezTo>
                <a:close/>
                <a:moveTo>
                  <a:pt x="8516" y="15290"/>
                </a:moveTo>
                <a:cubicBezTo>
                  <a:pt x="8643" y="15290"/>
                  <a:pt x="8770" y="15305"/>
                  <a:pt x="8895" y="15340"/>
                </a:cubicBezTo>
                <a:cubicBezTo>
                  <a:pt x="9368" y="15465"/>
                  <a:pt x="9778" y="15826"/>
                  <a:pt x="10044" y="16340"/>
                </a:cubicBezTo>
                <a:cubicBezTo>
                  <a:pt x="10308" y="16859"/>
                  <a:pt x="10395" y="17471"/>
                  <a:pt x="10294" y="18074"/>
                </a:cubicBezTo>
                <a:cubicBezTo>
                  <a:pt x="10118" y="19136"/>
                  <a:pt x="9380" y="19897"/>
                  <a:pt x="8526" y="19897"/>
                </a:cubicBezTo>
                <a:cubicBezTo>
                  <a:pt x="8398" y="19897"/>
                  <a:pt x="8268" y="19892"/>
                  <a:pt x="8146" y="19859"/>
                </a:cubicBezTo>
                <a:cubicBezTo>
                  <a:pt x="7670" y="19730"/>
                  <a:pt x="7263" y="19373"/>
                  <a:pt x="6997" y="18859"/>
                </a:cubicBezTo>
                <a:cubicBezTo>
                  <a:pt x="6733" y="18342"/>
                  <a:pt x="6636" y="17728"/>
                  <a:pt x="6738" y="17125"/>
                </a:cubicBezTo>
                <a:cubicBezTo>
                  <a:pt x="6913" y="16063"/>
                  <a:pt x="7660" y="15290"/>
                  <a:pt x="8516" y="15290"/>
                </a:cubicBezTo>
                <a:close/>
              </a:path>
            </a:pathLst>
          </a:custGeom>
          <a:solidFill>
            <a:srgbClr val="33C4C2"/>
          </a:solidFill>
          <a:ln w="12700">
            <a:miter lim="400000"/>
          </a:ln>
        </p:spPr>
        <p:txBody>
          <a:bodyPr lIns="42451" tIns="42451" rIns="42451" bIns="42451" anchor="ctr"/>
          <a:lstStyle/>
          <a:p>
            <a:pPr defTabSz="573089">
              <a:defRPr sz="3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defRPr>
            </a:pPr>
            <a:endParaRPr sz="27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732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21787" y="121724"/>
            <a:ext cx="8520525" cy="572625"/>
          </a:xfrm>
          <a:prstGeom prst="rect">
            <a:avLst/>
          </a:prstGeom>
        </p:spPr>
        <p:txBody>
          <a:bodyPr spcFirstLastPara="1" wrap="square" lIns="91415" tIns="91415" rIns="91415" bIns="91415" anchor="t" anchorCtr="0">
            <a:noAutofit/>
          </a:bodyPr>
          <a:lstStyle/>
          <a:p>
            <a:pPr lvl="0"/>
            <a:r>
              <a:rPr lang="en-US" sz="2100" dirty="0" smtClean="0">
                <a:sym typeface="Trebuchet MS" charset="0"/>
              </a:rPr>
              <a:t>Competitive Landscape of </a:t>
            </a:r>
            <a:r>
              <a:rPr lang="en-GB" sz="2100" dirty="0"/>
              <a:t>Our Innovation </a:t>
            </a:r>
            <a:r>
              <a:rPr lang="en-GB" sz="2100" dirty="0" err="1"/>
              <a:t>Twelit</a:t>
            </a:r>
            <a:r>
              <a:rPr lang="en-GB" sz="2100" dirty="0"/>
              <a:t> </a:t>
            </a:r>
            <a:endParaRPr sz="2100" dirty="0"/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xmlns="" id="{AD27694C-F8D7-4631-B29B-EDC048BD1F7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8303" y="1538868"/>
          <a:ext cx="7774015" cy="3391060"/>
        </p:xfrm>
        <a:graphic>
          <a:graphicData uri="http://schemas.openxmlformats.org/drawingml/2006/table">
            <a:tbl>
              <a:tblPr/>
              <a:tblGrid>
                <a:gridCol w="200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5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89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48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56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6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8049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28983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  <a:sym typeface="Trebuchet MS" charset="0"/>
                        </a:rPr>
                        <a:t>Low Cost</a:t>
                      </a:r>
                    </a:p>
                  </a:txBody>
                  <a:tcPr marL="104763" marR="104763" marT="107920" marB="107920" horzOverflow="overflow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FFFDF9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  <a:sym typeface="Trebuchet MS" charset="0"/>
                      </a:endParaRPr>
                    </a:p>
                  </a:txBody>
                  <a:tcPr marL="104763" marR="104763" marT="107920" marB="107920" anchor="ctr" horzOverflow="overflow">
                    <a:lnL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9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2CADA6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  <a:sym typeface="Trebuchet MS" charset="0"/>
                      </a:endParaRPr>
                    </a:p>
                  </a:txBody>
                  <a:tcPr marL="104763" marR="104763" marT="107920" marB="107920" horzOverflow="overflow">
                    <a:lnL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2CADA6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  <a:sym typeface="Trebuchet MS" charset="0"/>
                      </a:endParaRPr>
                    </a:p>
                  </a:txBody>
                  <a:tcPr marL="104763" marR="104763" marT="107920" marB="107920" horzOverflow="overflow">
                    <a:lnL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2CADA6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  <a:sym typeface="Trebuchet MS" charset="0"/>
                      </a:endParaRPr>
                    </a:p>
                  </a:txBody>
                  <a:tcPr marL="104763" marR="104763" marT="107920" marB="107920" horzOverflow="overflow">
                    <a:lnL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2CADA6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  <a:sym typeface="Trebuchet MS" charset="0"/>
                      </a:endParaRPr>
                    </a:p>
                  </a:txBody>
                  <a:tcPr marL="104763" marR="104763" marT="107920" marB="107920" horzOverflow="overflow">
                    <a:lnL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764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28983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  <a:sym typeface="Trebuchet MS" charset="0"/>
                        </a:rPr>
                        <a:t>Accuracy &gt;95%</a:t>
                      </a:r>
                    </a:p>
                  </a:txBody>
                  <a:tcPr marL="104763" marR="104763" marT="107920" marB="107920" horzOverflow="overflow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1" u="none" strike="noStrike" cap="none" normalizeH="0" baseline="111000" dirty="0">
                        <a:ln>
                          <a:noFill/>
                        </a:ln>
                        <a:solidFill>
                          <a:srgbClr val="F7F6F0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  <a:sym typeface="Calibri" charset="0"/>
                      </a:endParaRPr>
                    </a:p>
                  </a:txBody>
                  <a:tcPr marL="104763" marR="104763" marT="107920" marB="107920" horzOverflow="overflow">
                    <a:lnL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9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1" u="none" strike="noStrike" cap="none" normalizeH="0" baseline="111000" dirty="0">
                        <a:ln>
                          <a:noFill/>
                        </a:ln>
                        <a:solidFill>
                          <a:srgbClr val="31859B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  <a:sym typeface="Calibri" charset="0"/>
                      </a:endParaRPr>
                    </a:p>
                  </a:txBody>
                  <a:tcPr marL="104763" marR="104763" marT="107920" marB="107920" horzOverflow="overflow">
                    <a:lnL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1" u="none" strike="noStrike" cap="none" normalizeH="0" baseline="111000">
                        <a:ln>
                          <a:noFill/>
                        </a:ln>
                        <a:solidFill>
                          <a:srgbClr val="31859B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  <a:sym typeface="Calibri" charset="0"/>
                      </a:endParaRPr>
                    </a:p>
                  </a:txBody>
                  <a:tcPr marL="104763" marR="104763" marT="107920" marB="107920" horzOverflow="overflow">
                    <a:lnL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1" u="none" strike="noStrike" cap="none" normalizeH="0" baseline="111000" dirty="0">
                        <a:ln>
                          <a:noFill/>
                        </a:ln>
                        <a:solidFill>
                          <a:srgbClr val="31859B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  <a:sym typeface="Calibri" charset="0"/>
                      </a:endParaRPr>
                    </a:p>
                  </a:txBody>
                  <a:tcPr marL="104763" marR="104763" marT="107920" marB="107920" horzOverflow="overflow">
                    <a:lnL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1" u="none" strike="noStrike" cap="none" normalizeH="0" baseline="111000" dirty="0">
                        <a:ln>
                          <a:noFill/>
                        </a:ln>
                        <a:solidFill>
                          <a:srgbClr val="31859B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  <a:sym typeface="Calibri" charset="0"/>
                      </a:endParaRPr>
                    </a:p>
                  </a:txBody>
                  <a:tcPr marL="104763" marR="104763" marT="107920" marB="107920" horzOverflow="overflow">
                    <a:lnL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764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28983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  <a:sym typeface="Trebuchet MS" charset="0"/>
                        </a:rPr>
                        <a:t>Smart Device</a:t>
                      </a:r>
                    </a:p>
                  </a:txBody>
                  <a:tcPr marL="104763" marR="104763" marT="107920" marB="107920" horzOverflow="overflow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1" u="none" strike="noStrike" cap="none" normalizeH="0" baseline="111000" dirty="0">
                        <a:ln>
                          <a:noFill/>
                        </a:ln>
                        <a:solidFill>
                          <a:srgbClr val="F7F6F0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  <a:sym typeface="Calibri" charset="0"/>
                      </a:endParaRPr>
                    </a:p>
                  </a:txBody>
                  <a:tcPr marL="104763" marR="104763" marT="107920" marB="107920" horzOverflow="overflow">
                    <a:lnL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9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1" u="none" strike="noStrike" cap="none" normalizeH="0" baseline="111000">
                        <a:ln>
                          <a:noFill/>
                        </a:ln>
                        <a:solidFill>
                          <a:srgbClr val="31859B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  <a:sym typeface="Calibri" charset="0"/>
                      </a:endParaRPr>
                    </a:p>
                  </a:txBody>
                  <a:tcPr marL="104763" marR="104763" marT="107920" marB="107920" horzOverflow="overflow">
                    <a:lnL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1" u="none" strike="noStrike" cap="none" normalizeH="0" baseline="111000">
                        <a:ln>
                          <a:noFill/>
                        </a:ln>
                        <a:solidFill>
                          <a:srgbClr val="31859B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  <a:sym typeface="Calibri" charset="0"/>
                      </a:endParaRPr>
                    </a:p>
                  </a:txBody>
                  <a:tcPr marL="104763" marR="104763" marT="107920" marB="107920" horzOverflow="overflow">
                    <a:lnL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1" u="none" strike="noStrike" cap="none" normalizeH="0" baseline="111000">
                        <a:ln>
                          <a:noFill/>
                        </a:ln>
                        <a:solidFill>
                          <a:srgbClr val="31859B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  <a:sym typeface="Calibri" charset="0"/>
                      </a:endParaRPr>
                    </a:p>
                  </a:txBody>
                  <a:tcPr marL="104763" marR="104763" marT="107920" marB="107920" horzOverflow="overflow">
                    <a:lnL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1" u="none" strike="noStrike" cap="none" normalizeH="0" baseline="111000">
                        <a:ln>
                          <a:noFill/>
                        </a:ln>
                        <a:solidFill>
                          <a:srgbClr val="31859B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  <a:sym typeface="Calibri" charset="0"/>
                      </a:endParaRPr>
                    </a:p>
                  </a:txBody>
                  <a:tcPr marL="104763" marR="104763" marT="107920" marB="107920" horzOverflow="overflow">
                    <a:lnL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764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28983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  <a:sym typeface="Trebuchet MS" charset="0"/>
                        </a:rPr>
                        <a:t>Data Driven </a:t>
                      </a:r>
                    </a:p>
                  </a:txBody>
                  <a:tcPr marL="104763" marR="104763" marT="107920" marB="107920" horzOverflow="overflow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1" u="none" strike="noStrike" cap="none" normalizeH="0" baseline="111000" dirty="0">
                        <a:ln>
                          <a:noFill/>
                        </a:ln>
                        <a:solidFill>
                          <a:srgbClr val="F7F6F0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  <a:sym typeface="Calibri" charset="0"/>
                      </a:endParaRPr>
                    </a:p>
                  </a:txBody>
                  <a:tcPr marL="104763" marR="104763" marT="107920" marB="107920" horzOverflow="overflow">
                    <a:lnL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9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1" u="none" strike="noStrike" cap="none" normalizeH="0" baseline="111000">
                        <a:ln>
                          <a:noFill/>
                        </a:ln>
                        <a:solidFill>
                          <a:srgbClr val="31859B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  <a:sym typeface="Calibri" charset="0"/>
                      </a:endParaRPr>
                    </a:p>
                  </a:txBody>
                  <a:tcPr marL="104763" marR="104763" marT="107920" marB="107920" horzOverflow="overflow">
                    <a:lnL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1" u="none" strike="noStrike" cap="none" normalizeH="0" baseline="111000">
                        <a:ln>
                          <a:noFill/>
                        </a:ln>
                        <a:solidFill>
                          <a:srgbClr val="31859B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  <a:sym typeface="Calibri" charset="0"/>
                      </a:endParaRPr>
                    </a:p>
                  </a:txBody>
                  <a:tcPr marL="104763" marR="104763" marT="107920" marB="107920" horzOverflow="overflow">
                    <a:lnL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1" u="none" strike="noStrike" cap="none" normalizeH="0" baseline="111000">
                        <a:ln>
                          <a:noFill/>
                        </a:ln>
                        <a:solidFill>
                          <a:srgbClr val="31859B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  <a:sym typeface="Calibri" charset="0"/>
                      </a:endParaRPr>
                    </a:p>
                  </a:txBody>
                  <a:tcPr marL="104763" marR="104763" marT="107920" marB="107920" horzOverflow="overflow">
                    <a:lnL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1" u="none" strike="noStrike" cap="none" normalizeH="0" baseline="111000">
                        <a:ln>
                          <a:noFill/>
                        </a:ln>
                        <a:solidFill>
                          <a:srgbClr val="31859B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  <a:sym typeface="Calibri" charset="0"/>
                      </a:endParaRPr>
                    </a:p>
                  </a:txBody>
                  <a:tcPr marL="104763" marR="104763" marT="107920" marB="107920" horzOverflow="overflow">
                    <a:lnL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764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28983"/>
                          </a:solidFill>
                          <a:effectLst/>
                          <a:latin typeface="Trebuchet MS" charset="0"/>
                          <a:ea typeface="ＭＳ Ｐゴシック" charset="0"/>
                          <a:cs typeface="ＭＳ Ｐゴシック" charset="0"/>
                          <a:sym typeface="Trebuchet MS" charset="0"/>
                        </a:rPr>
                        <a:t>Cloud Based</a:t>
                      </a:r>
                    </a:p>
                  </a:txBody>
                  <a:tcPr marL="104763" marR="104763" marT="107920" marB="107920" horzOverflow="overflow">
                    <a:lnL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1" u="none" strike="noStrike" cap="none" normalizeH="0" baseline="111000" dirty="0">
                        <a:ln>
                          <a:noFill/>
                        </a:ln>
                        <a:solidFill>
                          <a:srgbClr val="F7F6F0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  <a:sym typeface="Calibri" charset="0"/>
                      </a:endParaRPr>
                    </a:p>
                  </a:txBody>
                  <a:tcPr marL="104763" marR="104763" marT="107920" marB="107920" horzOverflow="overflow">
                    <a:lnL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9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1" u="none" strike="noStrike" cap="none" normalizeH="0" baseline="111000" dirty="0">
                        <a:ln>
                          <a:noFill/>
                        </a:ln>
                        <a:solidFill>
                          <a:srgbClr val="31859B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  <a:sym typeface="Calibri" charset="0"/>
                      </a:endParaRPr>
                    </a:p>
                  </a:txBody>
                  <a:tcPr marL="104763" marR="104763" marT="107920" marB="107920" horzOverflow="overflow">
                    <a:lnL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1" u="none" strike="noStrike" cap="none" normalizeH="0" baseline="111000" dirty="0">
                        <a:ln>
                          <a:noFill/>
                        </a:ln>
                        <a:solidFill>
                          <a:srgbClr val="31859B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  <a:sym typeface="Calibri" charset="0"/>
                      </a:endParaRPr>
                    </a:p>
                  </a:txBody>
                  <a:tcPr marL="104763" marR="104763" marT="107920" marB="107920" horzOverflow="overflow">
                    <a:lnL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1" u="none" strike="noStrike" cap="none" normalizeH="0" baseline="111000" dirty="0">
                        <a:ln>
                          <a:noFill/>
                        </a:ln>
                        <a:solidFill>
                          <a:srgbClr val="31859B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  <a:sym typeface="Calibri" charset="0"/>
                      </a:endParaRPr>
                    </a:p>
                  </a:txBody>
                  <a:tcPr marL="104763" marR="104763" marT="107920" marB="107920" horzOverflow="overflow">
                    <a:lnL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1" u="none" strike="noStrike" cap="none" normalizeH="0" baseline="111000" dirty="0">
                        <a:ln>
                          <a:noFill/>
                        </a:ln>
                        <a:solidFill>
                          <a:srgbClr val="31859B"/>
                        </a:solidFill>
                        <a:effectLst/>
                        <a:latin typeface="Trebuchet MS" charset="0"/>
                        <a:ea typeface="ＭＳ Ｐゴシック" charset="0"/>
                        <a:cs typeface="ＭＳ Ｐゴシック" charset="0"/>
                        <a:sym typeface="Calibri" charset="0"/>
                      </a:endParaRPr>
                    </a:p>
                  </a:txBody>
                  <a:tcPr marL="104763" marR="104763" marT="107920" marB="107920" horzOverflow="overflow">
                    <a:lnL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9C3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1" name="Shape 282">
            <a:extLst>
              <a:ext uri="{FF2B5EF4-FFF2-40B4-BE49-F238E27FC236}">
                <a16:creationId xmlns:a16="http://schemas.microsoft.com/office/drawing/2014/main" xmlns="" id="{8C5BF09A-66A4-407C-AF4A-5E5C1789FA56}"/>
              </a:ext>
            </a:extLst>
          </p:cNvPr>
          <p:cNvSpPr/>
          <p:nvPr/>
        </p:nvSpPr>
        <p:spPr>
          <a:xfrm>
            <a:off x="4301707" y="3045345"/>
            <a:ext cx="146447" cy="119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00" y="0"/>
                </a:moveTo>
                <a:lnTo>
                  <a:pt x="17185" y="1814"/>
                </a:lnTo>
                <a:lnTo>
                  <a:pt x="7329" y="14452"/>
                </a:lnTo>
                <a:lnTo>
                  <a:pt x="2914" y="9116"/>
                </a:lnTo>
                <a:lnTo>
                  <a:pt x="0" y="12639"/>
                </a:lnTo>
                <a:lnTo>
                  <a:pt x="7414" y="21600"/>
                </a:lnTo>
                <a:lnTo>
                  <a:pt x="8871" y="19735"/>
                </a:lnTo>
                <a:lnTo>
                  <a:pt x="20185" y="5232"/>
                </a:lnTo>
                <a:lnTo>
                  <a:pt x="21600" y="3419"/>
                </a:lnTo>
                <a:cubicBezTo>
                  <a:pt x="21600" y="3419"/>
                  <a:pt x="18600" y="0"/>
                  <a:pt x="18600" y="0"/>
                </a:cubicBezTo>
                <a:close/>
              </a:path>
            </a:pathLst>
          </a:custGeom>
          <a:solidFill>
            <a:srgbClr val="31B9B5"/>
          </a:solidFill>
          <a:ln w="12700">
            <a:miter lim="400000"/>
          </a:ln>
        </p:spPr>
        <p:txBody>
          <a:bodyPr lIns="42446" tIns="42446" rIns="42446" bIns="42446" anchor="ctr"/>
          <a:lstStyle/>
          <a:p>
            <a:pPr defTabSz="573019">
              <a:defRPr sz="3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defRPr>
            </a:pPr>
            <a:endParaRPr sz="27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Shape 283">
            <a:extLst>
              <a:ext uri="{FF2B5EF4-FFF2-40B4-BE49-F238E27FC236}">
                <a16:creationId xmlns:a16="http://schemas.microsoft.com/office/drawing/2014/main" xmlns="" id="{2949A238-E6F2-4AFD-8E19-CEA2372793A1}"/>
              </a:ext>
            </a:extLst>
          </p:cNvPr>
          <p:cNvSpPr/>
          <p:nvPr/>
        </p:nvSpPr>
        <p:spPr>
          <a:xfrm>
            <a:off x="5354494" y="3788560"/>
            <a:ext cx="146447" cy="119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00" y="0"/>
                </a:moveTo>
                <a:lnTo>
                  <a:pt x="17185" y="1814"/>
                </a:lnTo>
                <a:lnTo>
                  <a:pt x="7329" y="14452"/>
                </a:lnTo>
                <a:lnTo>
                  <a:pt x="2914" y="9116"/>
                </a:lnTo>
                <a:lnTo>
                  <a:pt x="0" y="12639"/>
                </a:lnTo>
                <a:lnTo>
                  <a:pt x="7414" y="21600"/>
                </a:lnTo>
                <a:lnTo>
                  <a:pt x="8871" y="19735"/>
                </a:lnTo>
                <a:lnTo>
                  <a:pt x="20185" y="5232"/>
                </a:lnTo>
                <a:lnTo>
                  <a:pt x="21600" y="3419"/>
                </a:lnTo>
                <a:cubicBezTo>
                  <a:pt x="21600" y="3419"/>
                  <a:pt x="18600" y="0"/>
                  <a:pt x="18600" y="0"/>
                </a:cubicBezTo>
                <a:close/>
              </a:path>
            </a:pathLst>
          </a:custGeom>
          <a:solidFill>
            <a:srgbClr val="31B9B5"/>
          </a:solidFill>
          <a:ln w="12700">
            <a:miter lim="400000"/>
          </a:ln>
        </p:spPr>
        <p:txBody>
          <a:bodyPr lIns="42446" tIns="42446" rIns="42446" bIns="42446" anchor="ctr"/>
          <a:lstStyle/>
          <a:p>
            <a:pPr defTabSz="573019">
              <a:defRPr sz="3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defRPr>
            </a:pPr>
            <a:endParaRPr sz="27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Shape 285">
            <a:extLst>
              <a:ext uri="{FF2B5EF4-FFF2-40B4-BE49-F238E27FC236}">
                <a16:creationId xmlns:a16="http://schemas.microsoft.com/office/drawing/2014/main" xmlns="" id="{AE89C4D2-9595-4570-8873-15B430FC0551}"/>
              </a:ext>
            </a:extLst>
          </p:cNvPr>
          <p:cNvSpPr/>
          <p:nvPr/>
        </p:nvSpPr>
        <p:spPr>
          <a:xfrm>
            <a:off x="6722904" y="2295945"/>
            <a:ext cx="146447" cy="119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00" y="0"/>
                </a:moveTo>
                <a:lnTo>
                  <a:pt x="17185" y="1814"/>
                </a:lnTo>
                <a:lnTo>
                  <a:pt x="7329" y="14452"/>
                </a:lnTo>
                <a:lnTo>
                  <a:pt x="2914" y="9116"/>
                </a:lnTo>
                <a:lnTo>
                  <a:pt x="0" y="12639"/>
                </a:lnTo>
                <a:lnTo>
                  <a:pt x="7414" y="21600"/>
                </a:lnTo>
                <a:lnTo>
                  <a:pt x="8871" y="19735"/>
                </a:lnTo>
                <a:lnTo>
                  <a:pt x="20185" y="5232"/>
                </a:lnTo>
                <a:lnTo>
                  <a:pt x="21600" y="3419"/>
                </a:lnTo>
                <a:cubicBezTo>
                  <a:pt x="21600" y="3419"/>
                  <a:pt x="18600" y="0"/>
                  <a:pt x="18600" y="0"/>
                </a:cubicBezTo>
                <a:close/>
              </a:path>
            </a:pathLst>
          </a:custGeom>
          <a:solidFill>
            <a:srgbClr val="31B9B5"/>
          </a:solidFill>
          <a:ln w="12700">
            <a:miter lim="400000"/>
          </a:ln>
        </p:spPr>
        <p:txBody>
          <a:bodyPr lIns="42446" tIns="42446" rIns="42446" bIns="42446" anchor="ctr"/>
          <a:lstStyle/>
          <a:p>
            <a:pPr defTabSz="573019">
              <a:defRPr sz="3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defRPr>
            </a:pPr>
            <a:endParaRPr sz="27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" name="Shape 286">
            <a:extLst>
              <a:ext uri="{FF2B5EF4-FFF2-40B4-BE49-F238E27FC236}">
                <a16:creationId xmlns:a16="http://schemas.microsoft.com/office/drawing/2014/main" xmlns="" id="{0F27BFB6-F045-48FA-9AF2-AE29C8DC0666}"/>
              </a:ext>
            </a:extLst>
          </p:cNvPr>
          <p:cNvSpPr/>
          <p:nvPr/>
        </p:nvSpPr>
        <p:spPr>
          <a:xfrm>
            <a:off x="4292893" y="2290587"/>
            <a:ext cx="126206" cy="129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7" h="21427" extrusionOk="0">
                <a:moveTo>
                  <a:pt x="13789" y="10713"/>
                </a:moveTo>
                <a:lnTo>
                  <a:pt x="21166" y="3335"/>
                </a:lnTo>
                <a:cubicBezTo>
                  <a:pt x="21513" y="2989"/>
                  <a:pt x="21513" y="2426"/>
                  <a:pt x="21166" y="2080"/>
                </a:cubicBezTo>
                <a:lnTo>
                  <a:pt x="19346" y="260"/>
                </a:lnTo>
                <a:cubicBezTo>
                  <a:pt x="19000" y="-87"/>
                  <a:pt x="18437" y="-87"/>
                  <a:pt x="18091" y="260"/>
                </a:cubicBezTo>
                <a:lnTo>
                  <a:pt x="10713" y="7637"/>
                </a:lnTo>
                <a:lnTo>
                  <a:pt x="3335" y="260"/>
                </a:lnTo>
                <a:cubicBezTo>
                  <a:pt x="2989" y="-87"/>
                  <a:pt x="2426" y="-87"/>
                  <a:pt x="2079" y="260"/>
                </a:cubicBezTo>
                <a:lnTo>
                  <a:pt x="260" y="2080"/>
                </a:lnTo>
                <a:cubicBezTo>
                  <a:pt x="-87" y="2426"/>
                  <a:pt x="-87" y="2989"/>
                  <a:pt x="260" y="3335"/>
                </a:cubicBezTo>
                <a:lnTo>
                  <a:pt x="7637" y="10713"/>
                </a:lnTo>
                <a:lnTo>
                  <a:pt x="260" y="18091"/>
                </a:lnTo>
                <a:cubicBezTo>
                  <a:pt x="-87" y="18437"/>
                  <a:pt x="-87" y="19000"/>
                  <a:pt x="260" y="19346"/>
                </a:cubicBezTo>
                <a:lnTo>
                  <a:pt x="2079" y="21166"/>
                </a:lnTo>
                <a:cubicBezTo>
                  <a:pt x="2426" y="21513"/>
                  <a:pt x="2989" y="21513"/>
                  <a:pt x="3335" y="21166"/>
                </a:cubicBezTo>
                <a:lnTo>
                  <a:pt x="10713" y="13789"/>
                </a:lnTo>
                <a:lnTo>
                  <a:pt x="18091" y="21166"/>
                </a:lnTo>
                <a:cubicBezTo>
                  <a:pt x="18437" y="21513"/>
                  <a:pt x="19000" y="21513"/>
                  <a:pt x="19346" y="21166"/>
                </a:cubicBezTo>
                <a:lnTo>
                  <a:pt x="21166" y="19346"/>
                </a:lnTo>
                <a:cubicBezTo>
                  <a:pt x="21513" y="19000"/>
                  <a:pt x="21513" y="18437"/>
                  <a:pt x="21166" y="18091"/>
                </a:cubicBezTo>
                <a:cubicBezTo>
                  <a:pt x="21166" y="18091"/>
                  <a:pt x="13789" y="10713"/>
                  <a:pt x="13789" y="10713"/>
                </a:cubicBezTo>
                <a:close/>
              </a:path>
            </a:pathLst>
          </a:custGeom>
          <a:solidFill>
            <a:srgbClr val="FBCD98"/>
          </a:solidFill>
          <a:ln w="12700">
            <a:miter lim="400000"/>
          </a:ln>
        </p:spPr>
        <p:txBody>
          <a:bodyPr lIns="42446" tIns="42446" rIns="42446" bIns="42446" anchor="ctr"/>
          <a:lstStyle/>
          <a:p>
            <a:pPr defTabSz="573019">
              <a:defRPr sz="3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defRPr>
            </a:pPr>
            <a:endParaRPr sz="27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xmlns="" id="{C889AF0A-7790-48E3-A7A3-4DDBFB74A299}"/>
              </a:ext>
            </a:extLst>
          </p:cNvPr>
          <p:cNvSpPr/>
          <p:nvPr/>
        </p:nvSpPr>
        <p:spPr>
          <a:xfrm>
            <a:off x="4330390" y="3789388"/>
            <a:ext cx="126206" cy="129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7" h="21427" extrusionOk="0">
                <a:moveTo>
                  <a:pt x="13789" y="10713"/>
                </a:moveTo>
                <a:lnTo>
                  <a:pt x="21166" y="3335"/>
                </a:lnTo>
                <a:cubicBezTo>
                  <a:pt x="21513" y="2989"/>
                  <a:pt x="21513" y="2426"/>
                  <a:pt x="21166" y="2080"/>
                </a:cubicBezTo>
                <a:lnTo>
                  <a:pt x="19346" y="260"/>
                </a:lnTo>
                <a:cubicBezTo>
                  <a:pt x="19000" y="-87"/>
                  <a:pt x="18437" y="-87"/>
                  <a:pt x="18091" y="260"/>
                </a:cubicBezTo>
                <a:lnTo>
                  <a:pt x="10713" y="7637"/>
                </a:lnTo>
                <a:lnTo>
                  <a:pt x="3335" y="260"/>
                </a:lnTo>
                <a:cubicBezTo>
                  <a:pt x="2989" y="-87"/>
                  <a:pt x="2426" y="-87"/>
                  <a:pt x="2079" y="260"/>
                </a:cubicBezTo>
                <a:lnTo>
                  <a:pt x="260" y="2080"/>
                </a:lnTo>
                <a:cubicBezTo>
                  <a:pt x="-87" y="2426"/>
                  <a:pt x="-87" y="2989"/>
                  <a:pt x="260" y="3335"/>
                </a:cubicBezTo>
                <a:lnTo>
                  <a:pt x="7637" y="10713"/>
                </a:lnTo>
                <a:lnTo>
                  <a:pt x="260" y="18091"/>
                </a:lnTo>
                <a:cubicBezTo>
                  <a:pt x="-87" y="18437"/>
                  <a:pt x="-87" y="19000"/>
                  <a:pt x="260" y="19346"/>
                </a:cubicBezTo>
                <a:lnTo>
                  <a:pt x="2079" y="21166"/>
                </a:lnTo>
                <a:cubicBezTo>
                  <a:pt x="2426" y="21513"/>
                  <a:pt x="2989" y="21513"/>
                  <a:pt x="3335" y="21166"/>
                </a:cubicBezTo>
                <a:lnTo>
                  <a:pt x="10713" y="13789"/>
                </a:lnTo>
                <a:lnTo>
                  <a:pt x="18091" y="21166"/>
                </a:lnTo>
                <a:cubicBezTo>
                  <a:pt x="18437" y="21513"/>
                  <a:pt x="19000" y="21513"/>
                  <a:pt x="19346" y="21166"/>
                </a:cubicBezTo>
                <a:lnTo>
                  <a:pt x="21166" y="19346"/>
                </a:lnTo>
                <a:cubicBezTo>
                  <a:pt x="21513" y="19000"/>
                  <a:pt x="21513" y="18437"/>
                  <a:pt x="21166" y="18091"/>
                </a:cubicBezTo>
                <a:cubicBezTo>
                  <a:pt x="21166" y="18091"/>
                  <a:pt x="13789" y="10713"/>
                  <a:pt x="13789" y="10713"/>
                </a:cubicBezTo>
                <a:close/>
              </a:path>
            </a:pathLst>
          </a:custGeom>
          <a:solidFill>
            <a:srgbClr val="FBCD98"/>
          </a:solidFill>
          <a:ln w="12700">
            <a:miter lim="400000"/>
          </a:ln>
        </p:spPr>
        <p:txBody>
          <a:bodyPr lIns="42446" tIns="42446" rIns="42446" bIns="42446" anchor="ctr"/>
          <a:lstStyle/>
          <a:p>
            <a:pPr defTabSz="573019">
              <a:defRPr sz="3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defRPr>
            </a:pPr>
            <a:endParaRPr sz="27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" name="Shape 288">
            <a:extLst>
              <a:ext uri="{FF2B5EF4-FFF2-40B4-BE49-F238E27FC236}">
                <a16:creationId xmlns:a16="http://schemas.microsoft.com/office/drawing/2014/main" xmlns="" id="{23B26744-9681-4D06-9B6B-6EB6BA8164E0}"/>
              </a:ext>
            </a:extLst>
          </p:cNvPr>
          <p:cNvSpPr/>
          <p:nvPr/>
        </p:nvSpPr>
        <p:spPr>
          <a:xfrm>
            <a:off x="4311823" y="4479255"/>
            <a:ext cx="126206" cy="129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7" h="21427" extrusionOk="0">
                <a:moveTo>
                  <a:pt x="13789" y="10713"/>
                </a:moveTo>
                <a:lnTo>
                  <a:pt x="21166" y="3335"/>
                </a:lnTo>
                <a:cubicBezTo>
                  <a:pt x="21513" y="2989"/>
                  <a:pt x="21513" y="2426"/>
                  <a:pt x="21166" y="2080"/>
                </a:cubicBezTo>
                <a:lnTo>
                  <a:pt x="19346" y="260"/>
                </a:lnTo>
                <a:cubicBezTo>
                  <a:pt x="19000" y="-87"/>
                  <a:pt x="18437" y="-87"/>
                  <a:pt x="18091" y="260"/>
                </a:cubicBezTo>
                <a:lnTo>
                  <a:pt x="10713" y="7637"/>
                </a:lnTo>
                <a:lnTo>
                  <a:pt x="3335" y="260"/>
                </a:lnTo>
                <a:cubicBezTo>
                  <a:pt x="2989" y="-87"/>
                  <a:pt x="2426" y="-87"/>
                  <a:pt x="2079" y="260"/>
                </a:cubicBezTo>
                <a:lnTo>
                  <a:pt x="260" y="2080"/>
                </a:lnTo>
                <a:cubicBezTo>
                  <a:pt x="-87" y="2426"/>
                  <a:pt x="-87" y="2989"/>
                  <a:pt x="260" y="3335"/>
                </a:cubicBezTo>
                <a:lnTo>
                  <a:pt x="7637" y="10713"/>
                </a:lnTo>
                <a:lnTo>
                  <a:pt x="260" y="18091"/>
                </a:lnTo>
                <a:cubicBezTo>
                  <a:pt x="-87" y="18437"/>
                  <a:pt x="-87" y="19000"/>
                  <a:pt x="260" y="19346"/>
                </a:cubicBezTo>
                <a:lnTo>
                  <a:pt x="2079" y="21166"/>
                </a:lnTo>
                <a:cubicBezTo>
                  <a:pt x="2426" y="21513"/>
                  <a:pt x="2989" y="21513"/>
                  <a:pt x="3335" y="21166"/>
                </a:cubicBezTo>
                <a:lnTo>
                  <a:pt x="10713" y="13789"/>
                </a:lnTo>
                <a:lnTo>
                  <a:pt x="18091" y="21166"/>
                </a:lnTo>
                <a:cubicBezTo>
                  <a:pt x="18437" y="21513"/>
                  <a:pt x="19000" y="21513"/>
                  <a:pt x="19346" y="21166"/>
                </a:cubicBezTo>
                <a:lnTo>
                  <a:pt x="21166" y="19346"/>
                </a:lnTo>
                <a:cubicBezTo>
                  <a:pt x="21513" y="19000"/>
                  <a:pt x="21513" y="18437"/>
                  <a:pt x="21166" y="18091"/>
                </a:cubicBezTo>
                <a:cubicBezTo>
                  <a:pt x="21166" y="18091"/>
                  <a:pt x="13789" y="10713"/>
                  <a:pt x="13789" y="10713"/>
                </a:cubicBezTo>
                <a:close/>
              </a:path>
            </a:pathLst>
          </a:custGeom>
          <a:solidFill>
            <a:srgbClr val="FBCD98"/>
          </a:solidFill>
          <a:ln w="12700">
            <a:miter lim="400000"/>
          </a:ln>
        </p:spPr>
        <p:txBody>
          <a:bodyPr lIns="42446" tIns="42446" rIns="42446" bIns="42446" anchor="ctr"/>
          <a:lstStyle/>
          <a:p>
            <a:pPr defTabSz="573019">
              <a:defRPr sz="3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defRPr>
            </a:pPr>
            <a:endParaRPr sz="27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Shape 289">
            <a:extLst>
              <a:ext uri="{FF2B5EF4-FFF2-40B4-BE49-F238E27FC236}">
                <a16:creationId xmlns:a16="http://schemas.microsoft.com/office/drawing/2014/main" xmlns="" id="{A3A49EA4-236A-4327-ACD9-4CAA7AAB0F61}"/>
              </a:ext>
            </a:extLst>
          </p:cNvPr>
          <p:cNvSpPr/>
          <p:nvPr/>
        </p:nvSpPr>
        <p:spPr>
          <a:xfrm>
            <a:off x="5458417" y="4511196"/>
            <a:ext cx="125015" cy="129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7" h="21427" extrusionOk="0">
                <a:moveTo>
                  <a:pt x="13789" y="10713"/>
                </a:moveTo>
                <a:lnTo>
                  <a:pt x="21166" y="3335"/>
                </a:lnTo>
                <a:cubicBezTo>
                  <a:pt x="21513" y="2989"/>
                  <a:pt x="21513" y="2426"/>
                  <a:pt x="21166" y="2080"/>
                </a:cubicBezTo>
                <a:lnTo>
                  <a:pt x="19346" y="260"/>
                </a:lnTo>
                <a:cubicBezTo>
                  <a:pt x="19000" y="-87"/>
                  <a:pt x="18437" y="-87"/>
                  <a:pt x="18091" y="260"/>
                </a:cubicBezTo>
                <a:lnTo>
                  <a:pt x="10713" y="7637"/>
                </a:lnTo>
                <a:lnTo>
                  <a:pt x="3335" y="260"/>
                </a:lnTo>
                <a:cubicBezTo>
                  <a:pt x="2989" y="-87"/>
                  <a:pt x="2426" y="-87"/>
                  <a:pt x="2079" y="260"/>
                </a:cubicBezTo>
                <a:lnTo>
                  <a:pt x="260" y="2080"/>
                </a:lnTo>
                <a:cubicBezTo>
                  <a:pt x="-87" y="2426"/>
                  <a:pt x="-87" y="2989"/>
                  <a:pt x="260" y="3335"/>
                </a:cubicBezTo>
                <a:lnTo>
                  <a:pt x="7637" y="10713"/>
                </a:lnTo>
                <a:lnTo>
                  <a:pt x="260" y="18091"/>
                </a:lnTo>
                <a:cubicBezTo>
                  <a:pt x="-87" y="18437"/>
                  <a:pt x="-87" y="19000"/>
                  <a:pt x="260" y="19346"/>
                </a:cubicBezTo>
                <a:lnTo>
                  <a:pt x="2079" y="21166"/>
                </a:lnTo>
                <a:cubicBezTo>
                  <a:pt x="2426" y="21513"/>
                  <a:pt x="2989" y="21513"/>
                  <a:pt x="3335" y="21166"/>
                </a:cubicBezTo>
                <a:lnTo>
                  <a:pt x="10713" y="13789"/>
                </a:lnTo>
                <a:lnTo>
                  <a:pt x="18091" y="21166"/>
                </a:lnTo>
                <a:cubicBezTo>
                  <a:pt x="18437" y="21513"/>
                  <a:pt x="19000" y="21513"/>
                  <a:pt x="19346" y="21166"/>
                </a:cubicBezTo>
                <a:lnTo>
                  <a:pt x="21166" y="19346"/>
                </a:lnTo>
                <a:cubicBezTo>
                  <a:pt x="21513" y="19000"/>
                  <a:pt x="21513" y="18437"/>
                  <a:pt x="21166" y="18091"/>
                </a:cubicBezTo>
                <a:cubicBezTo>
                  <a:pt x="21166" y="18091"/>
                  <a:pt x="13789" y="10713"/>
                  <a:pt x="13789" y="10713"/>
                </a:cubicBezTo>
                <a:close/>
              </a:path>
            </a:pathLst>
          </a:custGeom>
          <a:solidFill>
            <a:srgbClr val="FBCD98"/>
          </a:solidFill>
          <a:ln w="12700">
            <a:miter lim="400000"/>
          </a:ln>
        </p:spPr>
        <p:txBody>
          <a:bodyPr lIns="42446" tIns="42446" rIns="42446" bIns="42446" anchor="ctr"/>
          <a:lstStyle/>
          <a:p>
            <a:pPr defTabSz="573019">
              <a:defRPr sz="3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defRPr>
            </a:pPr>
            <a:endParaRPr sz="27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Shape 290">
            <a:extLst>
              <a:ext uri="{FF2B5EF4-FFF2-40B4-BE49-F238E27FC236}">
                <a16:creationId xmlns:a16="http://schemas.microsoft.com/office/drawing/2014/main" xmlns="" id="{EF4F1B09-848B-4177-8FA8-7ABB05C25CCA}"/>
              </a:ext>
            </a:extLst>
          </p:cNvPr>
          <p:cNvSpPr/>
          <p:nvPr/>
        </p:nvSpPr>
        <p:spPr>
          <a:xfrm>
            <a:off x="5394123" y="3015296"/>
            <a:ext cx="125015" cy="129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7" h="21427" extrusionOk="0">
                <a:moveTo>
                  <a:pt x="13789" y="10713"/>
                </a:moveTo>
                <a:lnTo>
                  <a:pt x="21166" y="3335"/>
                </a:lnTo>
                <a:cubicBezTo>
                  <a:pt x="21513" y="2989"/>
                  <a:pt x="21513" y="2426"/>
                  <a:pt x="21166" y="2080"/>
                </a:cubicBezTo>
                <a:lnTo>
                  <a:pt x="19346" y="260"/>
                </a:lnTo>
                <a:cubicBezTo>
                  <a:pt x="19000" y="-87"/>
                  <a:pt x="18437" y="-87"/>
                  <a:pt x="18091" y="260"/>
                </a:cubicBezTo>
                <a:lnTo>
                  <a:pt x="10713" y="7637"/>
                </a:lnTo>
                <a:lnTo>
                  <a:pt x="3335" y="260"/>
                </a:lnTo>
                <a:cubicBezTo>
                  <a:pt x="2989" y="-87"/>
                  <a:pt x="2426" y="-87"/>
                  <a:pt x="2079" y="260"/>
                </a:cubicBezTo>
                <a:lnTo>
                  <a:pt x="260" y="2080"/>
                </a:lnTo>
                <a:cubicBezTo>
                  <a:pt x="-87" y="2426"/>
                  <a:pt x="-87" y="2989"/>
                  <a:pt x="260" y="3335"/>
                </a:cubicBezTo>
                <a:lnTo>
                  <a:pt x="7637" y="10713"/>
                </a:lnTo>
                <a:lnTo>
                  <a:pt x="260" y="18091"/>
                </a:lnTo>
                <a:cubicBezTo>
                  <a:pt x="-87" y="18437"/>
                  <a:pt x="-87" y="19000"/>
                  <a:pt x="260" y="19346"/>
                </a:cubicBezTo>
                <a:lnTo>
                  <a:pt x="2079" y="21166"/>
                </a:lnTo>
                <a:cubicBezTo>
                  <a:pt x="2426" y="21513"/>
                  <a:pt x="2989" y="21513"/>
                  <a:pt x="3335" y="21166"/>
                </a:cubicBezTo>
                <a:lnTo>
                  <a:pt x="10713" y="13789"/>
                </a:lnTo>
                <a:lnTo>
                  <a:pt x="18091" y="21166"/>
                </a:lnTo>
                <a:cubicBezTo>
                  <a:pt x="18437" y="21513"/>
                  <a:pt x="19000" y="21513"/>
                  <a:pt x="19346" y="21166"/>
                </a:cubicBezTo>
                <a:lnTo>
                  <a:pt x="21166" y="19346"/>
                </a:lnTo>
                <a:cubicBezTo>
                  <a:pt x="21513" y="19000"/>
                  <a:pt x="21513" y="18437"/>
                  <a:pt x="21166" y="18091"/>
                </a:cubicBezTo>
                <a:cubicBezTo>
                  <a:pt x="21166" y="18091"/>
                  <a:pt x="13789" y="10713"/>
                  <a:pt x="13789" y="10713"/>
                </a:cubicBezTo>
                <a:close/>
              </a:path>
            </a:pathLst>
          </a:custGeom>
          <a:solidFill>
            <a:srgbClr val="FBCD98"/>
          </a:solidFill>
          <a:ln w="12700">
            <a:miter lim="400000"/>
          </a:ln>
        </p:spPr>
        <p:txBody>
          <a:bodyPr lIns="42446" tIns="42446" rIns="42446" bIns="42446" anchor="ctr"/>
          <a:lstStyle/>
          <a:p>
            <a:pPr defTabSz="573019">
              <a:defRPr sz="3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defRPr>
            </a:pPr>
            <a:endParaRPr sz="27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Shape 291">
            <a:extLst>
              <a:ext uri="{FF2B5EF4-FFF2-40B4-BE49-F238E27FC236}">
                <a16:creationId xmlns:a16="http://schemas.microsoft.com/office/drawing/2014/main" xmlns="" id="{37871198-A49D-446A-A1AF-3B733153EF87}"/>
              </a:ext>
            </a:extLst>
          </p:cNvPr>
          <p:cNvSpPr/>
          <p:nvPr/>
        </p:nvSpPr>
        <p:spPr>
          <a:xfrm>
            <a:off x="5354495" y="2313858"/>
            <a:ext cx="125015" cy="129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7" h="21427" extrusionOk="0">
                <a:moveTo>
                  <a:pt x="13789" y="10713"/>
                </a:moveTo>
                <a:lnTo>
                  <a:pt x="21166" y="3335"/>
                </a:lnTo>
                <a:cubicBezTo>
                  <a:pt x="21513" y="2989"/>
                  <a:pt x="21513" y="2426"/>
                  <a:pt x="21166" y="2080"/>
                </a:cubicBezTo>
                <a:lnTo>
                  <a:pt x="19346" y="260"/>
                </a:lnTo>
                <a:cubicBezTo>
                  <a:pt x="19000" y="-87"/>
                  <a:pt x="18437" y="-87"/>
                  <a:pt x="18091" y="260"/>
                </a:cubicBezTo>
                <a:lnTo>
                  <a:pt x="10713" y="7637"/>
                </a:lnTo>
                <a:lnTo>
                  <a:pt x="3335" y="260"/>
                </a:lnTo>
                <a:cubicBezTo>
                  <a:pt x="2989" y="-87"/>
                  <a:pt x="2426" y="-87"/>
                  <a:pt x="2079" y="260"/>
                </a:cubicBezTo>
                <a:lnTo>
                  <a:pt x="260" y="2080"/>
                </a:lnTo>
                <a:cubicBezTo>
                  <a:pt x="-87" y="2426"/>
                  <a:pt x="-87" y="2989"/>
                  <a:pt x="260" y="3335"/>
                </a:cubicBezTo>
                <a:lnTo>
                  <a:pt x="7637" y="10713"/>
                </a:lnTo>
                <a:lnTo>
                  <a:pt x="260" y="18091"/>
                </a:lnTo>
                <a:cubicBezTo>
                  <a:pt x="-87" y="18437"/>
                  <a:pt x="-87" y="19000"/>
                  <a:pt x="260" y="19346"/>
                </a:cubicBezTo>
                <a:lnTo>
                  <a:pt x="2079" y="21166"/>
                </a:lnTo>
                <a:cubicBezTo>
                  <a:pt x="2426" y="21513"/>
                  <a:pt x="2989" y="21513"/>
                  <a:pt x="3335" y="21166"/>
                </a:cubicBezTo>
                <a:lnTo>
                  <a:pt x="10713" y="13789"/>
                </a:lnTo>
                <a:lnTo>
                  <a:pt x="18091" y="21166"/>
                </a:lnTo>
                <a:cubicBezTo>
                  <a:pt x="18437" y="21513"/>
                  <a:pt x="19000" y="21513"/>
                  <a:pt x="19346" y="21166"/>
                </a:cubicBezTo>
                <a:lnTo>
                  <a:pt x="21166" y="19346"/>
                </a:lnTo>
                <a:cubicBezTo>
                  <a:pt x="21513" y="19000"/>
                  <a:pt x="21513" y="18437"/>
                  <a:pt x="21166" y="18091"/>
                </a:cubicBezTo>
                <a:cubicBezTo>
                  <a:pt x="21166" y="18091"/>
                  <a:pt x="13789" y="10713"/>
                  <a:pt x="13789" y="10713"/>
                </a:cubicBezTo>
                <a:close/>
              </a:path>
            </a:pathLst>
          </a:custGeom>
          <a:solidFill>
            <a:srgbClr val="FBCD98"/>
          </a:solidFill>
          <a:ln w="12700">
            <a:miter lim="400000"/>
          </a:ln>
        </p:spPr>
        <p:txBody>
          <a:bodyPr lIns="42446" tIns="42446" rIns="42446" bIns="42446" anchor="ctr"/>
          <a:lstStyle/>
          <a:p>
            <a:pPr defTabSz="573019">
              <a:defRPr sz="3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defRPr>
            </a:pPr>
            <a:endParaRPr sz="27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Shape 292">
            <a:extLst>
              <a:ext uri="{FF2B5EF4-FFF2-40B4-BE49-F238E27FC236}">
                <a16:creationId xmlns:a16="http://schemas.microsoft.com/office/drawing/2014/main" xmlns="" id="{3D9852CD-68AF-4FB9-9965-984A92D086F6}"/>
              </a:ext>
            </a:extLst>
          </p:cNvPr>
          <p:cNvSpPr/>
          <p:nvPr/>
        </p:nvSpPr>
        <p:spPr>
          <a:xfrm>
            <a:off x="8007376" y="2322038"/>
            <a:ext cx="125015" cy="129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7" h="21427" extrusionOk="0">
                <a:moveTo>
                  <a:pt x="13789" y="10713"/>
                </a:moveTo>
                <a:lnTo>
                  <a:pt x="21166" y="3335"/>
                </a:lnTo>
                <a:cubicBezTo>
                  <a:pt x="21513" y="2989"/>
                  <a:pt x="21513" y="2426"/>
                  <a:pt x="21166" y="2080"/>
                </a:cubicBezTo>
                <a:lnTo>
                  <a:pt x="19346" y="260"/>
                </a:lnTo>
                <a:cubicBezTo>
                  <a:pt x="19000" y="-87"/>
                  <a:pt x="18437" y="-87"/>
                  <a:pt x="18091" y="260"/>
                </a:cubicBezTo>
                <a:lnTo>
                  <a:pt x="10713" y="7637"/>
                </a:lnTo>
                <a:lnTo>
                  <a:pt x="3335" y="260"/>
                </a:lnTo>
                <a:cubicBezTo>
                  <a:pt x="2989" y="-87"/>
                  <a:pt x="2426" y="-87"/>
                  <a:pt x="2079" y="260"/>
                </a:cubicBezTo>
                <a:lnTo>
                  <a:pt x="260" y="2080"/>
                </a:lnTo>
                <a:cubicBezTo>
                  <a:pt x="-87" y="2426"/>
                  <a:pt x="-87" y="2989"/>
                  <a:pt x="260" y="3335"/>
                </a:cubicBezTo>
                <a:lnTo>
                  <a:pt x="7637" y="10713"/>
                </a:lnTo>
                <a:lnTo>
                  <a:pt x="260" y="18091"/>
                </a:lnTo>
                <a:cubicBezTo>
                  <a:pt x="-87" y="18437"/>
                  <a:pt x="-87" y="19000"/>
                  <a:pt x="260" y="19346"/>
                </a:cubicBezTo>
                <a:lnTo>
                  <a:pt x="2079" y="21166"/>
                </a:lnTo>
                <a:cubicBezTo>
                  <a:pt x="2426" y="21513"/>
                  <a:pt x="2989" y="21513"/>
                  <a:pt x="3335" y="21166"/>
                </a:cubicBezTo>
                <a:lnTo>
                  <a:pt x="10713" y="13789"/>
                </a:lnTo>
                <a:lnTo>
                  <a:pt x="18091" y="21166"/>
                </a:lnTo>
                <a:cubicBezTo>
                  <a:pt x="18437" y="21513"/>
                  <a:pt x="19000" y="21513"/>
                  <a:pt x="19346" y="21166"/>
                </a:cubicBezTo>
                <a:lnTo>
                  <a:pt x="21166" y="19346"/>
                </a:lnTo>
                <a:cubicBezTo>
                  <a:pt x="21513" y="19000"/>
                  <a:pt x="21513" y="18437"/>
                  <a:pt x="21166" y="18091"/>
                </a:cubicBezTo>
                <a:cubicBezTo>
                  <a:pt x="21166" y="18091"/>
                  <a:pt x="13789" y="10713"/>
                  <a:pt x="13789" y="10713"/>
                </a:cubicBezTo>
                <a:close/>
              </a:path>
            </a:pathLst>
          </a:custGeom>
          <a:solidFill>
            <a:srgbClr val="FBCD98"/>
          </a:solidFill>
          <a:ln w="12700">
            <a:miter lim="400000"/>
          </a:ln>
        </p:spPr>
        <p:txBody>
          <a:bodyPr lIns="42446" tIns="42446" rIns="42446" bIns="42446" anchor="ctr"/>
          <a:lstStyle/>
          <a:p>
            <a:pPr defTabSz="573019">
              <a:defRPr sz="3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defRPr>
            </a:pPr>
            <a:endParaRPr sz="27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Shape 293">
            <a:extLst>
              <a:ext uri="{FF2B5EF4-FFF2-40B4-BE49-F238E27FC236}">
                <a16:creationId xmlns:a16="http://schemas.microsoft.com/office/drawing/2014/main" xmlns="" id="{A1AA3C2F-21D1-46E2-BD25-2248CC8B9200}"/>
              </a:ext>
            </a:extLst>
          </p:cNvPr>
          <p:cNvSpPr/>
          <p:nvPr/>
        </p:nvSpPr>
        <p:spPr>
          <a:xfrm>
            <a:off x="8057483" y="3084933"/>
            <a:ext cx="125015" cy="129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7" h="21427" extrusionOk="0">
                <a:moveTo>
                  <a:pt x="13789" y="10713"/>
                </a:moveTo>
                <a:lnTo>
                  <a:pt x="21166" y="3335"/>
                </a:lnTo>
                <a:cubicBezTo>
                  <a:pt x="21513" y="2989"/>
                  <a:pt x="21513" y="2426"/>
                  <a:pt x="21166" y="2080"/>
                </a:cubicBezTo>
                <a:lnTo>
                  <a:pt x="19346" y="260"/>
                </a:lnTo>
                <a:cubicBezTo>
                  <a:pt x="19000" y="-87"/>
                  <a:pt x="18437" y="-87"/>
                  <a:pt x="18091" y="260"/>
                </a:cubicBezTo>
                <a:lnTo>
                  <a:pt x="10713" y="7637"/>
                </a:lnTo>
                <a:lnTo>
                  <a:pt x="3335" y="260"/>
                </a:lnTo>
                <a:cubicBezTo>
                  <a:pt x="2989" y="-87"/>
                  <a:pt x="2426" y="-87"/>
                  <a:pt x="2079" y="260"/>
                </a:cubicBezTo>
                <a:lnTo>
                  <a:pt x="260" y="2080"/>
                </a:lnTo>
                <a:cubicBezTo>
                  <a:pt x="-87" y="2426"/>
                  <a:pt x="-87" y="2989"/>
                  <a:pt x="260" y="3335"/>
                </a:cubicBezTo>
                <a:lnTo>
                  <a:pt x="7637" y="10713"/>
                </a:lnTo>
                <a:lnTo>
                  <a:pt x="260" y="18091"/>
                </a:lnTo>
                <a:cubicBezTo>
                  <a:pt x="-87" y="18437"/>
                  <a:pt x="-87" y="19000"/>
                  <a:pt x="260" y="19346"/>
                </a:cubicBezTo>
                <a:lnTo>
                  <a:pt x="2079" y="21166"/>
                </a:lnTo>
                <a:cubicBezTo>
                  <a:pt x="2426" y="21513"/>
                  <a:pt x="2989" y="21513"/>
                  <a:pt x="3335" y="21166"/>
                </a:cubicBezTo>
                <a:lnTo>
                  <a:pt x="10713" y="13789"/>
                </a:lnTo>
                <a:lnTo>
                  <a:pt x="18091" y="21166"/>
                </a:lnTo>
                <a:cubicBezTo>
                  <a:pt x="18437" y="21513"/>
                  <a:pt x="19000" y="21513"/>
                  <a:pt x="19346" y="21166"/>
                </a:cubicBezTo>
                <a:lnTo>
                  <a:pt x="21166" y="19346"/>
                </a:lnTo>
                <a:cubicBezTo>
                  <a:pt x="21513" y="19000"/>
                  <a:pt x="21513" y="18437"/>
                  <a:pt x="21166" y="18091"/>
                </a:cubicBezTo>
                <a:cubicBezTo>
                  <a:pt x="21166" y="18091"/>
                  <a:pt x="13789" y="10713"/>
                  <a:pt x="13789" y="10713"/>
                </a:cubicBezTo>
                <a:close/>
              </a:path>
            </a:pathLst>
          </a:custGeom>
          <a:solidFill>
            <a:srgbClr val="FBCD98"/>
          </a:solidFill>
          <a:ln w="12700">
            <a:miter lim="400000"/>
          </a:ln>
        </p:spPr>
        <p:txBody>
          <a:bodyPr lIns="42446" tIns="42446" rIns="42446" bIns="42446" anchor="ctr"/>
          <a:lstStyle/>
          <a:p>
            <a:pPr defTabSz="573019">
              <a:defRPr sz="3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defRPr>
            </a:pPr>
            <a:endParaRPr sz="27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Shape 294">
            <a:extLst>
              <a:ext uri="{FF2B5EF4-FFF2-40B4-BE49-F238E27FC236}">
                <a16:creationId xmlns:a16="http://schemas.microsoft.com/office/drawing/2014/main" xmlns="" id="{A57AFA7A-051D-4904-A246-6821B3ADFEF8}"/>
              </a:ext>
            </a:extLst>
          </p:cNvPr>
          <p:cNvSpPr/>
          <p:nvPr/>
        </p:nvSpPr>
        <p:spPr>
          <a:xfrm>
            <a:off x="8069883" y="3828762"/>
            <a:ext cx="125015" cy="129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7" h="21427" extrusionOk="0">
                <a:moveTo>
                  <a:pt x="13789" y="10713"/>
                </a:moveTo>
                <a:lnTo>
                  <a:pt x="21166" y="3335"/>
                </a:lnTo>
                <a:cubicBezTo>
                  <a:pt x="21513" y="2989"/>
                  <a:pt x="21513" y="2426"/>
                  <a:pt x="21166" y="2080"/>
                </a:cubicBezTo>
                <a:lnTo>
                  <a:pt x="19346" y="260"/>
                </a:lnTo>
                <a:cubicBezTo>
                  <a:pt x="19000" y="-87"/>
                  <a:pt x="18437" y="-87"/>
                  <a:pt x="18091" y="260"/>
                </a:cubicBezTo>
                <a:lnTo>
                  <a:pt x="10713" y="7637"/>
                </a:lnTo>
                <a:lnTo>
                  <a:pt x="3335" y="260"/>
                </a:lnTo>
                <a:cubicBezTo>
                  <a:pt x="2989" y="-87"/>
                  <a:pt x="2426" y="-87"/>
                  <a:pt x="2079" y="260"/>
                </a:cubicBezTo>
                <a:lnTo>
                  <a:pt x="260" y="2080"/>
                </a:lnTo>
                <a:cubicBezTo>
                  <a:pt x="-87" y="2426"/>
                  <a:pt x="-87" y="2989"/>
                  <a:pt x="260" y="3335"/>
                </a:cubicBezTo>
                <a:lnTo>
                  <a:pt x="7637" y="10713"/>
                </a:lnTo>
                <a:lnTo>
                  <a:pt x="260" y="18091"/>
                </a:lnTo>
                <a:cubicBezTo>
                  <a:pt x="-87" y="18437"/>
                  <a:pt x="-87" y="19000"/>
                  <a:pt x="260" y="19346"/>
                </a:cubicBezTo>
                <a:lnTo>
                  <a:pt x="2079" y="21166"/>
                </a:lnTo>
                <a:cubicBezTo>
                  <a:pt x="2426" y="21513"/>
                  <a:pt x="2989" y="21513"/>
                  <a:pt x="3335" y="21166"/>
                </a:cubicBezTo>
                <a:lnTo>
                  <a:pt x="10713" y="13789"/>
                </a:lnTo>
                <a:lnTo>
                  <a:pt x="18091" y="21166"/>
                </a:lnTo>
                <a:cubicBezTo>
                  <a:pt x="18437" y="21513"/>
                  <a:pt x="19000" y="21513"/>
                  <a:pt x="19346" y="21166"/>
                </a:cubicBezTo>
                <a:lnTo>
                  <a:pt x="21166" y="19346"/>
                </a:lnTo>
                <a:cubicBezTo>
                  <a:pt x="21513" y="19000"/>
                  <a:pt x="21513" y="18437"/>
                  <a:pt x="21166" y="18091"/>
                </a:cubicBezTo>
                <a:cubicBezTo>
                  <a:pt x="21166" y="18091"/>
                  <a:pt x="13789" y="10713"/>
                  <a:pt x="13789" y="10713"/>
                </a:cubicBezTo>
                <a:close/>
              </a:path>
            </a:pathLst>
          </a:custGeom>
          <a:solidFill>
            <a:srgbClr val="FBCD98"/>
          </a:solidFill>
          <a:ln w="12700">
            <a:miter lim="400000"/>
          </a:ln>
        </p:spPr>
        <p:txBody>
          <a:bodyPr lIns="42446" tIns="42446" rIns="42446" bIns="42446" anchor="ctr"/>
          <a:lstStyle/>
          <a:p>
            <a:pPr defTabSz="573019">
              <a:defRPr sz="3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defRPr>
            </a:pPr>
            <a:endParaRPr sz="27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" name="Shape 295">
            <a:extLst>
              <a:ext uri="{FF2B5EF4-FFF2-40B4-BE49-F238E27FC236}">
                <a16:creationId xmlns:a16="http://schemas.microsoft.com/office/drawing/2014/main" xmlns="" id="{569747AF-C0FE-4996-BB4D-F71EC9E87C96}"/>
              </a:ext>
            </a:extLst>
          </p:cNvPr>
          <p:cNvSpPr/>
          <p:nvPr/>
        </p:nvSpPr>
        <p:spPr>
          <a:xfrm>
            <a:off x="6680454" y="1748379"/>
            <a:ext cx="125015" cy="129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7" h="21427" extrusionOk="0">
                <a:moveTo>
                  <a:pt x="13789" y="10713"/>
                </a:moveTo>
                <a:lnTo>
                  <a:pt x="21166" y="3335"/>
                </a:lnTo>
                <a:cubicBezTo>
                  <a:pt x="21513" y="2989"/>
                  <a:pt x="21513" y="2426"/>
                  <a:pt x="21166" y="2080"/>
                </a:cubicBezTo>
                <a:lnTo>
                  <a:pt x="19346" y="260"/>
                </a:lnTo>
                <a:cubicBezTo>
                  <a:pt x="19000" y="-87"/>
                  <a:pt x="18437" y="-87"/>
                  <a:pt x="18091" y="260"/>
                </a:cubicBezTo>
                <a:lnTo>
                  <a:pt x="10713" y="7637"/>
                </a:lnTo>
                <a:lnTo>
                  <a:pt x="3335" y="260"/>
                </a:lnTo>
                <a:cubicBezTo>
                  <a:pt x="2989" y="-87"/>
                  <a:pt x="2426" y="-87"/>
                  <a:pt x="2079" y="260"/>
                </a:cubicBezTo>
                <a:lnTo>
                  <a:pt x="260" y="2080"/>
                </a:lnTo>
                <a:cubicBezTo>
                  <a:pt x="-87" y="2426"/>
                  <a:pt x="-87" y="2989"/>
                  <a:pt x="260" y="3335"/>
                </a:cubicBezTo>
                <a:lnTo>
                  <a:pt x="7637" y="10713"/>
                </a:lnTo>
                <a:lnTo>
                  <a:pt x="260" y="18091"/>
                </a:lnTo>
                <a:cubicBezTo>
                  <a:pt x="-87" y="18437"/>
                  <a:pt x="-87" y="19000"/>
                  <a:pt x="260" y="19346"/>
                </a:cubicBezTo>
                <a:lnTo>
                  <a:pt x="2079" y="21166"/>
                </a:lnTo>
                <a:cubicBezTo>
                  <a:pt x="2426" y="21513"/>
                  <a:pt x="2989" y="21513"/>
                  <a:pt x="3335" y="21166"/>
                </a:cubicBezTo>
                <a:lnTo>
                  <a:pt x="10713" y="13789"/>
                </a:lnTo>
                <a:lnTo>
                  <a:pt x="18091" y="21166"/>
                </a:lnTo>
                <a:cubicBezTo>
                  <a:pt x="18437" y="21513"/>
                  <a:pt x="19000" y="21513"/>
                  <a:pt x="19346" y="21166"/>
                </a:cubicBezTo>
                <a:lnTo>
                  <a:pt x="21166" y="19346"/>
                </a:lnTo>
                <a:cubicBezTo>
                  <a:pt x="21513" y="19000"/>
                  <a:pt x="21513" y="18437"/>
                  <a:pt x="21166" y="18091"/>
                </a:cubicBezTo>
                <a:cubicBezTo>
                  <a:pt x="21166" y="18091"/>
                  <a:pt x="13789" y="10713"/>
                  <a:pt x="13789" y="10713"/>
                </a:cubicBezTo>
                <a:close/>
              </a:path>
            </a:pathLst>
          </a:custGeom>
          <a:solidFill>
            <a:srgbClr val="FBCD98"/>
          </a:solidFill>
          <a:ln w="12700">
            <a:miter lim="400000"/>
          </a:ln>
        </p:spPr>
        <p:txBody>
          <a:bodyPr lIns="42446" tIns="42446" rIns="42446" bIns="42446" anchor="ctr"/>
          <a:lstStyle/>
          <a:p>
            <a:pPr defTabSz="573019">
              <a:defRPr sz="3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defRPr>
            </a:pPr>
            <a:endParaRPr sz="27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" name="Shape 296">
            <a:extLst>
              <a:ext uri="{FF2B5EF4-FFF2-40B4-BE49-F238E27FC236}">
                <a16:creationId xmlns:a16="http://schemas.microsoft.com/office/drawing/2014/main" xmlns="" id="{5C0A21D0-033F-4463-9BDA-402DF038FF63}"/>
              </a:ext>
            </a:extLst>
          </p:cNvPr>
          <p:cNvSpPr/>
          <p:nvPr/>
        </p:nvSpPr>
        <p:spPr>
          <a:xfrm>
            <a:off x="6660396" y="3681236"/>
            <a:ext cx="125015" cy="129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7" h="21427" extrusionOk="0">
                <a:moveTo>
                  <a:pt x="13789" y="10713"/>
                </a:moveTo>
                <a:lnTo>
                  <a:pt x="21166" y="3335"/>
                </a:lnTo>
                <a:cubicBezTo>
                  <a:pt x="21513" y="2989"/>
                  <a:pt x="21513" y="2426"/>
                  <a:pt x="21166" y="2080"/>
                </a:cubicBezTo>
                <a:lnTo>
                  <a:pt x="19346" y="260"/>
                </a:lnTo>
                <a:cubicBezTo>
                  <a:pt x="19000" y="-87"/>
                  <a:pt x="18437" y="-87"/>
                  <a:pt x="18091" y="260"/>
                </a:cubicBezTo>
                <a:lnTo>
                  <a:pt x="10713" y="7637"/>
                </a:lnTo>
                <a:lnTo>
                  <a:pt x="3335" y="260"/>
                </a:lnTo>
                <a:cubicBezTo>
                  <a:pt x="2989" y="-87"/>
                  <a:pt x="2426" y="-87"/>
                  <a:pt x="2079" y="260"/>
                </a:cubicBezTo>
                <a:lnTo>
                  <a:pt x="260" y="2080"/>
                </a:lnTo>
                <a:cubicBezTo>
                  <a:pt x="-87" y="2426"/>
                  <a:pt x="-87" y="2989"/>
                  <a:pt x="260" y="3335"/>
                </a:cubicBezTo>
                <a:lnTo>
                  <a:pt x="7637" y="10713"/>
                </a:lnTo>
                <a:lnTo>
                  <a:pt x="260" y="18091"/>
                </a:lnTo>
                <a:cubicBezTo>
                  <a:pt x="-87" y="18437"/>
                  <a:pt x="-87" y="19000"/>
                  <a:pt x="260" y="19346"/>
                </a:cubicBezTo>
                <a:lnTo>
                  <a:pt x="2079" y="21166"/>
                </a:lnTo>
                <a:cubicBezTo>
                  <a:pt x="2426" y="21513"/>
                  <a:pt x="2989" y="21513"/>
                  <a:pt x="3335" y="21166"/>
                </a:cubicBezTo>
                <a:lnTo>
                  <a:pt x="10713" y="13789"/>
                </a:lnTo>
                <a:lnTo>
                  <a:pt x="18091" y="21166"/>
                </a:lnTo>
                <a:cubicBezTo>
                  <a:pt x="18437" y="21513"/>
                  <a:pt x="19000" y="21513"/>
                  <a:pt x="19346" y="21166"/>
                </a:cubicBezTo>
                <a:lnTo>
                  <a:pt x="21166" y="19346"/>
                </a:lnTo>
                <a:cubicBezTo>
                  <a:pt x="21513" y="19000"/>
                  <a:pt x="21513" y="18437"/>
                  <a:pt x="21166" y="18091"/>
                </a:cubicBezTo>
                <a:cubicBezTo>
                  <a:pt x="21166" y="18091"/>
                  <a:pt x="13789" y="10713"/>
                  <a:pt x="13789" y="10713"/>
                </a:cubicBezTo>
                <a:close/>
              </a:path>
            </a:pathLst>
          </a:custGeom>
          <a:solidFill>
            <a:srgbClr val="FBCD98"/>
          </a:solidFill>
          <a:ln w="12700">
            <a:miter lim="400000"/>
          </a:ln>
        </p:spPr>
        <p:txBody>
          <a:bodyPr lIns="42446" tIns="42446" rIns="42446" bIns="42446" anchor="ctr"/>
          <a:lstStyle/>
          <a:p>
            <a:pPr defTabSz="573019">
              <a:defRPr sz="3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defRPr>
            </a:pPr>
            <a:endParaRPr sz="27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" name="Shape 297">
            <a:extLst>
              <a:ext uri="{FF2B5EF4-FFF2-40B4-BE49-F238E27FC236}">
                <a16:creationId xmlns:a16="http://schemas.microsoft.com/office/drawing/2014/main" xmlns="" id="{7558EEE7-7041-43C5-810C-A4AA784D5B10}"/>
              </a:ext>
            </a:extLst>
          </p:cNvPr>
          <p:cNvSpPr/>
          <p:nvPr/>
        </p:nvSpPr>
        <p:spPr>
          <a:xfrm>
            <a:off x="8119990" y="4501422"/>
            <a:ext cx="125015" cy="129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7" h="21427" extrusionOk="0">
                <a:moveTo>
                  <a:pt x="13789" y="10713"/>
                </a:moveTo>
                <a:lnTo>
                  <a:pt x="21166" y="3335"/>
                </a:lnTo>
                <a:cubicBezTo>
                  <a:pt x="21513" y="2989"/>
                  <a:pt x="21513" y="2426"/>
                  <a:pt x="21166" y="2080"/>
                </a:cubicBezTo>
                <a:lnTo>
                  <a:pt x="19346" y="260"/>
                </a:lnTo>
                <a:cubicBezTo>
                  <a:pt x="19000" y="-87"/>
                  <a:pt x="18437" y="-87"/>
                  <a:pt x="18091" y="260"/>
                </a:cubicBezTo>
                <a:lnTo>
                  <a:pt x="10713" y="7637"/>
                </a:lnTo>
                <a:lnTo>
                  <a:pt x="3335" y="260"/>
                </a:lnTo>
                <a:cubicBezTo>
                  <a:pt x="2989" y="-87"/>
                  <a:pt x="2426" y="-87"/>
                  <a:pt x="2079" y="260"/>
                </a:cubicBezTo>
                <a:lnTo>
                  <a:pt x="260" y="2080"/>
                </a:lnTo>
                <a:cubicBezTo>
                  <a:pt x="-87" y="2426"/>
                  <a:pt x="-87" y="2989"/>
                  <a:pt x="260" y="3335"/>
                </a:cubicBezTo>
                <a:lnTo>
                  <a:pt x="7637" y="10713"/>
                </a:lnTo>
                <a:lnTo>
                  <a:pt x="260" y="18091"/>
                </a:lnTo>
                <a:cubicBezTo>
                  <a:pt x="-87" y="18437"/>
                  <a:pt x="-87" y="19000"/>
                  <a:pt x="260" y="19346"/>
                </a:cubicBezTo>
                <a:lnTo>
                  <a:pt x="2079" y="21166"/>
                </a:lnTo>
                <a:cubicBezTo>
                  <a:pt x="2426" y="21513"/>
                  <a:pt x="2989" y="21513"/>
                  <a:pt x="3335" y="21166"/>
                </a:cubicBezTo>
                <a:lnTo>
                  <a:pt x="10713" y="13789"/>
                </a:lnTo>
                <a:lnTo>
                  <a:pt x="18091" y="21166"/>
                </a:lnTo>
                <a:cubicBezTo>
                  <a:pt x="18437" y="21513"/>
                  <a:pt x="19000" y="21513"/>
                  <a:pt x="19346" y="21166"/>
                </a:cubicBezTo>
                <a:lnTo>
                  <a:pt x="21166" y="19346"/>
                </a:lnTo>
                <a:cubicBezTo>
                  <a:pt x="21513" y="19000"/>
                  <a:pt x="21513" y="18437"/>
                  <a:pt x="21166" y="18091"/>
                </a:cubicBezTo>
                <a:cubicBezTo>
                  <a:pt x="21166" y="18091"/>
                  <a:pt x="13789" y="10713"/>
                  <a:pt x="13789" y="10713"/>
                </a:cubicBezTo>
                <a:close/>
              </a:path>
            </a:pathLst>
          </a:custGeom>
          <a:solidFill>
            <a:srgbClr val="FBCD98"/>
          </a:solidFill>
          <a:ln w="12700">
            <a:miter lim="400000"/>
          </a:ln>
        </p:spPr>
        <p:txBody>
          <a:bodyPr lIns="42446" tIns="42446" rIns="42446" bIns="42446" anchor="ctr"/>
          <a:lstStyle/>
          <a:p>
            <a:pPr defTabSz="573019">
              <a:defRPr sz="3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defRPr>
            </a:pPr>
            <a:endParaRPr sz="27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82CB9648-2393-4264-BA9E-7E4A2922B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519" y="938327"/>
            <a:ext cx="843184" cy="5726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918632EE-82D3-4A52-BA56-AF98138A34B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99319" y="915806"/>
            <a:ext cx="855984" cy="542028"/>
          </a:xfrm>
          <a:prstGeom prst="rect">
            <a:avLst/>
          </a:prstGeom>
        </p:spPr>
      </p:pic>
      <p:pic>
        <p:nvPicPr>
          <p:cNvPr id="29" name="Picture 8" descr="LED Dental logo">
            <a:extLst>
              <a:ext uri="{FF2B5EF4-FFF2-40B4-BE49-F238E27FC236}">
                <a16:creationId xmlns:a16="http://schemas.microsoft.com/office/drawing/2014/main" xmlns="" id="{319722C9-1442-4BC2-8119-84D56E2BE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397" y="916103"/>
            <a:ext cx="941213" cy="5532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AdDent, Inc.   logo">
            <a:extLst>
              <a:ext uri="{FF2B5EF4-FFF2-40B4-BE49-F238E27FC236}">
                <a16:creationId xmlns:a16="http://schemas.microsoft.com/office/drawing/2014/main" xmlns="" id="{30287679-AB40-4E92-BA35-9A5F48897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317" y="897558"/>
            <a:ext cx="901140" cy="5793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DentalEZ Group   logo">
            <a:extLst>
              <a:ext uri="{FF2B5EF4-FFF2-40B4-BE49-F238E27FC236}">
                <a16:creationId xmlns:a16="http://schemas.microsoft.com/office/drawing/2014/main" xmlns="" id="{D50659C8-4139-4369-B1AB-8F327F5CE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080" y="916106"/>
            <a:ext cx="901140" cy="5607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Shape 286">
            <a:extLst>
              <a:ext uri="{FF2B5EF4-FFF2-40B4-BE49-F238E27FC236}">
                <a16:creationId xmlns:a16="http://schemas.microsoft.com/office/drawing/2014/main" xmlns="" id="{CFFDF3FA-32B6-4D70-A89B-529BDAAFC787}"/>
              </a:ext>
            </a:extLst>
          </p:cNvPr>
          <p:cNvSpPr/>
          <p:nvPr/>
        </p:nvSpPr>
        <p:spPr>
          <a:xfrm>
            <a:off x="4264210" y="1718547"/>
            <a:ext cx="126206" cy="129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7" h="21427" extrusionOk="0">
                <a:moveTo>
                  <a:pt x="13789" y="10713"/>
                </a:moveTo>
                <a:lnTo>
                  <a:pt x="21166" y="3335"/>
                </a:lnTo>
                <a:cubicBezTo>
                  <a:pt x="21513" y="2989"/>
                  <a:pt x="21513" y="2426"/>
                  <a:pt x="21166" y="2080"/>
                </a:cubicBezTo>
                <a:lnTo>
                  <a:pt x="19346" y="260"/>
                </a:lnTo>
                <a:cubicBezTo>
                  <a:pt x="19000" y="-87"/>
                  <a:pt x="18437" y="-87"/>
                  <a:pt x="18091" y="260"/>
                </a:cubicBezTo>
                <a:lnTo>
                  <a:pt x="10713" y="7637"/>
                </a:lnTo>
                <a:lnTo>
                  <a:pt x="3335" y="260"/>
                </a:lnTo>
                <a:cubicBezTo>
                  <a:pt x="2989" y="-87"/>
                  <a:pt x="2426" y="-87"/>
                  <a:pt x="2079" y="260"/>
                </a:cubicBezTo>
                <a:lnTo>
                  <a:pt x="260" y="2080"/>
                </a:lnTo>
                <a:cubicBezTo>
                  <a:pt x="-87" y="2426"/>
                  <a:pt x="-87" y="2989"/>
                  <a:pt x="260" y="3335"/>
                </a:cubicBezTo>
                <a:lnTo>
                  <a:pt x="7637" y="10713"/>
                </a:lnTo>
                <a:lnTo>
                  <a:pt x="260" y="18091"/>
                </a:lnTo>
                <a:cubicBezTo>
                  <a:pt x="-87" y="18437"/>
                  <a:pt x="-87" y="19000"/>
                  <a:pt x="260" y="19346"/>
                </a:cubicBezTo>
                <a:lnTo>
                  <a:pt x="2079" y="21166"/>
                </a:lnTo>
                <a:cubicBezTo>
                  <a:pt x="2426" y="21513"/>
                  <a:pt x="2989" y="21513"/>
                  <a:pt x="3335" y="21166"/>
                </a:cubicBezTo>
                <a:lnTo>
                  <a:pt x="10713" y="13789"/>
                </a:lnTo>
                <a:lnTo>
                  <a:pt x="18091" y="21166"/>
                </a:lnTo>
                <a:cubicBezTo>
                  <a:pt x="18437" y="21513"/>
                  <a:pt x="19000" y="21513"/>
                  <a:pt x="19346" y="21166"/>
                </a:cubicBezTo>
                <a:lnTo>
                  <a:pt x="21166" y="19346"/>
                </a:lnTo>
                <a:cubicBezTo>
                  <a:pt x="21513" y="19000"/>
                  <a:pt x="21513" y="18437"/>
                  <a:pt x="21166" y="18091"/>
                </a:cubicBezTo>
                <a:cubicBezTo>
                  <a:pt x="21166" y="18091"/>
                  <a:pt x="13789" y="10713"/>
                  <a:pt x="13789" y="10713"/>
                </a:cubicBezTo>
                <a:close/>
              </a:path>
            </a:pathLst>
          </a:custGeom>
          <a:solidFill>
            <a:srgbClr val="FBCD98"/>
          </a:solidFill>
          <a:ln w="12700">
            <a:miter lim="400000"/>
          </a:ln>
        </p:spPr>
        <p:txBody>
          <a:bodyPr lIns="42446" tIns="42446" rIns="42446" bIns="42446" anchor="ctr"/>
          <a:lstStyle/>
          <a:p>
            <a:pPr defTabSz="573019">
              <a:defRPr sz="3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defRPr>
            </a:pPr>
            <a:endParaRPr sz="27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" name="Shape 286">
            <a:extLst>
              <a:ext uri="{FF2B5EF4-FFF2-40B4-BE49-F238E27FC236}">
                <a16:creationId xmlns:a16="http://schemas.microsoft.com/office/drawing/2014/main" xmlns="" id="{4EB70693-40F0-47AB-BD77-3F2AF1942782}"/>
              </a:ext>
            </a:extLst>
          </p:cNvPr>
          <p:cNvSpPr/>
          <p:nvPr/>
        </p:nvSpPr>
        <p:spPr>
          <a:xfrm>
            <a:off x="5329834" y="1725838"/>
            <a:ext cx="126206" cy="129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7" h="21427" extrusionOk="0">
                <a:moveTo>
                  <a:pt x="13789" y="10713"/>
                </a:moveTo>
                <a:lnTo>
                  <a:pt x="21166" y="3335"/>
                </a:lnTo>
                <a:cubicBezTo>
                  <a:pt x="21513" y="2989"/>
                  <a:pt x="21513" y="2426"/>
                  <a:pt x="21166" y="2080"/>
                </a:cubicBezTo>
                <a:lnTo>
                  <a:pt x="19346" y="260"/>
                </a:lnTo>
                <a:cubicBezTo>
                  <a:pt x="19000" y="-87"/>
                  <a:pt x="18437" y="-87"/>
                  <a:pt x="18091" y="260"/>
                </a:cubicBezTo>
                <a:lnTo>
                  <a:pt x="10713" y="7637"/>
                </a:lnTo>
                <a:lnTo>
                  <a:pt x="3335" y="260"/>
                </a:lnTo>
                <a:cubicBezTo>
                  <a:pt x="2989" y="-87"/>
                  <a:pt x="2426" y="-87"/>
                  <a:pt x="2079" y="260"/>
                </a:cubicBezTo>
                <a:lnTo>
                  <a:pt x="260" y="2080"/>
                </a:lnTo>
                <a:cubicBezTo>
                  <a:pt x="-87" y="2426"/>
                  <a:pt x="-87" y="2989"/>
                  <a:pt x="260" y="3335"/>
                </a:cubicBezTo>
                <a:lnTo>
                  <a:pt x="7637" y="10713"/>
                </a:lnTo>
                <a:lnTo>
                  <a:pt x="260" y="18091"/>
                </a:lnTo>
                <a:cubicBezTo>
                  <a:pt x="-87" y="18437"/>
                  <a:pt x="-87" y="19000"/>
                  <a:pt x="260" y="19346"/>
                </a:cubicBezTo>
                <a:lnTo>
                  <a:pt x="2079" y="21166"/>
                </a:lnTo>
                <a:cubicBezTo>
                  <a:pt x="2426" y="21513"/>
                  <a:pt x="2989" y="21513"/>
                  <a:pt x="3335" y="21166"/>
                </a:cubicBezTo>
                <a:lnTo>
                  <a:pt x="10713" y="13789"/>
                </a:lnTo>
                <a:lnTo>
                  <a:pt x="18091" y="21166"/>
                </a:lnTo>
                <a:cubicBezTo>
                  <a:pt x="18437" y="21513"/>
                  <a:pt x="19000" y="21513"/>
                  <a:pt x="19346" y="21166"/>
                </a:cubicBezTo>
                <a:lnTo>
                  <a:pt x="21166" y="19346"/>
                </a:lnTo>
                <a:cubicBezTo>
                  <a:pt x="21513" y="19000"/>
                  <a:pt x="21513" y="18437"/>
                  <a:pt x="21166" y="18091"/>
                </a:cubicBezTo>
                <a:cubicBezTo>
                  <a:pt x="21166" y="18091"/>
                  <a:pt x="13789" y="10713"/>
                  <a:pt x="13789" y="10713"/>
                </a:cubicBezTo>
                <a:close/>
              </a:path>
            </a:pathLst>
          </a:custGeom>
          <a:solidFill>
            <a:srgbClr val="FBCD98"/>
          </a:solidFill>
          <a:ln w="12700">
            <a:miter lim="400000"/>
          </a:ln>
        </p:spPr>
        <p:txBody>
          <a:bodyPr lIns="42446" tIns="42446" rIns="42446" bIns="42446" anchor="ctr"/>
          <a:lstStyle/>
          <a:p>
            <a:pPr defTabSz="573019">
              <a:defRPr sz="3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defRPr>
            </a:pPr>
            <a:endParaRPr sz="27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" name="Shape 286">
            <a:extLst>
              <a:ext uri="{FF2B5EF4-FFF2-40B4-BE49-F238E27FC236}">
                <a16:creationId xmlns:a16="http://schemas.microsoft.com/office/drawing/2014/main" xmlns="" id="{DCFADF6E-5AE5-408D-A001-9B7F216C56F9}"/>
              </a:ext>
            </a:extLst>
          </p:cNvPr>
          <p:cNvSpPr/>
          <p:nvPr/>
        </p:nvSpPr>
        <p:spPr>
          <a:xfrm>
            <a:off x="7994377" y="1725838"/>
            <a:ext cx="126206" cy="129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7" h="21427" extrusionOk="0">
                <a:moveTo>
                  <a:pt x="13789" y="10713"/>
                </a:moveTo>
                <a:lnTo>
                  <a:pt x="21166" y="3335"/>
                </a:lnTo>
                <a:cubicBezTo>
                  <a:pt x="21513" y="2989"/>
                  <a:pt x="21513" y="2426"/>
                  <a:pt x="21166" y="2080"/>
                </a:cubicBezTo>
                <a:lnTo>
                  <a:pt x="19346" y="260"/>
                </a:lnTo>
                <a:cubicBezTo>
                  <a:pt x="19000" y="-87"/>
                  <a:pt x="18437" y="-87"/>
                  <a:pt x="18091" y="260"/>
                </a:cubicBezTo>
                <a:lnTo>
                  <a:pt x="10713" y="7637"/>
                </a:lnTo>
                <a:lnTo>
                  <a:pt x="3335" y="260"/>
                </a:lnTo>
                <a:cubicBezTo>
                  <a:pt x="2989" y="-87"/>
                  <a:pt x="2426" y="-87"/>
                  <a:pt x="2079" y="260"/>
                </a:cubicBezTo>
                <a:lnTo>
                  <a:pt x="260" y="2080"/>
                </a:lnTo>
                <a:cubicBezTo>
                  <a:pt x="-87" y="2426"/>
                  <a:pt x="-87" y="2989"/>
                  <a:pt x="260" y="3335"/>
                </a:cubicBezTo>
                <a:lnTo>
                  <a:pt x="7637" y="10713"/>
                </a:lnTo>
                <a:lnTo>
                  <a:pt x="260" y="18091"/>
                </a:lnTo>
                <a:cubicBezTo>
                  <a:pt x="-87" y="18437"/>
                  <a:pt x="-87" y="19000"/>
                  <a:pt x="260" y="19346"/>
                </a:cubicBezTo>
                <a:lnTo>
                  <a:pt x="2079" y="21166"/>
                </a:lnTo>
                <a:cubicBezTo>
                  <a:pt x="2426" y="21513"/>
                  <a:pt x="2989" y="21513"/>
                  <a:pt x="3335" y="21166"/>
                </a:cubicBezTo>
                <a:lnTo>
                  <a:pt x="10713" y="13789"/>
                </a:lnTo>
                <a:lnTo>
                  <a:pt x="18091" y="21166"/>
                </a:lnTo>
                <a:cubicBezTo>
                  <a:pt x="18437" y="21513"/>
                  <a:pt x="19000" y="21513"/>
                  <a:pt x="19346" y="21166"/>
                </a:cubicBezTo>
                <a:lnTo>
                  <a:pt x="21166" y="19346"/>
                </a:lnTo>
                <a:cubicBezTo>
                  <a:pt x="21513" y="19000"/>
                  <a:pt x="21513" y="18437"/>
                  <a:pt x="21166" y="18091"/>
                </a:cubicBezTo>
                <a:cubicBezTo>
                  <a:pt x="21166" y="18091"/>
                  <a:pt x="13789" y="10713"/>
                  <a:pt x="13789" y="10713"/>
                </a:cubicBezTo>
                <a:close/>
              </a:path>
            </a:pathLst>
          </a:custGeom>
          <a:solidFill>
            <a:srgbClr val="FBCD98"/>
          </a:solidFill>
          <a:ln w="12700">
            <a:miter lim="400000"/>
          </a:ln>
        </p:spPr>
        <p:txBody>
          <a:bodyPr lIns="42446" tIns="42446" rIns="42446" bIns="42446" anchor="ctr"/>
          <a:lstStyle/>
          <a:p>
            <a:pPr defTabSz="573019">
              <a:defRPr sz="3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defRPr>
            </a:pPr>
            <a:endParaRPr sz="27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" name="Shape 295">
            <a:extLst>
              <a:ext uri="{FF2B5EF4-FFF2-40B4-BE49-F238E27FC236}">
                <a16:creationId xmlns:a16="http://schemas.microsoft.com/office/drawing/2014/main" xmlns="" id="{693AF8FB-5256-4104-8A41-C1D637CD690E}"/>
              </a:ext>
            </a:extLst>
          </p:cNvPr>
          <p:cNvSpPr/>
          <p:nvPr/>
        </p:nvSpPr>
        <p:spPr>
          <a:xfrm>
            <a:off x="6670425" y="4479258"/>
            <a:ext cx="125015" cy="129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7" h="21427" extrusionOk="0">
                <a:moveTo>
                  <a:pt x="13789" y="10713"/>
                </a:moveTo>
                <a:lnTo>
                  <a:pt x="21166" y="3335"/>
                </a:lnTo>
                <a:cubicBezTo>
                  <a:pt x="21513" y="2989"/>
                  <a:pt x="21513" y="2426"/>
                  <a:pt x="21166" y="2080"/>
                </a:cubicBezTo>
                <a:lnTo>
                  <a:pt x="19346" y="260"/>
                </a:lnTo>
                <a:cubicBezTo>
                  <a:pt x="19000" y="-87"/>
                  <a:pt x="18437" y="-87"/>
                  <a:pt x="18091" y="260"/>
                </a:cubicBezTo>
                <a:lnTo>
                  <a:pt x="10713" y="7637"/>
                </a:lnTo>
                <a:lnTo>
                  <a:pt x="3335" y="260"/>
                </a:lnTo>
                <a:cubicBezTo>
                  <a:pt x="2989" y="-87"/>
                  <a:pt x="2426" y="-87"/>
                  <a:pt x="2079" y="260"/>
                </a:cubicBezTo>
                <a:lnTo>
                  <a:pt x="260" y="2080"/>
                </a:lnTo>
                <a:cubicBezTo>
                  <a:pt x="-87" y="2426"/>
                  <a:pt x="-87" y="2989"/>
                  <a:pt x="260" y="3335"/>
                </a:cubicBezTo>
                <a:lnTo>
                  <a:pt x="7637" y="10713"/>
                </a:lnTo>
                <a:lnTo>
                  <a:pt x="260" y="18091"/>
                </a:lnTo>
                <a:cubicBezTo>
                  <a:pt x="-87" y="18437"/>
                  <a:pt x="-87" y="19000"/>
                  <a:pt x="260" y="19346"/>
                </a:cubicBezTo>
                <a:lnTo>
                  <a:pt x="2079" y="21166"/>
                </a:lnTo>
                <a:cubicBezTo>
                  <a:pt x="2426" y="21513"/>
                  <a:pt x="2989" y="21513"/>
                  <a:pt x="3335" y="21166"/>
                </a:cubicBezTo>
                <a:lnTo>
                  <a:pt x="10713" y="13789"/>
                </a:lnTo>
                <a:lnTo>
                  <a:pt x="18091" y="21166"/>
                </a:lnTo>
                <a:cubicBezTo>
                  <a:pt x="18437" y="21513"/>
                  <a:pt x="19000" y="21513"/>
                  <a:pt x="19346" y="21166"/>
                </a:cubicBezTo>
                <a:lnTo>
                  <a:pt x="21166" y="19346"/>
                </a:lnTo>
                <a:cubicBezTo>
                  <a:pt x="21513" y="19000"/>
                  <a:pt x="21513" y="18437"/>
                  <a:pt x="21166" y="18091"/>
                </a:cubicBezTo>
                <a:cubicBezTo>
                  <a:pt x="21166" y="18091"/>
                  <a:pt x="13789" y="10713"/>
                  <a:pt x="13789" y="10713"/>
                </a:cubicBezTo>
                <a:close/>
              </a:path>
            </a:pathLst>
          </a:custGeom>
          <a:solidFill>
            <a:srgbClr val="FBCD98"/>
          </a:solidFill>
          <a:ln w="12700">
            <a:miter lim="400000"/>
          </a:ln>
        </p:spPr>
        <p:txBody>
          <a:bodyPr lIns="42446" tIns="42446" rIns="42446" bIns="42446" anchor="ctr"/>
          <a:lstStyle/>
          <a:p>
            <a:pPr defTabSz="573019">
              <a:defRPr sz="3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defRPr>
            </a:pPr>
            <a:endParaRPr sz="27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" name="Shape 278">
            <a:extLst>
              <a:ext uri="{FF2B5EF4-FFF2-40B4-BE49-F238E27FC236}">
                <a16:creationId xmlns:a16="http://schemas.microsoft.com/office/drawing/2014/main" xmlns="" id="{E968D38D-0D17-4B2D-A07E-ABA68D044BBD}"/>
              </a:ext>
            </a:extLst>
          </p:cNvPr>
          <p:cNvSpPr/>
          <p:nvPr/>
        </p:nvSpPr>
        <p:spPr>
          <a:xfrm>
            <a:off x="3230948" y="4501426"/>
            <a:ext cx="146447" cy="119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00" y="0"/>
                </a:moveTo>
                <a:lnTo>
                  <a:pt x="17185" y="1814"/>
                </a:lnTo>
                <a:lnTo>
                  <a:pt x="7329" y="14452"/>
                </a:lnTo>
                <a:lnTo>
                  <a:pt x="2914" y="9116"/>
                </a:lnTo>
                <a:lnTo>
                  <a:pt x="0" y="12639"/>
                </a:lnTo>
                <a:lnTo>
                  <a:pt x="7414" y="21600"/>
                </a:lnTo>
                <a:lnTo>
                  <a:pt x="8871" y="19735"/>
                </a:lnTo>
                <a:lnTo>
                  <a:pt x="20185" y="5232"/>
                </a:lnTo>
                <a:lnTo>
                  <a:pt x="21600" y="3419"/>
                </a:lnTo>
                <a:cubicBezTo>
                  <a:pt x="21600" y="3419"/>
                  <a:pt x="18600" y="0"/>
                  <a:pt x="1860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2446" tIns="42446" rIns="42446" bIns="42446" anchor="ctr"/>
          <a:lstStyle/>
          <a:p>
            <a:pPr defTabSz="573019">
              <a:defRPr sz="3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defRPr>
            </a:pPr>
            <a:endParaRPr sz="27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Shape 278">
            <a:extLst>
              <a:ext uri="{FF2B5EF4-FFF2-40B4-BE49-F238E27FC236}">
                <a16:creationId xmlns:a16="http://schemas.microsoft.com/office/drawing/2014/main" xmlns="" id="{4672B74B-043E-40AA-8F7C-222AF5D8F20F}"/>
              </a:ext>
            </a:extLst>
          </p:cNvPr>
          <p:cNvSpPr/>
          <p:nvPr/>
        </p:nvSpPr>
        <p:spPr>
          <a:xfrm>
            <a:off x="3246753" y="1723905"/>
            <a:ext cx="146447" cy="119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00" y="0"/>
                </a:moveTo>
                <a:lnTo>
                  <a:pt x="17185" y="1814"/>
                </a:lnTo>
                <a:lnTo>
                  <a:pt x="7329" y="14452"/>
                </a:lnTo>
                <a:lnTo>
                  <a:pt x="2914" y="9116"/>
                </a:lnTo>
                <a:lnTo>
                  <a:pt x="0" y="12639"/>
                </a:lnTo>
                <a:lnTo>
                  <a:pt x="7414" y="21600"/>
                </a:lnTo>
                <a:lnTo>
                  <a:pt x="8871" y="19735"/>
                </a:lnTo>
                <a:lnTo>
                  <a:pt x="20185" y="5232"/>
                </a:lnTo>
                <a:lnTo>
                  <a:pt x="21600" y="3419"/>
                </a:lnTo>
                <a:cubicBezTo>
                  <a:pt x="21600" y="3419"/>
                  <a:pt x="18600" y="0"/>
                  <a:pt x="1860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2446" tIns="42446" rIns="42446" bIns="42446" anchor="ctr"/>
          <a:lstStyle/>
          <a:p>
            <a:pPr defTabSz="573019">
              <a:defRPr sz="3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defRPr>
            </a:pPr>
            <a:endParaRPr sz="27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" name="Shape 278">
            <a:extLst>
              <a:ext uri="{FF2B5EF4-FFF2-40B4-BE49-F238E27FC236}">
                <a16:creationId xmlns:a16="http://schemas.microsoft.com/office/drawing/2014/main" xmlns="" id="{55500BAE-EDD0-408C-A552-98BDA6D3230E}"/>
              </a:ext>
            </a:extLst>
          </p:cNvPr>
          <p:cNvSpPr/>
          <p:nvPr/>
        </p:nvSpPr>
        <p:spPr>
          <a:xfrm>
            <a:off x="3246753" y="2295945"/>
            <a:ext cx="146447" cy="119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00" y="0"/>
                </a:moveTo>
                <a:lnTo>
                  <a:pt x="17185" y="1814"/>
                </a:lnTo>
                <a:lnTo>
                  <a:pt x="7329" y="14452"/>
                </a:lnTo>
                <a:lnTo>
                  <a:pt x="2914" y="9116"/>
                </a:lnTo>
                <a:lnTo>
                  <a:pt x="0" y="12639"/>
                </a:lnTo>
                <a:lnTo>
                  <a:pt x="7414" y="21600"/>
                </a:lnTo>
                <a:lnTo>
                  <a:pt x="8871" y="19735"/>
                </a:lnTo>
                <a:lnTo>
                  <a:pt x="20185" y="5232"/>
                </a:lnTo>
                <a:lnTo>
                  <a:pt x="21600" y="3419"/>
                </a:lnTo>
                <a:cubicBezTo>
                  <a:pt x="21600" y="3419"/>
                  <a:pt x="18600" y="0"/>
                  <a:pt x="1860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2446" tIns="42446" rIns="42446" bIns="42446" anchor="ctr"/>
          <a:lstStyle/>
          <a:p>
            <a:pPr defTabSz="573019">
              <a:defRPr sz="3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defRPr>
            </a:pPr>
            <a:endParaRPr sz="27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" name="Shape 278">
            <a:extLst>
              <a:ext uri="{FF2B5EF4-FFF2-40B4-BE49-F238E27FC236}">
                <a16:creationId xmlns:a16="http://schemas.microsoft.com/office/drawing/2014/main" xmlns="" id="{3939F130-A09A-49C2-8B40-C69B1EA04B10}"/>
              </a:ext>
            </a:extLst>
          </p:cNvPr>
          <p:cNvSpPr/>
          <p:nvPr/>
        </p:nvSpPr>
        <p:spPr>
          <a:xfrm>
            <a:off x="3230949" y="3020149"/>
            <a:ext cx="146447" cy="119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00" y="0"/>
                </a:moveTo>
                <a:lnTo>
                  <a:pt x="17185" y="1814"/>
                </a:lnTo>
                <a:lnTo>
                  <a:pt x="7329" y="14452"/>
                </a:lnTo>
                <a:lnTo>
                  <a:pt x="2914" y="9116"/>
                </a:lnTo>
                <a:lnTo>
                  <a:pt x="0" y="12639"/>
                </a:lnTo>
                <a:lnTo>
                  <a:pt x="7414" y="21600"/>
                </a:lnTo>
                <a:lnTo>
                  <a:pt x="8871" y="19735"/>
                </a:lnTo>
                <a:lnTo>
                  <a:pt x="20185" y="5232"/>
                </a:lnTo>
                <a:lnTo>
                  <a:pt x="21600" y="3419"/>
                </a:lnTo>
                <a:cubicBezTo>
                  <a:pt x="21600" y="3419"/>
                  <a:pt x="18600" y="0"/>
                  <a:pt x="1860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2446" tIns="42446" rIns="42446" bIns="42446" anchor="ctr"/>
          <a:lstStyle/>
          <a:p>
            <a:pPr defTabSz="573019">
              <a:defRPr sz="3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defRPr>
            </a:pPr>
            <a:endParaRPr sz="27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" name="Shape 278">
            <a:extLst>
              <a:ext uri="{FF2B5EF4-FFF2-40B4-BE49-F238E27FC236}">
                <a16:creationId xmlns:a16="http://schemas.microsoft.com/office/drawing/2014/main" xmlns="" id="{555151EB-0588-4315-93A4-BFE48150288B}"/>
              </a:ext>
            </a:extLst>
          </p:cNvPr>
          <p:cNvSpPr/>
          <p:nvPr/>
        </p:nvSpPr>
        <p:spPr>
          <a:xfrm>
            <a:off x="3230949" y="3751483"/>
            <a:ext cx="146447" cy="119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00" y="0"/>
                </a:moveTo>
                <a:lnTo>
                  <a:pt x="17185" y="1814"/>
                </a:lnTo>
                <a:lnTo>
                  <a:pt x="7329" y="14452"/>
                </a:lnTo>
                <a:lnTo>
                  <a:pt x="2914" y="9116"/>
                </a:lnTo>
                <a:lnTo>
                  <a:pt x="0" y="12639"/>
                </a:lnTo>
                <a:lnTo>
                  <a:pt x="7414" y="21600"/>
                </a:lnTo>
                <a:lnTo>
                  <a:pt x="8871" y="19735"/>
                </a:lnTo>
                <a:lnTo>
                  <a:pt x="20185" y="5232"/>
                </a:lnTo>
                <a:lnTo>
                  <a:pt x="21600" y="3419"/>
                </a:lnTo>
                <a:cubicBezTo>
                  <a:pt x="21600" y="3419"/>
                  <a:pt x="18600" y="0"/>
                  <a:pt x="1860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2446" tIns="42446" rIns="42446" bIns="42446" anchor="ctr"/>
          <a:lstStyle/>
          <a:p>
            <a:pPr defTabSz="573019">
              <a:defRPr sz="3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defRPr>
            </a:pPr>
            <a:endParaRPr sz="27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" name="Shape 292">
            <a:extLst>
              <a:ext uri="{FF2B5EF4-FFF2-40B4-BE49-F238E27FC236}">
                <a16:creationId xmlns:a16="http://schemas.microsoft.com/office/drawing/2014/main" xmlns="" id="{BCFD0ADD-A1AE-47C2-9FB4-4ECF45E10A2C}"/>
              </a:ext>
            </a:extLst>
          </p:cNvPr>
          <p:cNvSpPr/>
          <p:nvPr/>
        </p:nvSpPr>
        <p:spPr>
          <a:xfrm>
            <a:off x="6722904" y="3030498"/>
            <a:ext cx="125015" cy="129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7" h="21427" extrusionOk="0">
                <a:moveTo>
                  <a:pt x="13789" y="10713"/>
                </a:moveTo>
                <a:lnTo>
                  <a:pt x="21166" y="3335"/>
                </a:lnTo>
                <a:cubicBezTo>
                  <a:pt x="21513" y="2989"/>
                  <a:pt x="21513" y="2426"/>
                  <a:pt x="21166" y="2080"/>
                </a:cubicBezTo>
                <a:lnTo>
                  <a:pt x="19346" y="260"/>
                </a:lnTo>
                <a:cubicBezTo>
                  <a:pt x="19000" y="-87"/>
                  <a:pt x="18437" y="-87"/>
                  <a:pt x="18091" y="260"/>
                </a:cubicBezTo>
                <a:lnTo>
                  <a:pt x="10713" y="7637"/>
                </a:lnTo>
                <a:lnTo>
                  <a:pt x="3335" y="260"/>
                </a:lnTo>
                <a:cubicBezTo>
                  <a:pt x="2989" y="-87"/>
                  <a:pt x="2426" y="-87"/>
                  <a:pt x="2079" y="260"/>
                </a:cubicBezTo>
                <a:lnTo>
                  <a:pt x="260" y="2080"/>
                </a:lnTo>
                <a:cubicBezTo>
                  <a:pt x="-87" y="2426"/>
                  <a:pt x="-87" y="2989"/>
                  <a:pt x="260" y="3335"/>
                </a:cubicBezTo>
                <a:lnTo>
                  <a:pt x="7637" y="10713"/>
                </a:lnTo>
                <a:lnTo>
                  <a:pt x="260" y="18091"/>
                </a:lnTo>
                <a:cubicBezTo>
                  <a:pt x="-87" y="18437"/>
                  <a:pt x="-87" y="19000"/>
                  <a:pt x="260" y="19346"/>
                </a:cubicBezTo>
                <a:lnTo>
                  <a:pt x="2079" y="21166"/>
                </a:lnTo>
                <a:cubicBezTo>
                  <a:pt x="2426" y="21513"/>
                  <a:pt x="2989" y="21513"/>
                  <a:pt x="3335" y="21166"/>
                </a:cubicBezTo>
                <a:lnTo>
                  <a:pt x="10713" y="13789"/>
                </a:lnTo>
                <a:lnTo>
                  <a:pt x="18091" y="21166"/>
                </a:lnTo>
                <a:cubicBezTo>
                  <a:pt x="18437" y="21513"/>
                  <a:pt x="19000" y="21513"/>
                  <a:pt x="19346" y="21166"/>
                </a:cubicBezTo>
                <a:lnTo>
                  <a:pt x="21166" y="19346"/>
                </a:lnTo>
                <a:cubicBezTo>
                  <a:pt x="21513" y="19000"/>
                  <a:pt x="21513" y="18437"/>
                  <a:pt x="21166" y="18091"/>
                </a:cubicBezTo>
                <a:cubicBezTo>
                  <a:pt x="21166" y="18091"/>
                  <a:pt x="13789" y="10713"/>
                  <a:pt x="13789" y="10713"/>
                </a:cubicBezTo>
                <a:close/>
              </a:path>
            </a:pathLst>
          </a:custGeom>
          <a:solidFill>
            <a:srgbClr val="FBCD98"/>
          </a:solidFill>
          <a:ln w="12700">
            <a:miter lim="400000"/>
          </a:ln>
        </p:spPr>
        <p:txBody>
          <a:bodyPr lIns="42446" tIns="42446" rIns="42446" bIns="42446" anchor="ctr"/>
          <a:lstStyle/>
          <a:p>
            <a:pPr defTabSz="573019">
              <a:defRPr sz="3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defRPr>
            </a:pPr>
            <a:endParaRPr sz="27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089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0164" y="218210"/>
            <a:ext cx="8717973" cy="1177245"/>
          </a:xfrm>
          <a:prstGeom prst="rect">
            <a:avLst/>
          </a:prstGeom>
        </p:spPr>
        <p:txBody>
          <a:bodyPr wrap="square" lIns="68571" tIns="34289" rIns="68571" bIns="34289">
            <a:spAutoFit/>
          </a:bodyPr>
          <a:lstStyle/>
          <a:p>
            <a:r>
              <a:rPr lang="en-IN" b="1" i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Reports on Published Research:</a:t>
            </a:r>
            <a:r>
              <a:rPr lang="en-I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i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technique for early detection of human eye diseases </a:t>
            </a:r>
          </a:p>
          <a:p>
            <a:endParaRPr lang="en-IN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0164" y="563511"/>
            <a:ext cx="8717973" cy="4224233"/>
          </a:xfrm>
          <a:prstGeom prst="rect">
            <a:avLst/>
          </a:prstGeom>
        </p:spPr>
        <p:txBody>
          <a:bodyPr wrap="square" lIns="68571" tIns="34289" rIns="68571" bIns="34289">
            <a:spAutoFit/>
          </a:bodyPr>
          <a:lstStyle/>
          <a:p>
            <a:endParaRPr lang="en-IN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Televisions:</a:t>
            </a:r>
            <a:r>
              <a:rPr lang="en-IN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Zee News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http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://zeenews.india.com/health/this-new-technique-can-detect-human-eye-diseases-early-1962133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Odisha TV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https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://odishatv.in/technology/new-technique-for-early-detection-of-human-eye-diseases-184520/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 World India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https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://newsworldindia.in/lifestyle/now-early-detection-of-human-eye-diseases-is-possible-know-how/240282/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I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NewsX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http://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www.newsx.com/health-and-science/50839-new-technique-for-early-detection-of-human-eye-diseases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News Site:</a:t>
            </a:r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Yahoo News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in.news.yahoo.com/technique-early-detection-human-eye-diseases-081403358.html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 Magazine: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Nature India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http://www.natureasia.com/en/nindia/article/10.1038/nindia.2016.169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008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8159"/>
            <a:ext cx="8229600" cy="275070"/>
          </a:xfrm>
        </p:spPr>
        <p:txBody>
          <a:bodyPr>
            <a:noAutofit/>
          </a:bodyPr>
          <a:lstStyle/>
          <a:p>
            <a:pPr algn="l"/>
            <a:r>
              <a:rPr lang="en-IN" sz="1800" b="1" i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Reports on Published Research:</a:t>
            </a:r>
            <a:r>
              <a:rPr lang="en-IN" sz="1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i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technique for early detection of human eye diseases </a:t>
            </a:r>
            <a:br>
              <a:rPr lang="en-IN" sz="1800" b="1" i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Newspapers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I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Hindu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http://www.thehindu.com/sci-tech/science/Indian-scientists%E2%80%99-novel-approach-to-diagnose-retinal-diseases/article17004895.ece#comments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I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Standard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http://www.business-standard.com/article/news-ians/new-technique-for-early-detection-of-human-eye-diseases-116122700377_1.html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I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Indian Xpress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https://theindianxpress.com/20056/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I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Economic </a:t>
            </a:r>
            <a:r>
              <a:rPr lang="en-I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http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://economictimes.indiatimes.com/news/science/new-technique-for-early-detection-of-human-eye-diseases/articleshow/56198412.cms?from=mdr 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2288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/>
          </p:cNvSpPr>
          <p:nvPr/>
        </p:nvSpPr>
        <p:spPr bwMode="auto">
          <a:xfrm>
            <a:off x="7599691" y="4888308"/>
            <a:ext cx="299408" cy="206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710" tIns="33710" rIns="33710" bIns="33710" anchor="ctr">
            <a:spAutoFit/>
          </a:bodyPr>
          <a:lstStyle/>
          <a:p>
            <a:pPr algn="ctr" eaLnBrk="1"/>
            <a:r>
              <a:rPr lang="en-US" sz="900" dirty="0">
                <a:solidFill>
                  <a:srgbClr val="FFFFFF"/>
                </a:solidFill>
                <a:latin typeface="Trebuchet MS" charset="0"/>
                <a:sym typeface="Trebuchet MS" charset="0"/>
              </a:rPr>
              <a:t>24</a:t>
            </a:r>
            <a:endParaRPr lang="en-US" sz="1300" dirty="0">
              <a:solidFill>
                <a:srgbClr val="000000"/>
              </a:solidFill>
              <a:latin typeface="Trebuchet MS" charset="0"/>
              <a:sym typeface="Trebuchet MS" charset="0"/>
            </a:endParaRPr>
          </a:p>
        </p:txBody>
      </p:sp>
      <p:sp>
        <p:nvSpPr>
          <p:cNvPr id="19458" name="Rectangle 3"/>
          <p:cNvSpPr>
            <a:spLocks/>
          </p:cNvSpPr>
          <p:nvPr/>
        </p:nvSpPr>
        <p:spPr bwMode="auto">
          <a:xfrm>
            <a:off x="1485481" y="91399"/>
            <a:ext cx="33371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/>
            <a:r>
              <a:rPr lang="en-US" sz="2200" dirty="0">
                <a:solidFill>
                  <a:srgbClr val="D7D7D7"/>
                </a:solidFill>
                <a:latin typeface="Trebuchet MS" charset="0"/>
                <a:cs typeface="Trebuchet MS" charset="0"/>
                <a:sym typeface="Trebuchet MS" charset="0"/>
              </a:rPr>
              <a:t>24.</a:t>
            </a:r>
            <a:r>
              <a:rPr lang="en-US" sz="2400" dirty="0">
                <a:solidFill>
                  <a:srgbClr val="31859C"/>
                </a:solidFill>
                <a:latin typeface="Trebuchet MS" charset="0"/>
                <a:cs typeface="Trebuchet MS" charset="0"/>
                <a:sym typeface="Trebuchet MS" charset="0"/>
              </a:rPr>
              <a:t> </a:t>
            </a:r>
            <a:r>
              <a:rPr lang="en-US" sz="1900" dirty="0" smtClean="0">
                <a:solidFill>
                  <a:srgbClr val="31B9B5"/>
                </a:solidFill>
                <a:latin typeface="Trebuchet MS" charset="0"/>
                <a:cs typeface="Trebuchet MS" charset="0"/>
                <a:sym typeface="Trebuchet MS" charset="0"/>
              </a:rPr>
              <a:t> </a:t>
            </a:r>
            <a:r>
              <a:rPr lang="en-IN" sz="1900" dirty="0">
                <a:solidFill>
                  <a:srgbClr val="31B9B5"/>
                </a:solidFill>
                <a:latin typeface="Trebuchet MS" charset="0"/>
                <a:cs typeface="Trebuchet MS" charset="0"/>
              </a:rPr>
              <a:t>Cancer</a:t>
            </a:r>
            <a:r>
              <a:rPr lang="en-IN" sz="1900" dirty="0">
                <a:solidFill>
                  <a:srgbClr val="31B9B5"/>
                </a:solidFill>
                <a:latin typeface="Trebuchet MS" charset="0"/>
              </a:rPr>
              <a:t> Research </a:t>
            </a:r>
            <a:r>
              <a:rPr lang="en-US" sz="1900" dirty="0">
                <a:solidFill>
                  <a:srgbClr val="31B9B5"/>
                </a:solidFill>
                <a:latin typeface="Trebuchet MS" charset="0"/>
              </a:rPr>
              <a:t>Success </a:t>
            </a:r>
          </a:p>
        </p:txBody>
      </p:sp>
      <p:sp>
        <p:nvSpPr>
          <p:cNvPr id="19519" name="Line 6"/>
          <p:cNvSpPr>
            <a:spLocks noChangeShapeType="1"/>
          </p:cNvSpPr>
          <p:nvPr/>
        </p:nvSpPr>
        <p:spPr bwMode="auto">
          <a:xfrm>
            <a:off x="1543265" y="564146"/>
            <a:ext cx="6059581" cy="0"/>
          </a:xfrm>
          <a:prstGeom prst="line">
            <a:avLst/>
          </a:prstGeom>
          <a:noFill/>
          <a:ln w="15875" cap="rnd">
            <a:solidFill>
              <a:srgbClr val="31B9B5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1543268" y="670280"/>
            <a:ext cx="6056429" cy="233140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r>
              <a:rPr lang="en-IN" sz="1300" b="1" dirty="0">
                <a:solidFill>
                  <a:schemeClr val="bg1">
                    <a:lumMod val="50000"/>
                  </a:schemeClr>
                </a:solidFill>
              </a:rPr>
              <a:t>Newspapers &amp; Research Magazines:</a:t>
            </a:r>
            <a:r>
              <a:rPr lang="en-IN" sz="1300" dirty="0"/>
              <a:t/>
            </a:r>
            <a:br>
              <a:rPr lang="en-IN" sz="1300" dirty="0"/>
            </a:br>
            <a:r>
              <a:rPr lang="en-IN" sz="1300" dirty="0"/>
              <a:t>[1]</a:t>
            </a:r>
            <a:r>
              <a:rPr lang="en-IN" sz="1300" b="1" dirty="0">
                <a:solidFill>
                  <a:srgbClr val="FF0000"/>
                </a:solidFill>
              </a:rPr>
              <a:t>The Hindu</a:t>
            </a:r>
            <a:r>
              <a:rPr lang="en-IN" sz="1300" dirty="0"/>
              <a:t>:</a:t>
            </a:r>
            <a:r>
              <a:rPr lang="en-US" sz="1300" dirty="0"/>
              <a:t>http://www.thehindu.com/sci-tech/science/diagnosing-early-stage-cervical-cancer-using-artificial-intelligence/article22267117.ece</a:t>
            </a:r>
            <a:r>
              <a:rPr lang="en-IN" sz="1300" dirty="0"/>
              <a:t/>
            </a:r>
            <a:br>
              <a:rPr lang="en-IN" sz="1300" dirty="0"/>
            </a:br>
            <a:r>
              <a:rPr lang="en-IN" sz="1300" dirty="0"/>
              <a:t>[2]</a:t>
            </a:r>
            <a:r>
              <a:rPr lang="en-IN" sz="1300" b="1" dirty="0">
                <a:solidFill>
                  <a:srgbClr val="FF0000"/>
                </a:solidFill>
              </a:rPr>
              <a:t>Business </a:t>
            </a:r>
            <a:r>
              <a:rPr lang="en-IN" sz="1300" b="1" dirty="0" err="1">
                <a:solidFill>
                  <a:srgbClr val="FF0000"/>
                </a:solidFill>
              </a:rPr>
              <a:t>Standard</a:t>
            </a:r>
            <a:r>
              <a:rPr lang="en-IN" sz="1300" dirty="0" err="1"/>
              <a:t>:http</a:t>
            </a:r>
            <a:r>
              <a:rPr lang="en-IN" sz="1300" dirty="0"/>
              <a:t>://www.business-standard.com/article/news-ians/computer-based-optical-method-detects-early-stage-cervical-cancer-117122800553_1.html</a:t>
            </a:r>
            <a:br>
              <a:rPr lang="en-IN" sz="1300" dirty="0"/>
            </a:br>
            <a:r>
              <a:rPr lang="en-IN" sz="1300" dirty="0"/>
              <a:t>[3]</a:t>
            </a:r>
            <a:r>
              <a:rPr lang="en-IN" sz="1300" b="1" dirty="0">
                <a:solidFill>
                  <a:srgbClr val="FF0000"/>
                </a:solidFill>
              </a:rPr>
              <a:t>The Indian Express</a:t>
            </a:r>
            <a:r>
              <a:rPr lang="en-IN" sz="1300" dirty="0"/>
              <a:t>: http://indianexpress.com/article/lifestyle/health/computer-based-optical-method-detects-early-stage-cervical-cancer-5002420/</a:t>
            </a:r>
            <a:br>
              <a:rPr lang="en-IN" sz="1300" dirty="0"/>
            </a:br>
            <a:r>
              <a:rPr lang="en-IN" sz="1300" dirty="0"/>
              <a:t>[4]</a:t>
            </a:r>
            <a:r>
              <a:rPr lang="en-IN" sz="1300" b="1" dirty="0">
                <a:solidFill>
                  <a:srgbClr val="FF0000"/>
                </a:solidFill>
              </a:rPr>
              <a:t>Analytics India Magazine</a:t>
            </a:r>
            <a:r>
              <a:rPr lang="en-IN" sz="1300" dirty="0"/>
              <a:t>: </a:t>
            </a:r>
            <a:r>
              <a:rPr lang="en-IN" sz="1300" dirty="0">
                <a:hlinkClick r:id="rId2"/>
              </a:rPr>
              <a:t>https://analyticsindiamag.com/ai-cancer-detection-india-light-scatter-algorithm/</a:t>
            </a:r>
            <a:r>
              <a:rPr lang="en-IN" sz="1300" dirty="0"/>
              <a:t>                                                                                       </a:t>
            </a:r>
            <a:endParaRPr lang="en-IN" sz="1300" dirty="0" smtClean="0"/>
          </a:p>
          <a:p>
            <a:r>
              <a:rPr lang="en-IN" sz="1300" dirty="0" smtClean="0"/>
              <a:t> </a:t>
            </a:r>
            <a:r>
              <a:rPr lang="en-IN" sz="1300" dirty="0"/>
              <a:t>[5]</a:t>
            </a:r>
            <a:r>
              <a:rPr lang="en-IN" sz="1300" b="1" dirty="0">
                <a:solidFill>
                  <a:srgbClr val="FF0000"/>
                </a:solidFill>
              </a:rPr>
              <a:t> Nature India :</a:t>
            </a:r>
            <a:r>
              <a:rPr lang="en-US" sz="1300" dirty="0"/>
              <a:t>https://www.natureasia.com/en/nindia/article/10.1038/nindia.2017.148</a:t>
            </a:r>
            <a:r>
              <a:rPr lang="en-IN" sz="1300" b="1" dirty="0">
                <a:solidFill>
                  <a:srgbClr val="FF0000"/>
                </a:solidFill>
              </a:rPr>
              <a:t>                                                                                                                                                   </a:t>
            </a:r>
            <a:endParaRPr lang="en-US" sz="13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3268" y="3947890"/>
            <a:ext cx="6056429" cy="361637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algn="ctr"/>
            <a:r>
              <a:rPr lang="en-IN" sz="1900" b="1" i="1" dirty="0">
                <a:solidFill>
                  <a:srgbClr val="7030A0"/>
                </a:solidFill>
              </a:rPr>
              <a:t>AI based early stage cancer detection</a:t>
            </a:r>
          </a:p>
        </p:txBody>
      </p:sp>
    </p:spTree>
    <p:extLst>
      <p:ext uri="{BB962C8B-B14F-4D97-AF65-F5344CB8AC3E}">
        <p14:creationId xmlns="" xmlns:p14="http://schemas.microsoft.com/office/powerpoint/2010/main" val="42114167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IBPS,Banking,IAS,UPSC</a:t>
            </a:r>
            <a:r>
              <a:rPr lang="en-US" b="1" dirty="0" smtClean="0">
                <a:solidFill>
                  <a:srgbClr val="0070C0"/>
                </a:solidFill>
              </a:rPr>
              <a:t> Exams Current Affair Syllabus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bankexamportal.com/daily-current-affairs/24-december-2017</a:t>
            </a:r>
            <a:r>
              <a:rPr lang="en-US" dirty="0" smtClean="0"/>
              <a:t>                                                                                                [2]http</a:t>
            </a:r>
            <a:r>
              <a:rPr lang="en-US" dirty="0"/>
              <a:t>://</a:t>
            </a:r>
            <a:r>
              <a:rPr lang="en-US" dirty="0" smtClean="0"/>
              <a:t>iasexamportal.com/civilservices/daily-current-affairs/24-12-2017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1837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298" y="1"/>
            <a:ext cx="8945880" cy="5142230"/>
          </a:xfrm>
          <a:custGeom>
            <a:avLst/>
            <a:gdLst/>
            <a:ahLst/>
            <a:cxnLst/>
            <a:rect l="l" t="t" r="r" b="b"/>
            <a:pathLst>
              <a:path w="8945880" h="5142230">
                <a:moveTo>
                  <a:pt x="0" y="5141976"/>
                </a:moveTo>
                <a:lnTo>
                  <a:pt x="8945701" y="5141976"/>
                </a:lnTo>
                <a:lnTo>
                  <a:pt x="8945701" y="0"/>
                </a:lnTo>
                <a:lnTo>
                  <a:pt x="0" y="0"/>
                </a:lnTo>
                <a:lnTo>
                  <a:pt x="0" y="5141976"/>
                </a:lnTo>
                <a:close/>
              </a:path>
            </a:pathLst>
          </a:custGeom>
          <a:solidFill>
            <a:srgbClr val="00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" y="0"/>
            <a:ext cx="5236845" cy="5143500"/>
          </a:xfrm>
          <a:custGeom>
            <a:avLst/>
            <a:gdLst/>
            <a:ahLst/>
            <a:cxnLst/>
            <a:rect l="l" t="t" r="r" b="b"/>
            <a:pathLst>
              <a:path w="5236845" h="5143500">
                <a:moveTo>
                  <a:pt x="3863930" y="0"/>
                </a:moveTo>
                <a:lnTo>
                  <a:pt x="0" y="0"/>
                </a:lnTo>
                <a:lnTo>
                  <a:pt x="0" y="5143500"/>
                </a:lnTo>
                <a:lnTo>
                  <a:pt x="5236318" y="5143500"/>
                </a:lnTo>
                <a:lnTo>
                  <a:pt x="3863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67311" y="333530"/>
            <a:ext cx="364490" cy="871219"/>
          </a:xfrm>
          <a:custGeom>
            <a:avLst/>
            <a:gdLst/>
            <a:ahLst/>
            <a:cxnLst/>
            <a:rect l="l" t="t" r="r" b="b"/>
            <a:pathLst>
              <a:path w="364489" h="871219">
                <a:moveTo>
                  <a:pt x="293440" y="0"/>
                </a:moveTo>
                <a:lnTo>
                  <a:pt x="247922" y="24098"/>
                </a:lnTo>
                <a:lnTo>
                  <a:pt x="3773" y="771468"/>
                </a:lnTo>
                <a:lnTo>
                  <a:pt x="0" y="800797"/>
                </a:lnTo>
                <a:lnTo>
                  <a:pt x="6388" y="828501"/>
                </a:lnTo>
                <a:lnTo>
                  <a:pt x="21633" y="851509"/>
                </a:lnTo>
                <a:lnTo>
                  <a:pt x="44430" y="866754"/>
                </a:lnTo>
                <a:lnTo>
                  <a:pt x="51850" y="869699"/>
                </a:lnTo>
                <a:lnTo>
                  <a:pt x="59424" y="871086"/>
                </a:lnTo>
                <a:lnTo>
                  <a:pt x="66868" y="871086"/>
                </a:lnTo>
                <a:lnTo>
                  <a:pt x="105077" y="857737"/>
                </a:lnTo>
                <a:lnTo>
                  <a:pt x="129951" y="821468"/>
                </a:lnTo>
                <a:lnTo>
                  <a:pt x="360403" y="99498"/>
                </a:lnTo>
                <a:lnTo>
                  <a:pt x="364176" y="70170"/>
                </a:lnTo>
                <a:lnTo>
                  <a:pt x="357787" y="42470"/>
                </a:lnTo>
                <a:lnTo>
                  <a:pt x="342542" y="19462"/>
                </a:lnTo>
                <a:lnTo>
                  <a:pt x="319746" y="4211"/>
                </a:lnTo>
                <a:lnTo>
                  <a:pt x="2934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84216" y="1952884"/>
            <a:ext cx="364490" cy="871219"/>
          </a:xfrm>
          <a:custGeom>
            <a:avLst/>
            <a:gdLst/>
            <a:ahLst/>
            <a:cxnLst/>
            <a:rect l="l" t="t" r="r" b="b"/>
            <a:pathLst>
              <a:path w="364490" h="871219">
                <a:moveTo>
                  <a:pt x="293440" y="0"/>
                </a:moveTo>
                <a:lnTo>
                  <a:pt x="247922" y="24098"/>
                </a:lnTo>
                <a:lnTo>
                  <a:pt x="3774" y="771467"/>
                </a:lnTo>
                <a:lnTo>
                  <a:pt x="0" y="800797"/>
                </a:lnTo>
                <a:lnTo>
                  <a:pt x="6388" y="828500"/>
                </a:lnTo>
                <a:lnTo>
                  <a:pt x="21634" y="851509"/>
                </a:lnTo>
                <a:lnTo>
                  <a:pt x="44430" y="866754"/>
                </a:lnTo>
                <a:lnTo>
                  <a:pt x="51849" y="869699"/>
                </a:lnTo>
                <a:lnTo>
                  <a:pt x="59424" y="871086"/>
                </a:lnTo>
                <a:lnTo>
                  <a:pt x="66868" y="871086"/>
                </a:lnTo>
                <a:lnTo>
                  <a:pt x="105077" y="857737"/>
                </a:lnTo>
                <a:lnTo>
                  <a:pt x="129951" y="821468"/>
                </a:lnTo>
                <a:lnTo>
                  <a:pt x="360402" y="99498"/>
                </a:lnTo>
                <a:lnTo>
                  <a:pt x="364176" y="70175"/>
                </a:lnTo>
                <a:lnTo>
                  <a:pt x="357788" y="42475"/>
                </a:lnTo>
                <a:lnTo>
                  <a:pt x="342542" y="19464"/>
                </a:lnTo>
                <a:lnTo>
                  <a:pt x="319746" y="4211"/>
                </a:lnTo>
                <a:lnTo>
                  <a:pt x="293440" y="0"/>
                </a:lnTo>
                <a:close/>
              </a:path>
            </a:pathLst>
          </a:custGeom>
          <a:solidFill>
            <a:srgbClr val="00AD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90739" y="1064606"/>
            <a:ext cx="364490" cy="871219"/>
          </a:xfrm>
          <a:custGeom>
            <a:avLst/>
            <a:gdLst/>
            <a:ahLst/>
            <a:cxnLst/>
            <a:rect l="l" t="t" r="r" b="b"/>
            <a:pathLst>
              <a:path w="364490" h="871219">
                <a:moveTo>
                  <a:pt x="293440" y="0"/>
                </a:moveTo>
                <a:lnTo>
                  <a:pt x="247922" y="24099"/>
                </a:lnTo>
                <a:lnTo>
                  <a:pt x="3773" y="771467"/>
                </a:lnTo>
                <a:lnTo>
                  <a:pt x="0" y="800795"/>
                </a:lnTo>
                <a:lnTo>
                  <a:pt x="6389" y="828496"/>
                </a:lnTo>
                <a:lnTo>
                  <a:pt x="21634" y="851503"/>
                </a:lnTo>
                <a:lnTo>
                  <a:pt x="44431" y="866754"/>
                </a:lnTo>
                <a:lnTo>
                  <a:pt x="51850" y="869699"/>
                </a:lnTo>
                <a:lnTo>
                  <a:pt x="59424" y="871085"/>
                </a:lnTo>
                <a:lnTo>
                  <a:pt x="66869" y="871085"/>
                </a:lnTo>
                <a:lnTo>
                  <a:pt x="105078" y="857736"/>
                </a:lnTo>
                <a:lnTo>
                  <a:pt x="129951" y="821467"/>
                </a:lnTo>
                <a:lnTo>
                  <a:pt x="360403" y="99498"/>
                </a:lnTo>
                <a:lnTo>
                  <a:pt x="364176" y="70169"/>
                </a:lnTo>
                <a:lnTo>
                  <a:pt x="357788" y="42469"/>
                </a:lnTo>
                <a:lnTo>
                  <a:pt x="342543" y="19462"/>
                </a:lnTo>
                <a:lnTo>
                  <a:pt x="319746" y="4212"/>
                </a:lnTo>
                <a:lnTo>
                  <a:pt x="2934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3387" y="2824097"/>
            <a:ext cx="364490" cy="871219"/>
          </a:xfrm>
          <a:custGeom>
            <a:avLst/>
            <a:gdLst/>
            <a:ahLst/>
            <a:cxnLst/>
            <a:rect l="l" t="t" r="r" b="b"/>
            <a:pathLst>
              <a:path w="364490" h="871220">
                <a:moveTo>
                  <a:pt x="293440" y="0"/>
                </a:moveTo>
                <a:lnTo>
                  <a:pt x="247922" y="24098"/>
                </a:lnTo>
                <a:lnTo>
                  <a:pt x="3774" y="771467"/>
                </a:lnTo>
                <a:lnTo>
                  <a:pt x="0" y="800797"/>
                </a:lnTo>
                <a:lnTo>
                  <a:pt x="6388" y="828500"/>
                </a:lnTo>
                <a:lnTo>
                  <a:pt x="21634" y="851508"/>
                </a:lnTo>
                <a:lnTo>
                  <a:pt x="44430" y="866754"/>
                </a:lnTo>
                <a:lnTo>
                  <a:pt x="51851" y="869699"/>
                </a:lnTo>
                <a:lnTo>
                  <a:pt x="59424" y="871086"/>
                </a:lnTo>
                <a:lnTo>
                  <a:pt x="66868" y="871086"/>
                </a:lnTo>
                <a:lnTo>
                  <a:pt x="105077" y="857737"/>
                </a:lnTo>
                <a:lnTo>
                  <a:pt x="129952" y="821468"/>
                </a:lnTo>
                <a:lnTo>
                  <a:pt x="360402" y="99498"/>
                </a:lnTo>
                <a:lnTo>
                  <a:pt x="364176" y="70170"/>
                </a:lnTo>
                <a:lnTo>
                  <a:pt x="357788" y="42470"/>
                </a:lnTo>
                <a:lnTo>
                  <a:pt x="342542" y="19462"/>
                </a:lnTo>
                <a:lnTo>
                  <a:pt x="319746" y="4211"/>
                </a:lnTo>
                <a:lnTo>
                  <a:pt x="2934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0895" y="1953790"/>
            <a:ext cx="3806825" cy="1316768"/>
          </a:xfrm>
          <a:prstGeom prst="rect">
            <a:avLst/>
          </a:prstGeom>
        </p:spPr>
        <p:txBody>
          <a:bodyPr vert="horz" wrap="square" lIns="0" tIns="31112" rIns="0" bIns="0" rtlCol="0">
            <a:spAutoFit/>
          </a:bodyPr>
          <a:lstStyle/>
          <a:p>
            <a:pPr marL="12700" marR="5080" indent="-1270" algn="ctr">
              <a:lnSpc>
                <a:spcPct val="96300"/>
              </a:lnSpc>
              <a:spcBef>
                <a:spcPts val="244"/>
              </a:spcBef>
            </a:pPr>
            <a:r>
              <a:rPr sz="2900" b="0" spc="-55" dirty="0"/>
              <a:t>CLOUD </a:t>
            </a:r>
            <a:r>
              <a:rPr sz="2900" b="0" spc="-40" dirty="0"/>
              <a:t>IOT  </a:t>
            </a:r>
            <a:r>
              <a:rPr sz="2900" b="0" spc="-55" dirty="0"/>
              <a:t>LIMITATIONS </a:t>
            </a:r>
            <a:r>
              <a:rPr sz="2900" b="0" dirty="0"/>
              <a:t>:</a:t>
            </a:r>
            <a:r>
              <a:rPr sz="2900" b="0" spc="-200" dirty="0"/>
              <a:t> </a:t>
            </a:r>
            <a:r>
              <a:rPr sz="2900" b="0" spc="-60" dirty="0"/>
              <a:t>SMART  </a:t>
            </a:r>
            <a:r>
              <a:rPr sz="2900" b="0" spc="-40" dirty="0"/>
              <a:t>CITY</a:t>
            </a:r>
            <a:r>
              <a:rPr sz="2900" b="0" spc="-130" dirty="0"/>
              <a:t> </a:t>
            </a:r>
            <a:r>
              <a:rPr sz="2900" b="0" spc="-65" dirty="0"/>
              <a:t>EXAMPLE</a:t>
            </a:r>
            <a:endParaRPr sz="2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/>
          </p:cNvSpPr>
          <p:nvPr/>
        </p:nvSpPr>
        <p:spPr bwMode="auto">
          <a:xfrm>
            <a:off x="7599691" y="4888308"/>
            <a:ext cx="299408" cy="206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710" tIns="33710" rIns="33710" bIns="33710" anchor="ctr">
            <a:spAutoFit/>
          </a:bodyPr>
          <a:lstStyle/>
          <a:p>
            <a:pPr algn="ctr" eaLnBrk="1"/>
            <a:r>
              <a:rPr lang="en-US" sz="900" dirty="0">
                <a:solidFill>
                  <a:srgbClr val="FFFFFF"/>
                </a:solidFill>
                <a:latin typeface="Trebuchet MS" charset="0"/>
                <a:sym typeface="Trebuchet MS" charset="0"/>
              </a:rPr>
              <a:t>25</a:t>
            </a:r>
            <a:endParaRPr lang="en-US" sz="1300" dirty="0">
              <a:solidFill>
                <a:srgbClr val="000000"/>
              </a:solidFill>
              <a:latin typeface="Trebuchet MS" charset="0"/>
              <a:sym typeface="Trebuchet MS" charset="0"/>
            </a:endParaRPr>
          </a:p>
        </p:txBody>
      </p:sp>
      <p:sp>
        <p:nvSpPr>
          <p:cNvPr id="19458" name="Rectangle 3"/>
          <p:cNvSpPr>
            <a:spLocks/>
          </p:cNvSpPr>
          <p:nvPr/>
        </p:nvSpPr>
        <p:spPr bwMode="auto">
          <a:xfrm>
            <a:off x="1485480" y="91399"/>
            <a:ext cx="5425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/>
            <a:r>
              <a:rPr lang="en-US" sz="2400" dirty="0" smtClean="0">
                <a:solidFill>
                  <a:srgbClr val="31859C"/>
                </a:solidFill>
                <a:latin typeface="Trebuchet MS" charset="0"/>
                <a:cs typeface="Trebuchet MS" charset="0"/>
                <a:sym typeface="Trebuchet MS" charset="0"/>
              </a:rPr>
              <a:t> </a:t>
            </a:r>
            <a:r>
              <a:rPr lang="en-US" sz="1900" dirty="0" smtClean="0">
                <a:solidFill>
                  <a:srgbClr val="31B9B5"/>
                </a:solidFill>
                <a:latin typeface="Trebuchet MS" charset="0"/>
                <a:cs typeface="Trebuchet MS" charset="0"/>
                <a:sym typeface="Trebuchet MS" charset="0"/>
              </a:rPr>
              <a:t>Award On AI Based Early Stage Disease Detection</a:t>
            </a:r>
            <a:endParaRPr lang="en-US" sz="13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9519" name="Line 6"/>
          <p:cNvSpPr>
            <a:spLocks noChangeShapeType="1"/>
          </p:cNvSpPr>
          <p:nvPr/>
        </p:nvSpPr>
        <p:spPr bwMode="auto">
          <a:xfrm>
            <a:off x="1543265" y="564146"/>
            <a:ext cx="6059581" cy="0"/>
          </a:xfrm>
          <a:prstGeom prst="line">
            <a:avLst/>
          </a:prstGeom>
          <a:noFill/>
          <a:ln w="15875" cap="rnd">
            <a:solidFill>
              <a:srgbClr val="31B9B5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1543268" y="670279"/>
            <a:ext cx="6056429" cy="2839239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futuristic research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rebuchet MS" charset="0"/>
              </a:rPr>
              <a:t>on ‘AI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rebuchet MS" charset="0"/>
              </a:rPr>
              <a:t>Based Early Stage Disease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rebuchet MS" charset="0"/>
              </a:rPr>
              <a:t>Detection’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nominated among top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finalists in Global IMT X-Prize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competition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USA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 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Dr.Barmak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Heshmat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Research Scientist, MIT was one of the organizers of IMT X-Prize global competition. The panel comprised of eminent scientists and artists from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Marvel Studios (Franchises of block buster Hollywood movies like X-Men, Spider Men)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competition theme was to produce futuristic ideas for 'AI (Artificial Intelligence) for Good'.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was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top 10 finalists but ended as a runner up.</a:t>
            </a:r>
          </a:p>
        </p:txBody>
      </p:sp>
      <p:sp>
        <p:nvSpPr>
          <p:cNvPr id="8" name="Rectangle 7"/>
          <p:cNvSpPr/>
          <p:nvPr/>
        </p:nvSpPr>
        <p:spPr>
          <a:xfrm>
            <a:off x="2323820" y="4891369"/>
            <a:ext cx="4920783" cy="242372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endParaRPr lang="en-US" sz="1100" b="1" dirty="0">
              <a:solidFill>
                <a:srgbClr val="00B05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29944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>
            <a:spLocks noGrp="1"/>
          </p:cNvSpPr>
          <p:nvPr>
            <p:ph type="ctrTitle"/>
          </p:nvPr>
        </p:nvSpPr>
        <p:spPr>
          <a:xfrm>
            <a:off x="988199" y="2858985"/>
            <a:ext cx="1763915" cy="436418"/>
          </a:xfrm>
          <a:prstGeom prst="rect">
            <a:avLst/>
          </a:prstGeom>
        </p:spPr>
        <p:txBody>
          <a:bodyPr spcFirstLastPara="1" vert="horz" wrap="square" lIns="91411" tIns="91411" rIns="91411" bIns="91411" rtlCol="0" anchor="t" anchorCtr="0">
            <a:noAutofit/>
          </a:bodyPr>
          <a:lstStyle/>
          <a:p>
            <a:r>
              <a:rPr lang="en-US" sz="1500" b="1" dirty="0" smtClean="0">
                <a:solidFill>
                  <a:srgbClr val="0000FF"/>
                </a:solidFill>
                <a:latin typeface="Varela Round"/>
                <a:ea typeface="Varela Round"/>
                <a:cs typeface="Varela Round"/>
                <a:sym typeface="Varela Round"/>
              </a:rPr>
              <a:t>@SM2017Official</a:t>
            </a:r>
            <a:r>
              <a:rPr lang="en-US" sz="1500" b="1" dirty="0">
                <a:solidFill>
                  <a:srgbClr val="0000FF"/>
                </a:solidFill>
                <a:latin typeface="Varela Round"/>
                <a:ea typeface="Varela Round"/>
                <a:cs typeface="Varela Round"/>
                <a:sym typeface="Varela Round"/>
              </a:rPr>
              <a:t/>
            </a:r>
            <a:br>
              <a:rPr lang="en-US" sz="1500" b="1" dirty="0">
                <a:solidFill>
                  <a:srgbClr val="0000FF"/>
                </a:solidFill>
                <a:latin typeface="Varela Round"/>
                <a:ea typeface="Varela Round"/>
                <a:cs typeface="Varela Round"/>
                <a:sym typeface="Varela Round"/>
              </a:rPr>
            </a:br>
            <a:endParaRPr sz="15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50" name="Google Shape;250;p35"/>
          <p:cNvSpPr txBox="1"/>
          <p:nvPr/>
        </p:nvSpPr>
        <p:spPr>
          <a:xfrm>
            <a:off x="899375" y="3680410"/>
            <a:ext cx="8025300" cy="46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1" tIns="91411" rIns="91411" bIns="91411" anchor="t" anchorCtr="0">
            <a:noAutofit/>
          </a:bodyPr>
          <a:lstStyle/>
          <a:p>
            <a:r>
              <a:rPr lang="en" sz="1500" b="1" dirty="0">
                <a:solidFill>
                  <a:srgbClr val="0000FF"/>
                </a:solidFill>
                <a:latin typeface="Varela Round"/>
                <a:ea typeface="Varela Round"/>
                <a:cs typeface="Varela Round"/>
                <a:sym typeface="Varela Round"/>
              </a:rPr>
              <a:t>@sabyasachi_unique</a:t>
            </a:r>
            <a:endParaRPr sz="1500" b="1" dirty="0">
              <a:solidFill>
                <a:srgbClr val="00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51" name="Google Shape;251;p35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628842" y="3789102"/>
            <a:ext cx="359350" cy="2366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AutoShape 2" descr="Image result for facebook logo"/>
          <p:cNvSpPr>
            <a:spLocks noChangeAspect="1" noChangeArrowheads="1"/>
          </p:cNvSpPr>
          <p:nvPr/>
        </p:nvSpPr>
        <p:spPr bwMode="auto">
          <a:xfrm>
            <a:off x="702881" y="430485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68570" tIns="34289" rIns="68570" bIns="3428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Image result for facebook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8842" y="2948056"/>
            <a:ext cx="359350" cy="27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 descr="Image result for linked in logo"/>
          <p:cNvSpPr>
            <a:spLocks noChangeAspect="1" noChangeArrowheads="1"/>
          </p:cNvSpPr>
          <p:nvPr/>
        </p:nvSpPr>
        <p:spPr bwMode="auto">
          <a:xfrm>
            <a:off x="116681" y="-108346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68570" tIns="34289" rIns="68570" bIns="3428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Image result for linked in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8842" y="2365288"/>
            <a:ext cx="359350" cy="31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988191" y="2329384"/>
            <a:ext cx="6707020" cy="346249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https://www.linkedin.com/in/sabyasachi-mukhopadhyay-303a1027/</a:t>
            </a:r>
          </a:p>
        </p:txBody>
      </p:sp>
      <p:sp>
        <p:nvSpPr>
          <p:cNvPr id="9" name="AutoShape 18" descr="Image result for instagram logo"/>
          <p:cNvSpPr>
            <a:spLocks noChangeAspect="1" noChangeArrowheads="1"/>
          </p:cNvSpPr>
          <p:nvPr/>
        </p:nvSpPr>
        <p:spPr bwMode="auto">
          <a:xfrm>
            <a:off x="230981" y="5960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68570" tIns="34289" rIns="68570" bIns="3428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8844" y="1835678"/>
            <a:ext cx="359349" cy="27699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88192" y="1835685"/>
            <a:ext cx="4879208" cy="346249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@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sabyasachi_mukhopadhyay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2883" y="801586"/>
            <a:ext cx="1194859" cy="715578"/>
          </a:xfrm>
          <a:prstGeom prst="rect">
            <a:avLst/>
          </a:prstGeom>
          <a:noFill/>
        </p:spPr>
        <p:txBody>
          <a:bodyPr wrap="none" lIns="68570" tIns="34289" rIns="68570" bIns="34289" rtlCol="0">
            <a:spAutoFit/>
          </a:bodyPr>
          <a:lstStyle/>
          <a:p>
            <a:endParaRPr lang="en-US" sz="2100" b="1" dirty="0">
              <a:solidFill>
                <a:srgbClr val="7030A0"/>
              </a:solidFill>
            </a:endParaRPr>
          </a:p>
          <a:p>
            <a:r>
              <a:rPr lang="en-US" sz="2100" b="1" dirty="0">
                <a:solidFill>
                  <a:srgbClr val="7030A0"/>
                </a:solidFill>
              </a:rPr>
              <a:t>Join me:  </a:t>
            </a:r>
          </a:p>
        </p:txBody>
      </p:sp>
    </p:spTree>
    <p:extLst>
      <p:ext uri="{BB962C8B-B14F-4D97-AF65-F5344CB8AC3E}">
        <p14:creationId xmlns:p14="http://schemas.microsoft.com/office/powerpoint/2010/main" xmlns="" val="153388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13982"/>
            <a:ext cx="9144000" cy="51435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9" rIns="68570" bIns="34289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48704" y="1986309"/>
            <a:ext cx="3584571" cy="900246"/>
          </a:xfrm>
          <a:prstGeom prst="rect">
            <a:avLst/>
          </a:prstGeom>
        </p:spPr>
        <p:txBody>
          <a:bodyPr wrap="none" lIns="68570" tIns="34289" rIns="68570" bIns="34289">
            <a:spAutoFit/>
          </a:bodyPr>
          <a:lstStyle/>
          <a:p>
            <a:r>
              <a:rPr lang="en-ID" sz="5400" b="1" dirty="0">
                <a:latin typeface="+mj-lt"/>
                <a:ea typeface="Roboto" panose="02000000000000000000" pitchFamily="2" charset="0"/>
              </a:rPr>
              <a:t>THANK YOU</a:t>
            </a:r>
            <a:endParaRPr lang="en-US" sz="5400" b="1" dirty="0"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246172" y="2945689"/>
            <a:ext cx="6858000" cy="275034"/>
          </a:xfrm>
        </p:spPr>
        <p:txBody>
          <a:bodyPr>
            <a:normAutofit/>
          </a:bodyPr>
          <a:lstStyle/>
          <a:p>
            <a:pPr algn="ctr"/>
            <a:r>
              <a:rPr lang="en-ID" sz="1200" dirty="0"/>
              <a:t>For </a:t>
            </a:r>
            <a:r>
              <a:rPr lang="en-ID" sz="1200" dirty="0" smtClean="0"/>
              <a:t>your </a:t>
            </a:r>
            <a:r>
              <a:rPr lang="en-ID" sz="1200" dirty="0"/>
              <a:t>time &amp; we’ll see you soon</a:t>
            </a:r>
            <a:endParaRPr lang="en-US" sz="1200" dirty="0"/>
          </a:p>
        </p:txBody>
      </p:sp>
      <p:grpSp>
        <p:nvGrpSpPr>
          <p:cNvPr id="2" name="Group 12"/>
          <p:cNvGrpSpPr/>
          <p:nvPr/>
        </p:nvGrpSpPr>
        <p:grpSpPr>
          <a:xfrm>
            <a:off x="1" y="4960621"/>
            <a:ext cx="9144000" cy="196862"/>
            <a:chOff x="-290245" y="6722342"/>
            <a:chExt cx="12772490" cy="569709"/>
          </a:xfrm>
        </p:grpSpPr>
        <p:sp>
          <p:nvSpPr>
            <p:cNvPr id="15" name="Rounded Rectangle 3"/>
            <p:cNvSpPr/>
            <p:nvPr/>
          </p:nvSpPr>
          <p:spPr>
            <a:xfrm>
              <a:off x="9000898" y="6722342"/>
              <a:ext cx="3481347" cy="569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4"/>
            <p:cNvSpPr/>
            <p:nvPr/>
          </p:nvSpPr>
          <p:spPr>
            <a:xfrm>
              <a:off x="-290245" y="6722342"/>
              <a:ext cx="3481347" cy="5697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614653" y="6722342"/>
              <a:ext cx="3481347" cy="5697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96000" y="6722342"/>
              <a:ext cx="3481347" cy="5697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969079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44000" cy="5142230"/>
          </a:xfrm>
          <a:custGeom>
            <a:avLst/>
            <a:gdLst/>
            <a:ahLst/>
            <a:cxnLst/>
            <a:rect l="l" t="t" r="r" b="b"/>
            <a:pathLst>
              <a:path w="9144000" h="5142230">
                <a:moveTo>
                  <a:pt x="0" y="5141976"/>
                </a:moveTo>
                <a:lnTo>
                  <a:pt x="9144000" y="5141976"/>
                </a:lnTo>
                <a:lnTo>
                  <a:pt x="9144000" y="0"/>
                </a:lnTo>
                <a:lnTo>
                  <a:pt x="0" y="0"/>
                </a:lnTo>
                <a:lnTo>
                  <a:pt x="0" y="5141976"/>
                </a:lnTo>
                <a:close/>
              </a:path>
            </a:pathLst>
          </a:custGeom>
          <a:solidFill>
            <a:srgbClr val="2C61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" y="279402"/>
            <a:ext cx="673100" cy="50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5517" y="4815638"/>
            <a:ext cx="0" cy="243840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1" y="243259"/>
                </a:lnTo>
              </a:path>
            </a:pathLst>
          </a:custGeom>
          <a:ln w="52932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592" y="963143"/>
            <a:ext cx="8728075" cy="3298825"/>
          </a:xfrm>
          <a:custGeom>
            <a:avLst/>
            <a:gdLst/>
            <a:ahLst/>
            <a:cxnLst/>
            <a:rect l="l" t="t" r="r" b="b"/>
            <a:pathLst>
              <a:path w="8728075" h="3298825">
                <a:moveTo>
                  <a:pt x="8331256" y="0"/>
                </a:moveTo>
                <a:lnTo>
                  <a:pt x="8372130" y="120966"/>
                </a:lnTo>
                <a:lnTo>
                  <a:pt x="0" y="2948186"/>
                </a:lnTo>
                <a:lnTo>
                  <a:pt x="234480" y="3064221"/>
                </a:lnTo>
                <a:lnTo>
                  <a:pt x="118410" y="3298623"/>
                </a:lnTo>
                <a:lnTo>
                  <a:pt x="8490541" y="471402"/>
                </a:lnTo>
                <a:lnTo>
                  <a:pt x="8591309" y="471402"/>
                </a:lnTo>
                <a:lnTo>
                  <a:pt x="8727601" y="196141"/>
                </a:lnTo>
                <a:lnTo>
                  <a:pt x="8331256" y="0"/>
                </a:lnTo>
                <a:close/>
              </a:path>
              <a:path w="8728075" h="3298825">
                <a:moveTo>
                  <a:pt x="8591309" y="471402"/>
                </a:moveTo>
                <a:lnTo>
                  <a:pt x="8490541" y="471402"/>
                </a:lnTo>
                <a:lnTo>
                  <a:pt x="8531414" y="592367"/>
                </a:lnTo>
                <a:lnTo>
                  <a:pt x="8591309" y="471402"/>
                </a:lnTo>
                <a:close/>
              </a:path>
            </a:pathLst>
          </a:custGeom>
          <a:solidFill>
            <a:srgbClr val="3A81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5592" y="963141"/>
            <a:ext cx="8728075" cy="3298825"/>
          </a:xfrm>
          <a:custGeom>
            <a:avLst/>
            <a:gdLst/>
            <a:ahLst/>
            <a:cxnLst/>
            <a:rect l="l" t="t" r="r" b="b"/>
            <a:pathLst>
              <a:path w="8728075" h="3298825">
                <a:moveTo>
                  <a:pt x="0" y="2948188"/>
                </a:moveTo>
                <a:lnTo>
                  <a:pt x="8372130" y="120966"/>
                </a:lnTo>
                <a:lnTo>
                  <a:pt x="8331256" y="0"/>
                </a:lnTo>
                <a:lnTo>
                  <a:pt x="8727601" y="196141"/>
                </a:lnTo>
                <a:lnTo>
                  <a:pt x="8531414" y="592368"/>
                </a:lnTo>
                <a:lnTo>
                  <a:pt x="8490540" y="471402"/>
                </a:lnTo>
                <a:lnTo>
                  <a:pt x="118410" y="3298624"/>
                </a:lnTo>
                <a:lnTo>
                  <a:pt x="234480" y="3064222"/>
                </a:lnTo>
                <a:lnTo>
                  <a:pt x="0" y="2948188"/>
                </a:lnTo>
                <a:close/>
              </a:path>
            </a:pathLst>
          </a:custGeom>
          <a:ln w="52919">
            <a:solidFill>
              <a:srgbClr val="285D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31273" y="423397"/>
            <a:ext cx="2054860" cy="53796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700" b="1" spc="-50" dirty="0">
                <a:solidFill>
                  <a:srgbClr val="FFFFFF"/>
                </a:solidFill>
                <a:latin typeface="Arial"/>
                <a:cs typeface="Arial"/>
              </a:rPr>
              <a:t>MILLIONS </a:t>
            </a:r>
            <a:r>
              <a:rPr sz="1700" b="1" spc="-1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-85" dirty="0">
                <a:solidFill>
                  <a:srgbClr val="FFFFFF"/>
                </a:solidFill>
                <a:latin typeface="Arial"/>
                <a:cs typeface="Arial"/>
              </a:rPr>
              <a:t>NODES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67400" y="266700"/>
            <a:ext cx="2933700" cy="271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78200" y="1092201"/>
            <a:ext cx="2362200" cy="2374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9902" y="1676400"/>
            <a:ext cx="2603500" cy="260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90678" y="4038692"/>
            <a:ext cx="1960880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500" b="1" spc="-165" dirty="0">
                <a:solidFill>
                  <a:srgbClr val="FFFFFF"/>
                </a:solidFill>
                <a:latin typeface="Arial"/>
                <a:cs typeface="Arial"/>
              </a:rPr>
              <a:t>Smart</a:t>
            </a:r>
            <a:r>
              <a:rPr sz="2500" b="1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95" dirty="0">
                <a:solidFill>
                  <a:srgbClr val="FFFFFF"/>
                </a:solidFill>
                <a:latin typeface="Arial"/>
                <a:cs typeface="Arial"/>
              </a:rPr>
              <a:t>Building</a:t>
            </a:r>
            <a:endParaRPr sz="2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40727" y="2540090"/>
            <a:ext cx="4287520" cy="11285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spcBef>
                <a:spcPts val="100"/>
              </a:spcBef>
            </a:pPr>
            <a:r>
              <a:rPr sz="2500" b="1" spc="-165" dirty="0">
                <a:solidFill>
                  <a:srgbClr val="FFFFFF"/>
                </a:solidFill>
                <a:latin typeface="Arial"/>
                <a:cs typeface="Arial"/>
              </a:rPr>
              <a:t>Smart</a:t>
            </a:r>
            <a:r>
              <a:rPr sz="2500" b="1" spc="-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90" dirty="0">
                <a:solidFill>
                  <a:srgbClr val="FFFFFF"/>
                </a:solidFill>
                <a:latin typeface="Arial"/>
                <a:cs typeface="Arial"/>
              </a:rPr>
              <a:t>City</a:t>
            </a:r>
            <a:endParaRPr sz="2500">
              <a:latin typeface="Arial"/>
              <a:cs typeface="Arial"/>
            </a:endParaRPr>
          </a:p>
          <a:p>
            <a:pPr marL="12700">
              <a:spcBef>
                <a:spcPts val="2700"/>
              </a:spcBef>
            </a:pPr>
            <a:r>
              <a:rPr sz="2500" b="1" spc="-165" dirty="0">
                <a:solidFill>
                  <a:srgbClr val="FFFFFF"/>
                </a:solidFill>
                <a:latin typeface="Arial"/>
                <a:cs typeface="Arial"/>
              </a:rPr>
              <a:t>Smart</a:t>
            </a:r>
            <a:r>
              <a:rPr sz="2500" b="1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80" dirty="0">
                <a:solidFill>
                  <a:srgbClr val="FFFFFF"/>
                </a:solidFill>
                <a:latin typeface="Arial"/>
                <a:cs typeface="Arial"/>
              </a:rPr>
              <a:t>Factory</a:t>
            </a:r>
            <a:endParaRPr sz="25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" y="1095362"/>
            <a:ext cx="452755" cy="3457575"/>
          </a:xfrm>
          <a:custGeom>
            <a:avLst/>
            <a:gdLst/>
            <a:ahLst/>
            <a:cxnLst/>
            <a:rect l="l" t="t" r="r" b="b"/>
            <a:pathLst>
              <a:path w="452755" h="3457575">
                <a:moveTo>
                  <a:pt x="214307" y="210039"/>
                </a:moveTo>
                <a:lnTo>
                  <a:pt x="161594" y="300881"/>
                </a:lnTo>
                <a:lnTo>
                  <a:pt x="169227" y="3457479"/>
                </a:lnTo>
                <a:lnTo>
                  <a:pt x="275092" y="3457224"/>
                </a:lnTo>
                <a:lnTo>
                  <a:pt x="267458" y="300625"/>
                </a:lnTo>
                <a:lnTo>
                  <a:pt x="214307" y="210039"/>
                </a:lnTo>
                <a:close/>
              </a:path>
              <a:path w="452755" h="3457575">
                <a:moveTo>
                  <a:pt x="213799" y="0"/>
                </a:moveTo>
                <a:lnTo>
                  <a:pt x="0" y="368448"/>
                </a:lnTo>
                <a:lnTo>
                  <a:pt x="0" y="466084"/>
                </a:lnTo>
                <a:lnTo>
                  <a:pt x="2998" y="468739"/>
                </a:lnTo>
                <a:lnTo>
                  <a:pt x="22907" y="475477"/>
                </a:lnTo>
                <a:lnTo>
                  <a:pt x="43153" y="474108"/>
                </a:lnTo>
                <a:lnTo>
                  <a:pt x="61408" y="465249"/>
                </a:lnTo>
                <a:lnTo>
                  <a:pt x="75344" y="449519"/>
                </a:lnTo>
                <a:lnTo>
                  <a:pt x="161594" y="300881"/>
                </a:lnTo>
                <a:lnTo>
                  <a:pt x="161121" y="105149"/>
                </a:lnTo>
                <a:lnTo>
                  <a:pt x="275346" y="104894"/>
                </a:lnTo>
                <a:lnTo>
                  <a:pt x="213799" y="0"/>
                </a:lnTo>
                <a:close/>
              </a:path>
              <a:path w="452755" h="3457575">
                <a:moveTo>
                  <a:pt x="275346" y="104894"/>
                </a:moveTo>
                <a:lnTo>
                  <a:pt x="266985" y="104894"/>
                </a:lnTo>
                <a:lnTo>
                  <a:pt x="267458" y="300625"/>
                </a:lnTo>
                <a:lnTo>
                  <a:pt x="354426" y="448844"/>
                </a:lnTo>
                <a:lnTo>
                  <a:pt x="368439" y="464507"/>
                </a:lnTo>
                <a:lnTo>
                  <a:pt x="386736" y="473277"/>
                </a:lnTo>
                <a:lnTo>
                  <a:pt x="406988" y="474548"/>
                </a:lnTo>
                <a:lnTo>
                  <a:pt x="426865" y="467714"/>
                </a:lnTo>
                <a:lnTo>
                  <a:pt x="442532" y="453706"/>
                </a:lnTo>
                <a:lnTo>
                  <a:pt x="451305" y="435413"/>
                </a:lnTo>
                <a:lnTo>
                  <a:pt x="452577" y="415167"/>
                </a:lnTo>
                <a:lnTo>
                  <a:pt x="445741" y="395296"/>
                </a:lnTo>
                <a:lnTo>
                  <a:pt x="275346" y="104894"/>
                </a:lnTo>
                <a:close/>
              </a:path>
              <a:path w="452755" h="3457575">
                <a:moveTo>
                  <a:pt x="266985" y="104894"/>
                </a:moveTo>
                <a:lnTo>
                  <a:pt x="161121" y="105149"/>
                </a:lnTo>
                <a:lnTo>
                  <a:pt x="161594" y="300881"/>
                </a:lnTo>
                <a:lnTo>
                  <a:pt x="214307" y="210039"/>
                </a:lnTo>
                <a:lnTo>
                  <a:pt x="168396" y="131792"/>
                </a:lnTo>
                <a:lnTo>
                  <a:pt x="267050" y="131572"/>
                </a:lnTo>
                <a:lnTo>
                  <a:pt x="266985" y="104894"/>
                </a:lnTo>
                <a:close/>
              </a:path>
              <a:path w="452755" h="3457575">
                <a:moveTo>
                  <a:pt x="267050" y="131572"/>
                </a:moveTo>
                <a:lnTo>
                  <a:pt x="259839" y="131572"/>
                </a:lnTo>
                <a:lnTo>
                  <a:pt x="214307" y="210039"/>
                </a:lnTo>
                <a:lnTo>
                  <a:pt x="267458" y="300625"/>
                </a:lnTo>
                <a:lnTo>
                  <a:pt x="267050" y="131572"/>
                </a:lnTo>
                <a:close/>
              </a:path>
              <a:path w="452755" h="3457575">
                <a:moveTo>
                  <a:pt x="259839" y="131572"/>
                </a:moveTo>
                <a:lnTo>
                  <a:pt x="168396" y="131792"/>
                </a:lnTo>
                <a:lnTo>
                  <a:pt x="214307" y="210039"/>
                </a:lnTo>
                <a:lnTo>
                  <a:pt x="259839" y="1315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3747" y="4315443"/>
            <a:ext cx="8520430" cy="475615"/>
          </a:xfrm>
          <a:custGeom>
            <a:avLst/>
            <a:gdLst/>
            <a:ahLst/>
            <a:cxnLst/>
            <a:rect l="l" t="t" r="r" b="b"/>
            <a:pathLst>
              <a:path w="8520430" h="475614">
                <a:moveTo>
                  <a:pt x="8429420" y="184466"/>
                </a:moveTo>
                <a:lnTo>
                  <a:pt x="8415142" y="184466"/>
                </a:lnTo>
                <a:lnTo>
                  <a:pt x="8415250" y="290300"/>
                </a:lnTo>
                <a:lnTo>
                  <a:pt x="8219402" y="290502"/>
                </a:lnTo>
                <a:lnTo>
                  <a:pt x="8071019" y="377237"/>
                </a:lnTo>
                <a:lnTo>
                  <a:pt x="8055332" y="391224"/>
                </a:lnTo>
                <a:lnTo>
                  <a:pt x="8046533" y="409504"/>
                </a:lnTo>
                <a:lnTo>
                  <a:pt x="8045233" y="429748"/>
                </a:lnTo>
                <a:lnTo>
                  <a:pt x="8052043" y="449628"/>
                </a:lnTo>
                <a:lnTo>
                  <a:pt x="8066033" y="465310"/>
                </a:lnTo>
                <a:lnTo>
                  <a:pt x="8084318" y="474106"/>
                </a:lnTo>
                <a:lnTo>
                  <a:pt x="8104568" y="475406"/>
                </a:lnTo>
                <a:lnTo>
                  <a:pt x="8124454" y="468599"/>
                </a:lnTo>
                <a:lnTo>
                  <a:pt x="8520191" y="237275"/>
                </a:lnTo>
                <a:lnTo>
                  <a:pt x="8429420" y="184466"/>
                </a:lnTo>
                <a:close/>
              </a:path>
              <a:path w="8520430" h="475614">
                <a:moveTo>
                  <a:pt x="8219293" y="184667"/>
                </a:moveTo>
                <a:lnTo>
                  <a:pt x="0" y="193114"/>
                </a:lnTo>
                <a:lnTo>
                  <a:pt x="108" y="298946"/>
                </a:lnTo>
                <a:lnTo>
                  <a:pt x="8219402" y="290502"/>
                </a:lnTo>
                <a:lnTo>
                  <a:pt x="8310090" y="237491"/>
                </a:lnTo>
                <a:lnTo>
                  <a:pt x="8219293" y="184667"/>
                </a:lnTo>
                <a:close/>
              </a:path>
              <a:path w="8520430" h="475614">
                <a:moveTo>
                  <a:pt x="8310090" y="237491"/>
                </a:moveTo>
                <a:lnTo>
                  <a:pt x="8219402" y="290502"/>
                </a:lnTo>
                <a:lnTo>
                  <a:pt x="8415250" y="290300"/>
                </a:lnTo>
                <a:lnTo>
                  <a:pt x="8415243" y="283118"/>
                </a:lnTo>
                <a:lnTo>
                  <a:pt x="8388516" y="283118"/>
                </a:lnTo>
                <a:lnTo>
                  <a:pt x="8310090" y="237491"/>
                </a:lnTo>
                <a:close/>
              </a:path>
              <a:path w="8520430" h="475614">
                <a:moveTo>
                  <a:pt x="8388422" y="191703"/>
                </a:moveTo>
                <a:lnTo>
                  <a:pt x="8310090" y="237491"/>
                </a:lnTo>
                <a:lnTo>
                  <a:pt x="8388516" y="283118"/>
                </a:lnTo>
                <a:lnTo>
                  <a:pt x="8388422" y="191703"/>
                </a:lnTo>
                <a:close/>
              </a:path>
              <a:path w="8520430" h="475614">
                <a:moveTo>
                  <a:pt x="8415149" y="191703"/>
                </a:moveTo>
                <a:lnTo>
                  <a:pt x="8388422" y="191703"/>
                </a:lnTo>
                <a:lnTo>
                  <a:pt x="8388516" y="283118"/>
                </a:lnTo>
                <a:lnTo>
                  <a:pt x="8415243" y="283118"/>
                </a:lnTo>
                <a:lnTo>
                  <a:pt x="8415149" y="191703"/>
                </a:lnTo>
                <a:close/>
              </a:path>
              <a:path w="8520430" h="475614">
                <a:moveTo>
                  <a:pt x="8415142" y="184466"/>
                </a:moveTo>
                <a:lnTo>
                  <a:pt x="8219293" y="184667"/>
                </a:lnTo>
                <a:lnTo>
                  <a:pt x="8310090" y="237491"/>
                </a:lnTo>
                <a:lnTo>
                  <a:pt x="8388422" y="191703"/>
                </a:lnTo>
                <a:lnTo>
                  <a:pt x="8415149" y="191703"/>
                </a:lnTo>
                <a:lnTo>
                  <a:pt x="8415142" y="184466"/>
                </a:lnTo>
                <a:close/>
              </a:path>
              <a:path w="8520430" h="475614">
                <a:moveTo>
                  <a:pt x="8104079" y="0"/>
                </a:moveTo>
                <a:lnTo>
                  <a:pt x="8083832" y="1341"/>
                </a:lnTo>
                <a:lnTo>
                  <a:pt x="8065565" y="10174"/>
                </a:lnTo>
                <a:lnTo>
                  <a:pt x="8051607" y="25885"/>
                </a:lnTo>
                <a:lnTo>
                  <a:pt x="8044838" y="45779"/>
                </a:lnTo>
                <a:lnTo>
                  <a:pt x="8046180" y="66021"/>
                </a:lnTo>
                <a:lnTo>
                  <a:pt x="8055016" y="84283"/>
                </a:lnTo>
                <a:lnTo>
                  <a:pt x="8070732" y="98237"/>
                </a:lnTo>
                <a:lnTo>
                  <a:pt x="8219293" y="184667"/>
                </a:lnTo>
                <a:lnTo>
                  <a:pt x="8429420" y="184466"/>
                </a:lnTo>
                <a:lnTo>
                  <a:pt x="8123979" y="6765"/>
                </a:lnTo>
                <a:lnTo>
                  <a:pt x="81040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97375" y="1068993"/>
            <a:ext cx="1178560" cy="63940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0"/>
              </a:spcBef>
            </a:pPr>
            <a:r>
              <a:rPr sz="2000" spc="-135" dirty="0">
                <a:solidFill>
                  <a:srgbClr val="FFFFFF"/>
                </a:solidFill>
              </a:rPr>
              <a:t>Number  </a:t>
            </a:r>
            <a:r>
              <a:rPr sz="2000" spc="-80" dirty="0">
                <a:solidFill>
                  <a:srgbClr val="FFFFFF"/>
                </a:solidFill>
              </a:rPr>
              <a:t>of</a:t>
            </a:r>
            <a:r>
              <a:rPr sz="2000" spc="-250" dirty="0">
                <a:solidFill>
                  <a:srgbClr val="FFFFFF"/>
                </a:solidFill>
              </a:rPr>
              <a:t> </a:t>
            </a:r>
            <a:r>
              <a:rPr sz="2000" spc="-175" dirty="0">
                <a:solidFill>
                  <a:srgbClr val="FFFFFF"/>
                </a:solidFill>
              </a:rPr>
              <a:t>Sensors</a:t>
            </a:r>
            <a:endParaRPr sz="2000"/>
          </a:p>
        </p:txBody>
      </p:sp>
      <p:sp>
        <p:nvSpPr>
          <p:cNvPr id="19" name="object 19"/>
          <p:cNvSpPr txBox="1"/>
          <p:nvPr/>
        </p:nvSpPr>
        <p:spPr>
          <a:xfrm>
            <a:off x="8813211" y="4833129"/>
            <a:ext cx="110489" cy="157735"/>
          </a:xfrm>
          <a:prstGeom prst="rect">
            <a:avLst/>
          </a:prstGeom>
        </p:spPr>
        <p:txBody>
          <a:bodyPr vert="horz" wrap="square" lIns="0" tIns="30479" rIns="0" bIns="0" rtlCol="0">
            <a:spAutoFit/>
          </a:bodyPr>
          <a:lstStyle/>
          <a:p>
            <a:pPr marL="25400">
              <a:spcBef>
                <a:spcPts val="240"/>
              </a:spcBef>
            </a:pPr>
            <a:fld id="{81D60167-4931-47E6-BA6A-407CBD079E47}" type="slidenum">
              <a:rPr sz="8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pPr marL="25400">
                <a:spcBef>
                  <a:spcPts val="240"/>
                </a:spcBef>
              </a:pPr>
              <a:t>5</a:t>
            </a:fld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40026" y="4155091"/>
            <a:ext cx="2325370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Size 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b="1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Infrastructure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44000" cy="5142230"/>
          </a:xfrm>
          <a:custGeom>
            <a:avLst/>
            <a:gdLst/>
            <a:ahLst/>
            <a:cxnLst/>
            <a:rect l="l" t="t" r="r" b="b"/>
            <a:pathLst>
              <a:path w="9144000" h="5142230">
                <a:moveTo>
                  <a:pt x="0" y="5141976"/>
                </a:moveTo>
                <a:lnTo>
                  <a:pt x="9144000" y="5141976"/>
                </a:lnTo>
                <a:lnTo>
                  <a:pt x="9144000" y="0"/>
                </a:lnTo>
                <a:lnTo>
                  <a:pt x="0" y="0"/>
                </a:lnTo>
                <a:lnTo>
                  <a:pt x="0" y="5141976"/>
                </a:lnTo>
                <a:close/>
              </a:path>
            </a:pathLst>
          </a:custGeom>
          <a:solidFill>
            <a:srgbClr val="2C61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" y="279402"/>
            <a:ext cx="673100" cy="50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5517" y="4815638"/>
            <a:ext cx="0" cy="243840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1" y="243259"/>
                </a:lnTo>
              </a:path>
            </a:pathLst>
          </a:custGeom>
          <a:ln w="52932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6344" y="357791"/>
            <a:ext cx="2221865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000" spc="-310" dirty="0">
                <a:solidFill>
                  <a:srgbClr val="FFFFFF"/>
                </a:solidFill>
              </a:rPr>
              <a:t>LEGACY</a:t>
            </a:r>
            <a:r>
              <a:rPr sz="2000" spc="-229" dirty="0">
                <a:solidFill>
                  <a:srgbClr val="FFFFFF"/>
                </a:solidFill>
              </a:rPr>
              <a:t> </a:t>
            </a:r>
            <a:r>
              <a:rPr sz="2000" spc="-225" dirty="0">
                <a:solidFill>
                  <a:srgbClr val="FFFFFF"/>
                </a:solidFill>
              </a:rPr>
              <a:t>NETWORKS</a:t>
            </a:r>
            <a:endParaRPr sz="2000"/>
          </a:p>
        </p:txBody>
      </p:sp>
      <p:sp>
        <p:nvSpPr>
          <p:cNvPr id="8" name="object 8"/>
          <p:cNvSpPr/>
          <p:nvPr/>
        </p:nvSpPr>
        <p:spPr>
          <a:xfrm>
            <a:off x="3937000" y="3149602"/>
            <a:ext cx="673100" cy="132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23100" y="3149602"/>
            <a:ext cx="952500" cy="1320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33900" y="3149602"/>
            <a:ext cx="1346200" cy="1320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32500" y="3149602"/>
            <a:ext cx="952500" cy="1320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88302" y="3810000"/>
            <a:ext cx="1016000" cy="723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62900" y="1689100"/>
            <a:ext cx="1028700" cy="723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94632" y="2276422"/>
            <a:ext cx="682625" cy="190500"/>
          </a:xfrm>
          <a:custGeom>
            <a:avLst/>
            <a:gdLst/>
            <a:ahLst/>
            <a:cxnLst/>
            <a:rect l="l" t="t" r="r" b="b"/>
            <a:pathLst>
              <a:path w="682625" h="190500">
                <a:moveTo>
                  <a:pt x="95138" y="0"/>
                </a:moveTo>
                <a:lnTo>
                  <a:pt x="0" y="95111"/>
                </a:lnTo>
                <a:lnTo>
                  <a:pt x="95138" y="190220"/>
                </a:lnTo>
                <a:lnTo>
                  <a:pt x="95138" y="142666"/>
                </a:lnTo>
                <a:lnTo>
                  <a:pt x="634875" y="142666"/>
                </a:lnTo>
                <a:lnTo>
                  <a:pt x="682444" y="95111"/>
                </a:lnTo>
                <a:lnTo>
                  <a:pt x="634875" y="47555"/>
                </a:lnTo>
                <a:lnTo>
                  <a:pt x="95138" y="47555"/>
                </a:lnTo>
                <a:lnTo>
                  <a:pt x="95138" y="0"/>
                </a:lnTo>
                <a:close/>
              </a:path>
              <a:path w="682625" h="190500">
                <a:moveTo>
                  <a:pt x="634875" y="142666"/>
                </a:moveTo>
                <a:lnTo>
                  <a:pt x="587307" y="142666"/>
                </a:lnTo>
                <a:lnTo>
                  <a:pt x="587307" y="190220"/>
                </a:lnTo>
                <a:lnTo>
                  <a:pt x="634875" y="142666"/>
                </a:lnTo>
                <a:close/>
              </a:path>
              <a:path w="682625" h="190500">
                <a:moveTo>
                  <a:pt x="587307" y="0"/>
                </a:moveTo>
                <a:lnTo>
                  <a:pt x="587307" y="47555"/>
                </a:lnTo>
                <a:lnTo>
                  <a:pt x="634875" y="47555"/>
                </a:lnTo>
                <a:lnTo>
                  <a:pt x="587307" y="0"/>
                </a:lnTo>
                <a:close/>
              </a:path>
            </a:pathLst>
          </a:custGeom>
          <a:solidFill>
            <a:srgbClr val="3A81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94632" y="2276422"/>
            <a:ext cx="682625" cy="190500"/>
          </a:xfrm>
          <a:custGeom>
            <a:avLst/>
            <a:gdLst/>
            <a:ahLst/>
            <a:cxnLst/>
            <a:rect l="l" t="t" r="r" b="b"/>
            <a:pathLst>
              <a:path w="682625" h="190500">
                <a:moveTo>
                  <a:pt x="0" y="95110"/>
                </a:moveTo>
                <a:lnTo>
                  <a:pt x="95138" y="0"/>
                </a:lnTo>
                <a:lnTo>
                  <a:pt x="95138" y="47554"/>
                </a:lnTo>
                <a:lnTo>
                  <a:pt x="587307" y="47554"/>
                </a:lnTo>
                <a:lnTo>
                  <a:pt x="587307" y="0"/>
                </a:lnTo>
                <a:lnTo>
                  <a:pt x="682445" y="95110"/>
                </a:lnTo>
                <a:lnTo>
                  <a:pt x="587307" y="190220"/>
                </a:lnTo>
                <a:lnTo>
                  <a:pt x="587307" y="142665"/>
                </a:lnTo>
                <a:lnTo>
                  <a:pt x="95138" y="142665"/>
                </a:lnTo>
                <a:lnTo>
                  <a:pt x="95138" y="190220"/>
                </a:lnTo>
                <a:lnTo>
                  <a:pt x="0" y="95110"/>
                </a:lnTo>
                <a:close/>
              </a:path>
            </a:pathLst>
          </a:custGeom>
          <a:ln w="52917">
            <a:solidFill>
              <a:srgbClr val="285D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7197" y="3327380"/>
            <a:ext cx="3233420" cy="1615799"/>
          </a:xfrm>
          <a:prstGeom prst="rect">
            <a:avLst/>
          </a:prstGeom>
        </p:spPr>
        <p:txBody>
          <a:bodyPr vert="horz" wrap="square" lIns="0" tIns="165072" rIns="0" bIns="0" rtlCol="0">
            <a:spAutoFit/>
          </a:bodyPr>
          <a:lstStyle/>
          <a:p>
            <a:pPr marL="355537" indent="-342839">
              <a:spcBef>
                <a:spcPts val="1300"/>
              </a:spcBef>
              <a:buFont typeface="Arial"/>
              <a:buChar char="•"/>
              <a:tabLst>
                <a:tab pos="354902" algn="l"/>
                <a:tab pos="355537" algn="l"/>
              </a:tabLst>
            </a:pPr>
            <a:r>
              <a:rPr sz="2500" b="1" spc="-120" dirty="0">
                <a:solidFill>
                  <a:srgbClr val="85B4D9"/>
                </a:solidFill>
                <a:latin typeface="Arial"/>
                <a:cs typeface="Arial"/>
              </a:rPr>
              <a:t>X.25 </a:t>
            </a:r>
            <a:r>
              <a:rPr sz="2500" b="1" spc="-204" dirty="0">
                <a:solidFill>
                  <a:srgbClr val="85B4D9"/>
                </a:solidFill>
                <a:latin typeface="Arial"/>
                <a:cs typeface="Arial"/>
              </a:rPr>
              <a:t>(Low</a:t>
            </a:r>
            <a:r>
              <a:rPr sz="2500" b="1" spc="-365" dirty="0">
                <a:solidFill>
                  <a:srgbClr val="85B4D9"/>
                </a:solidFill>
                <a:latin typeface="Arial"/>
                <a:cs typeface="Arial"/>
              </a:rPr>
              <a:t> </a:t>
            </a:r>
            <a:r>
              <a:rPr sz="2500" b="1" spc="-215" dirty="0">
                <a:solidFill>
                  <a:srgbClr val="85B4D9"/>
                </a:solidFill>
                <a:latin typeface="Arial"/>
                <a:cs typeface="Arial"/>
              </a:rPr>
              <a:t>Speed)</a:t>
            </a:r>
            <a:endParaRPr sz="2500">
              <a:latin typeface="Arial"/>
              <a:cs typeface="Arial"/>
            </a:endParaRPr>
          </a:p>
          <a:p>
            <a:pPr marL="355537" indent="-342839">
              <a:spcBef>
                <a:spcPts val="1200"/>
              </a:spcBef>
              <a:buFont typeface="Arial"/>
              <a:buChar char="•"/>
              <a:tabLst>
                <a:tab pos="354902" algn="l"/>
                <a:tab pos="355537" algn="l"/>
              </a:tabLst>
            </a:pPr>
            <a:r>
              <a:rPr sz="2500" b="1" spc="-340" dirty="0">
                <a:solidFill>
                  <a:srgbClr val="85B4D9"/>
                </a:solidFill>
                <a:latin typeface="Arial"/>
                <a:cs typeface="Arial"/>
              </a:rPr>
              <a:t>GPRS </a:t>
            </a:r>
            <a:r>
              <a:rPr sz="2500" b="1" spc="-204" dirty="0">
                <a:solidFill>
                  <a:srgbClr val="85B4D9"/>
                </a:solidFill>
                <a:latin typeface="Arial"/>
                <a:cs typeface="Arial"/>
              </a:rPr>
              <a:t>(Low</a:t>
            </a:r>
            <a:r>
              <a:rPr sz="2500" b="1" spc="-160" dirty="0">
                <a:solidFill>
                  <a:srgbClr val="85B4D9"/>
                </a:solidFill>
                <a:latin typeface="Arial"/>
                <a:cs typeface="Arial"/>
              </a:rPr>
              <a:t> </a:t>
            </a:r>
            <a:r>
              <a:rPr sz="2500" b="1" spc="-215" dirty="0">
                <a:solidFill>
                  <a:srgbClr val="85B4D9"/>
                </a:solidFill>
                <a:latin typeface="Arial"/>
                <a:cs typeface="Arial"/>
              </a:rPr>
              <a:t>Speed)</a:t>
            </a:r>
            <a:endParaRPr sz="2500">
              <a:latin typeface="Arial"/>
              <a:cs typeface="Arial"/>
            </a:endParaRPr>
          </a:p>
          <a:p>
            <a:pPr marL="355537" indent="-342839">
              <a:spcBef>
                <a:spcPts val="1100"/>
              </a:spcBef>
              <a:buFont typeface="Arial"/>
              <a:buChar char="•"/>
              <a:tabLst>
                <a:tab pos="354902" algn="l"/>
                <a:tab pos="355537" algn="l"/>
              </a:tabLst>
            </a:pPr>
            <a:r>
              <a:rPr sz="2500" b="1" spc="-145" dirty="0">
                <a:solidFill>
                  <a:srgbClr val="85B4D9"/>
                </a:solidFill>
                <a:latin typeface="Arial"/>
                <a:cs typeface="Arial"/>
              </a:rPr>
              <a:t>Ethernet </a:t>
            </a:r>
            <a:r>
              <a:rPr sz="2500" b="1" spc="-175" dirty="0">
                <a:solidFill>
                  <a:srgbClr val="85B4D9"/>
                </a:solidFill>
                <a:latin typeface="Arial"/>
                <a:cs typeface="Arial"/>
              </a:rPr>
              <a:t>(High</a:t>
            </a:r>
            <a:r>
              <a:rPr sz="2500" b="1" spc="-335" dirty="0">
                <a:solidFill>
                  <a:srgbClr val="85B4D9"/>
                </a:solidFill>
                <a:latin typeface="Arial"/>
                <a:cs typeface="Arial"/>
              </a:rPr>
              <a:t> </a:t>
            </a:r>
            <a:r>
              <a:rPr sz="2500" b="1" spc="-215" dirty="0">
                <a:solidFill>
                  <a:srgbClr val="85B4D9"/>
                </a:solidFill>
                <a:latin typeface="Arial"/>
                <a:cs typeface="Arial"/>
              </a:rPr>
              <a:t>Speed)</a:t>
            </a:r>
            <a:endParaRPr sz="25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21000" y="1130302"/>
            <a:ext cx="1600200" cy="1435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1601" y="660400"/>
            <a:ext cx="1917700" cy="2540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86500" y="1130302"/>
            <a:ext cx="1612900" cy="14351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11346" y="2276422"/>
            <a:ext cx="2051685" cy="190500"/>
          </a:xfrm>
          <a:custGeom>
            <a:avLst/>
            <a:gdLst/>
            <a:ahLst/>
            <a:cxnLst/>
            <a:rect l="l" t="t" r="r" b="b"/>
            <a:pathLst>
              <a:path w="2051685" h="190500">
                <a:moveTo>
                  <a:pt x="95139" y="0"/>
                </a:moveTo>
                <a:lnTo>
                  <a:pt x="0" y="95111"/>
                </a:lnTo>
                <a:lnTo>
                  <a:pt x="95139" y="190220"/>
                </a:lnTo>
                <a:lnTo>
                  <a:pt x="95139" y="142665"/>
                </a:lnTo>
                <a:lnTo>
                  <a:pt x="2004117" y="142665"/>
                </a:lnTo>
                <a:lnTo>
                  <a:pt x="2051684" y="95111"/>
                </a:lnTo>
                <a:lnTo>
                  <a:pt x="2004117" y="47556"/>
                </a:lnTo>
                <a:lnTo>
                  <a:pt x="95139" y="47556"/>
                </a:lnTo>
                <a:lnTo>
                  <a:pt x="95139" y="0"/>
                </a:lnTo>
                <a:close/>
              </a:path>
              <a:path w="2051685" h="190500">
                <a:moveTo>
                  <a:pt x="2004117" y="142665"/>
                </a:moveTo>
                <a:lnTo>
                  <a:pt x="1956548" y="142665"/>
                </a:lnTo>
                <a:lnTo>
                  <a:pt x="1956548" y="190220"/>
                </a:lnTo>
                <a:lnTo>
                  <a:pt x="2004117" y="142665"/>
                </a:lnTo>
                <a:close/>
              </a:path>
              <a:path w="2051685" h="190500">
                <a:moveTo>
                  <a:pt x="1956548" y="0"/>
                </a:moveTo>
                <a:lnTo>
                  <a:pt x="1956548" y="47556"/>
                </a:lnTo>
                <a:lnTo>
                  <a:pt x="2004117" y="47556"/>
                </a:lnTo>
                <a:lnTo>
                  <a:pt x="1956548" y="0"/>
                </a:lnTo>
                <a:close/>
              </a:path>
            </a:pathLst>
          </a:custGeom>
          <a:solidFill>
            <a:srgbClr val="3A81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11346" y="2276422"/>
            <a:ext cx="2051685" cy="190500"/>
          </a:xfrm>
          <a:custGeom>
            <a:avLst/>
            <a:gdLst/>
            <a:ahLst/>
            <a:cxnLst/>
            <a:rect l="l" t="t" r="r" b="b"/>
            <a:pathLst>
              <a:path w="2051685" h="190500">
                <a:moveTo>
                  <a:pt x="0" y="95111"/>
                </a:moveTo>
                <a:lnTo>
                  <a:pt x="95139" y="0"/>
                </a:lnTo>
                <a:lnTo>
                  <a:pt x="95139" y="47555"/>
                </a:lnTo>
                <a:lnTo>
                  <a:pt x="1956548" y="47555"/>
                </a:lnTo>
                <a:lnTo>
                  <a:pt x="1956548" y="0"/>
                </a:lnTo>
                <a:lnTo>
                  <a:pt x="2051685" y="95111"/>
                </a:lnTo>
                <a:lnTo>
                  <a:pt x="1956548" y="190220"/>
                </a:lnTo>
                <a:lnTo>
                  <a:pt x="1956548" y="142664"/>
                </a:lnTo>
                <a:lnTo>
                  <a:pt x="95139" y="142664"/>
                </a:lnTo>
                <a:lnTo>
                  <a:pt x="95139" y="190220"/>
                </a:lnTo>
                <a:lnTo>
                  <a:pt x="0" y="95111"/>
                </a:lnTo>
                <a:close/>
              </a:path>
            </a:pathLst>
          </a:custGeom>
          <a:ln w="52916">
            <a:solidFill>
              <a:srgbClr val="285D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13839" y="2276422"/>
            <a:ext cx="1605280" cy="190500"/>
          </a:xfrm>
          <a:custGeom>
            <a:avLst/>
            <a:gdLst/>
            <a:ahLst/>
            <a:cxnLst/>
            <a:rect l="l" t="t" r="r" b="b"/>
            <a:pathLst>
              <a:path w="1605280" h="190500">
                <a:moveTo>
                  <a:pt x="95139" y="0"/>
                </a:moveTo>
                <a:lnTo>
                  <a:pt x="0" y="95111"/>
                </a:lnTo>
                <a:lnTo>
                  <a:pt x="95139" y="190220"/>
                </a:lnTo>
                <a:lnTo>
                  <a:pt x="95139" y="142666"/>
                </a:lnTo>
                <a:lnTo>
                  <a:pt x="1557712" y="142666"/>
                </a:lnTo>
                <a:lnTo>
                  <a:pt x="1605281" y="95111"/>
                </a:lnTo>
                <a:lnTo>
                  <a:pt x="1557712" y="47555"/>
                </a:lnTo>
                <a:lnTo>
                  <a:pt x="95139" y="47555"/>
                </a:lnTo>
                <a:lnTo>
                  <a:pt x="95139" y="0"/>
                </a:lnTo>
                <a:close/>
              </a:path>
              <a:path w="1605280" h="190500">
                <a:moveTo>
                  <a:pt x="1557712" y="142666"/>
                </a:moveTo>
                <a:lnTo>
                  <a:pt x="1510144" y="142666"/>
                </a:lnTo>
                <a:lnTo>
                  <a:pt x="1510144" y="190220"/>
                </a:lnTo>
                <a:lnTo>
                  <a:pt x="1557712" y="142666"/>
                </a:lnTo>
                <a:close/>
              </a:path>
              <a:path w="1605280" h="190500">
                <a:moveTo>
                  <a:pt x="1510144" y="0"/>
                </a:moveTo>
                <a:lnTo>
                  <a:pt x="1510144" y="47555"/>
                </a:lnTo>
                <a:lnTo>
                  <a:pt x="1557712" y="47555"/>
                </a:lnTo>
                <a:lnTo>
                  <a:pt x="1510144" y="0"/>
                </a:lnTo>
                <a:close/>
              </a:path>
            </a:pathLst>
          </a:custGeom>
          <a:solidFill>
            <a:srgbClr val="3A81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13839" y="2276422"/>
            <a:ext cx="1605280" cy="190500"/>
          </a:xfrm>
          <a:custGeom>
            <a:avLst/>
            <a:gdLst/>
            <a:ahLst/>
            <a:cxnLst/>
            <a:rect l="l" t="t" r="r" b="b"/>
            <a:pathLst>
              <a:path w="1605280" h="190500">
                <a:moveTo>
                  <a:pt x="0" y="95111"/>
                </a:moveTo>
                <a:lnTo>
                  <a:pt x="95138" y="0"/>
                </a:lnTo>
                <a:lnTo>
                  <a:pt x="95138" y="47554"/>
                </a:lnTo>
                <a:lnTo>
                  <a:pt x="1510144" y="47554"/>
                </a:lnTo>
                <a:lnTo>
                  <a:pt x="1510144" y="0"/>
                </a:lnTo>
                <a:lnTo>
                  <a:pt x="1605281" y="95111"/>
                </a:lnTo>
                <a:lnTo>
                  <a:pt x="1510144" y="190220"/>
                </a:lnTo>
                <a:lnTo>
                  <a:pt x="1510144" y="142665"/>
                </a:lnTo>
                <a:lnTo>
                  <a:pt x="95138" y="142665"/>
                </a:lnTo>
                <a:lnTo>
                  <a:pt x="95138" y="190220"/>
                </a:lnTo>
                <a:lnTo>
                  <a:pt x="0" y="95111"/>
                </a:lnTo>
                <a:close/>
              </a:path>
            </a:pathLst>
          </a:custGeom>
          <a:ln w="52916">
            <a:solidFill>
              <a:srgbClr val="285D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80332" y="4405402"/>
            <a:ext cx="836294" cy="194310"/>
          </a:xfrm>
          <a:custGeom>
            <a:avLst/>
            <a:gdLst/>
            <a:ahLst/>
            <a:cxnLst/>
            <a:rect l="l" t="t" r="r" b="b"/>
            <a:pathLst>
              <a:path w="836295" h="194310">
                <a:moveTo>
                  <a:pt x="96970" y="0"/>
                </a:moveTo>
                <a:lnTo>
                  <a:pt x="0" y="96942"/>
                </a:lnTo>
                <a:lnTo>
                  <a:pt x="96970" y="193885"/>
                </a:lnTo>
                <a:lnTo>
                  <a:pt x="96970" y="145413"/>
                </a:lnTo>
                <a:lnTo>
                  <a:pt x="787290" y="145413"/>
                </a:lnTo>
                <a:lnTo>
                  <a:pt x="835775" y="96942"/>
                </a:lnTo>
                <a:lnTo>
                  <a:pt x="787290" y="48472"/>
                </a:lnTo>
                <a:lnTo>
                  <a:pt x="96970" y="48472"/>
                </a:lnTo>
                <a:lnTo>
                  <a:pt x="96970" y="0"/>
                </a:lnTo>
                <a:close/>
              </a:path>
              <a:path w="836295" h="194310">
                <a:moveTo>
                  <a:pt x="787290" y="145413"/>
                </a:moveTo>
                <a:lnTo>
                  <a:pt x="738804" y="145413"/>
                </a:lnTo>
                <a:lnTo>
                  <a:pt x="738804" y="193885"/>
                </a:lnTo>
                <a:lnTo>
                  <a:pt x="787290" y="145413"/>
                </a:lnTo>
                <a:close/>
              </a:path>
              <a:path w="836295" h="194310">
                <a:moveTo>
                  <a:pt x="738804" y="0"/>
                </a:moveTo>
                <a:lnTo>
                  <a:pt x="738804" y="48472"/>
                </a:lnTo>
                <a:lnTo>
                  <a:pt x="787290" y="48472"/>
                </a:lnTo>
                <a:lnTo>
                  <a:pt x="738804" y="0"/>
                </a:lnTo>
                <a:close/>
              </a:path>
            </a:pathLst>
          </a:custGeom>
          <a:solidFill>
            <a:srgbClr val="3A81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80332" y="4405402"/>
            <a:ext cx="836294" cy="194310"/>
          </a:xfrm>
          <a:custGeom>
            <a:avLst/>
            <a:gdLst/>
            <a:ahLst/>
            <a:cxnLst/>
            <a:rect l="l" t="t" r="r" b="b"/>
            <a:pathLst>
              <a:path w="836295" h="194310">
                <a:moveTo>
                  <a:pt x="0" y="96943"/>
                </a:moveTo>
                <a:lnTo>
                  <a:pt x="96971" y="0"/>
                </a:lnTo>
                <a:lnTo>
                  <a:pt x="96971" y="48471"/>
                </a:lnTo>
                <a:lnTo>
                  <a:pt x="738805" y="48471"/>
                </a:lnTo>
                <a:lnTo>
                  <a:pt x="738805" y="0"/>
                </a:lnTo>
                <a:lnTo>
                  <a:pt x="835776" y="96943"/>
                </a:lnTo>
                <a:lnTo>
                  <a:pt x="738805" y="193885"/>
                </a:lnTo>
                <a:lnTo>
                  <a:pt x="738805" y="145413"/>
                </a:lnTo>
                <a:lnTo>
                  <a:pt x="96971" y="145413"/>
                </a:lnTo>
                <a:lnTo>
                  <a:pt x="96971" y="193885"/>
                </a:lnTo>
                <a:lnTo>
                  <a:pt x="0" y="96943"/>
                </a:lnTo>
                <a:close/>
              </a:path>
            </a:pathLst>
          </a:custGeom>
          <a:ln w="52917">
            <a:solidFill>
              <a:srgbClr val="285D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54002" y="2475551"/>
            <a:ext cx="194310" cy="1983105"/>
          </a:xfrm>
          <a:custGeom>
            <a:avLst/>
            <a:gdLst/>
            <a:ahLst/>
            <a:cxnLst/>
            <a:rect l="l" t="t" r="r" b="b"/>
            <a:pathLst>
              <a:path w="194310" h="1983104">
                <a:moveTo>
                  <a:pt x="193942" y="1885546"/>
                </a:moveTo>
                <a:lnTo>
                  <a:pt x="0" y="1885546"/>
                </a:lnTo>
                <a:lnTo>
                  <a:pt x="96973" y="1982490"/>
                </a:lnTo>
                <a:lnTo>
                  <a:pt x="193942" y="1885546"/>
                </a:lnTo>
                <a:close/>
              </a:path>
              <a:path w="194310" h="1983104">
                <a:moveTo>
                  <a:pt x="145456" y="96940"/>
                </a:moveTo>
                <a:lnTo>
                  <a:pt x="48487" y="96940"/>
                </a:lnTo>
                <a:lnTo>
                  <a:pt x="48487" y="1885546"/>
                </a:lnTo>
                <a:lnTo>
                  <a:pt x="145456" y="1885546"/>
                </a:lnTo>
                <a:lnTo>
                  <a:pt x="145456" y="96940"/>
                </a:lnTo>
                <a:close/>
              </a:path>
              <a:path w="194310" h="1983104">
                <a:moveTo>
                  <a:pt x="96973" y="0"/>
                </a:moveTo>
                <a:lnTo>
                  <a:pt x="0" y="96940"/>
                </a:lnTo>
                <a:lnTo>
                  <a:pt x="193942" y="96940"/>
                </a:lnTo>
                <a:lnTo>
                  <a:pt x="96973" y="0"/>
                </a:lnTo>
                <a:close/>
              </a:path>
            </a:pathLst>
          </a:custGeom>
          <a:solidFill>
            <a:srgbClr val="3A81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54002" y="2475551"/>
            <a:ext cx="194310" cy="1983105"/>
          </a:xfrm>
          <a:custGeom>
            <a:avLst/>
            <a:gdLst/>
            <a:ahLst/>
            <a:cxnLst/>
            <a:rect l="l" t="t" r="r" b="b"/>
            <a:pathLst>
              <a:path w="194310" h="1983104">
                <a:moveTo>
                  <a:pt x="96972" y="1982490"/>
                </a:moveTo>
                <a:lnTo>
                  <a:pt x="0" y="1885547"/>
                </a:lnTo>
                <a:lnTo>
                  <a:pt x="48486" y="1885547"/>
                </a:lnTo>
                <a:lnTo>
                  <a:pt x="48486" y="96941"/>
                </a:lnTo>
                <a:lnTo>
                  <a:pt x="0" y="96941"/>
                </a:lnTo>
                <a:lnTo>
                  <a:pt x="96972" y="0"/>
                </a:lnTo>
                <a:lnTo>
                  <a:pt x="193943" y="96941"/>
                </a:lnTo>
                <a:lnTo>
                  <a:pt x="145456" y="96941"/>
                </a:lnTo>
                <a:lnTo>
                  <a:pt x="145456" y="1885547"/>
                </a:lnTo>
                <a:lnTo>
                  <a:pt x="193943" y="1885547"/>
                </a:lnTo>
                <a:lnTo>
                  <a:pt x="96972" y="1982490"/>
                </a:lnTo>
                <a:close/>
              </a:path>
            </a:pathLst>
          </a:custGeom>
          <a:ln w="52916">
            <a:solidFill>
              <a:srgbClr val="285D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13360" y="4460430"/>
            <a:ext cx="1987550" cy="130810"/>
          </a:xfrm>
          <a:custGeom>
            <a:avLst/>
            <a:gdLst/>
            <a:ahLst/>
            <a:cxnLst/>
            <a:rect l="l" t="t" r="r" b="b"/>
            <a:pathLst>
              <a:path w="1987550" h="130810">
                <a:moveTo>
                  <a:pt x="0" y="130370"/>
                </a:moveTo>
                <a:lnTo>
                  <a:pt x="1987339" y="130370"/>
                </a:lnTo>
                <a:lnTo>
                  <a:pt x="1987339" y="0"/>
                </a:lnTo>
                <a:lnTo>
                  <a:pt x="0" y="0"/>
                </a:lnTo>
                <a:lnTo>
                  <a:pt x="0" y="13037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94794" y="4460430"/>
            <a:ext cx="1247140" cy="130810"/>
          </a:xfrm>
          <a:custGeom>
            <a:avLst/>
            <a:gdLst/>
            <a:ahLst/>
            <a:cxnLst/>
            <a:rect l="l" t="t" r="r" b="b"/>
            <a:pathLst>
              <a:path w="1247140" h="130810">
                <a:moveTo>
                  <a:pt x="0" y="130369"/>
                </a:moveTo>
                <a:lnTo>
                  <a:pt x="1246566" y="130369"/>
                </a:lnTo>
                <a:lnTo>
                  <a:pt x="1246566" y="0"/>
                </a:lnTo>
                <a:lnTo>
                  <a:pt x="0" y="0"/>
                </a:lnTo>
                <a:lnTo>
                  <a:pt x="0" y="130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813211" y="4833129"/>
            <a:ext cx="110489" cy="157735"/>
          </a:xfrm>
          <a:prstGeom prst="rect">
            <a:avLst/>
          </a:prstGeom>
        </p:spPr>
        <p:txBody>
          <a:bodyPr vert="horz" wrap="square" lIns="0" tIns="30479" rIns="0" bIns="0" rtlCol="0">
            <a:spAutoFit/>
          </a:bodyPr>
          <a:lstStyle/>
          <a:p>
            <a:pPr marL="25400">
              <a:spcBef>
                <a:spcPts val="240"/>
              </a:spcBef>
            </a:pPr>
            <a:fld id="{81D60167-4931-47E6-BA6A-407CBD079E47}" type="slidenum">
              <a:rPr sz="8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pPr marL="25400">
                <a:spcBef>
                  <a:spcPts val="240"/>
                </a:spcBef>
              </a:pPr>
              <a:t>6</a:t>
            </a:fld>
            <a:endParaRPr sz="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44000" cy="5142230"/>
          </a:xfrm>
          <a:custGeom>
            <a:avLst/>
            <a:gdLst/>
            <a:ahLst/>
            <a:cxnLst/>
            <a:rect l="l" t="t" r="r" b="b"/>
            <a:pathLst>
              <a:path w="9144000" h="5142230">
                <a:moveTo>
                  <a:pt x="0" y="5141976"/>
                </a:moveTo>
                <a:lnTo>
                  <a:pt x="9144000" y="5141976"/>
                </a:lnTo>
                <a:lnTo>
                  <a:pt x="9144000" y="0"/>
                </a:lnTo>
                <a:lnTo>
                  <a:pt x="0" y="0"/>
                </a:lnTo>
                <a:lnTo>
                  <a:pt x="0" y="5141976"/>
                </a:lnTo>
                <a:close/>
              </a:path>
            </a:pathLst>
          </a:custGeom>
          <a:solidFill>
            <a:srgbClr val="2C61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" y="279402"/>
            <a:ext cx="673100" cy="50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5517" y="4815638"/>
            <a:ext cx="0" cy="243840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1" y="243259"/>
                </a:lnTo>
              </a:path>
            </a:pathLst>
          </a:custGeom>
          <a:ln w="52932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41860" y="330290"/>
            <a:ext cx="3482340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35" dirty="0">
                <a:solidFill>
                  <a:srgbClr val="FFFFFF"/>
                </a:solidFill>
              </a:rPr>
              <a:t>WHAT </a:t>
            </a:r>
            <a:r>
              <a:rPr spc="-210" dirty="0">
                <a:solidFill>
                  <a:srgbClr val="FFFFFF"/>
                </a:solidFill>
              </a:rPr>
              <a:t>IOT </a:t>
            </a:r>
            <a:r>
              <a:rPr spc="-355" dirty="0">
                <a:solidFill>
                  <a:srgbClr val="FFFFFF"/>
                </a:solidFill>
              </a:rPr>
              <a:t>REALLY</a:t>
            </a:r>
            <a:r>
              <a:rPr spc="-295" dirty="0">
                <a:solidFill>
                  <a:srgbClr val="FFFFFF"/>
                </a:solidFill>
              </a:rPr>
              <a:t> </a:t>
            </a:r>
            <a:r>
              <a:rPr spc="-245" dirty="0">
                <a:solidFill>
                  <a:srgbClr val="FFFFFF"/>
                </a:solidFill>
              </a:rPr>
              <a:t>MEANS</a:t>
            </a:r>
          </a:p>
        </p:txBody>
      </p:sp>
      <p:sp>
        <p:nvSpPr>
          <p:cNvPr id="8" name="object 8"/>
          <p:cNvSpPr/>
          <p:nvPr/>
        </p:nvSpPr>
        <p:spPr>
          <a:xfrm>
            <a:off x="6199213" y="2454135"/>
            <a:ext cx="2491105" cy="1216025"/>
          </a:xfrm>
          <a:custGeom>
            <a:avLst/>
            <a:gdLst/>
            <a:ahLst/>
            <a:cxnLst/>
            <a:rect l="l" t="t" r="r" b="b"/>
            <a:pathLst>
              <a:path w="2491104" h="1216025">
                <a:moveTo>
                  <a:pt x="6" y="0"/>
                </a:moveTo>
                <a:lnTo>
                  <a:pt x="1202" y="61287"/>
                </a:lnTo>
                <a:lnTo>
                  <a:pt x="4264" y="108249"/>
                </a:lnTo>
                <a:lnTo>
                  <a:pt x="9151" y="154705"/>
                </a:lnTo>
                <a:lnTo>
                  <a:pt x="15827" y="200621"/>
                </a:lnTo>
                <a:lnTo>
                  <a:pt x="24259" y="245965"/>
                </a:lnTo>
                <a:lnTo>
                  <a:pt x="34411" y="290702"/>
                </a:lnTo>
                <a:lnTo>
                  <a:pt x="46248" y="334798"/>
                </a:lnTo>
                <a:lnTo>
                  <a:pt x="59736" y="378222"/>
                </a:lnTo>
                <a:lnTo>
                  <a:pt x="74839" y="420939"/>
                </a:lnTo>
                <a:lnTo>
                  <a:pt x="91524" y="462916"/>
                </a:lnTo>
                <a:lnTo>
                  <a:pt x="109755" y="504120"/>
                </a:lnTo>
                <a:lnTo>
                  <a:pt x="129498" y="544516"/>
                </a:lnTo>
                <a:lnTo>
                  <a:pt x="150717" y="584073"/>
                </a:lnTo>
                <a:lnTo>
                  <a:pt x="173378" y="622755"/>
                </a:lnTo>
                <a:lnTo>
                  <a:pt x="197446" y="660531"/>
                </a:lnTo>
                <a:lnTo>
                  <a:pt x="222886" y="697366"/>
                </a:lnTo>
                <a:lnTo>
                  <a:pt x="249664" y="733228"/>
                </a:lnTo>
                <a:lnTo>
                  <a:pt x="277745" y="768082"/>
                </a:lnTo>
                <a:lnTo>
                  <a:pt x="307094" y="801896"/>
                </a:lnTo>
                <a:lnTo>
                  <a:pt x="337675" y="834635"/>
                </a:lnTo>
                <a:lnTo>
                  <a:pt x="369456" y="866267"/>
                </a:lnTo>
                <a:lnTo>
                  <a:pt x="402399" y="896759"/>
                </a:lnTo>
                <a:lnTo>
                  <a:pt x="436471" y="926076"/>
                </a:lnTo>
                <a:lnTo>
                  <a:pt x="471638" y="954185"/>
                </a:lnTo>
                <a:lnTo>
                  <a:pt x="507863" y="981054"/>
                </a:lnTo>
                <a:lnTo>
                  <a:pt x="545113" y="1006648"/>
                </a:lnTo>
                <a:lnTo>
                  <a:pt x="583352" y="1030934"/>
                </a:lnTo>
                <a:lnTo>
                  <a:pt x="622547" y="1053879"/>
                </a:lnTo>
                <a:lnTo>
                  <a:pt x="662661" y="1075450"/>
                </a:lnTo>
                <a:lnTo>
                  <a:pt x="703660" y="1095613"/>
                </a:lnTo>
                <a:lnTo>
                  <a:pt x="745510" y="1114334"/>
                </a:lnTo>
                <a:lnTo>
                  <a:pt x="788175" y="1131580"/>
                </a:lnTo>
                <a:lnTo>
                  <a:pt x="831621" y="1147318"/>
                </a:lnTo>
                <a:lnTo>
                  <a:pt x="875814" y="1161515"/>
                </a:lnTo>
                <a:lnTo>
                  <a:pt x="920717" y="1174137"/>
                </a:lnTo>
                <a:lnTo>
                  <a:pt x="966297" y="1185150"/>
                </a:lnTo>
                <a:lnTo>
                  <a:pt x="1012518" y="1194522"/>
                </a:lnTo>
                <a:lnTo>
                  <a:pt x="1059347" y="1202218"/>
                </a:lnTo>
                <a:lnTo>
                  <a:pt x="1106747" y="1208206"/>
                </a:lnTo>
                <a:lnTo>
                  <a:pt x="1154685" y="1212452"/>
                </a:lnTo>
                <a:lnTo>
                  <a:pt x="1203125" y="1214923"/>
                </a:lnTo>
                <a:lnTo>
                  <a:pt x="1252033" y="1215585"/>
                </a:lnTo>
                <a:lnTo>
                  <a:pt x="1300930" y="1214418"/>
                </a:lnTo>
                <a:lnTo>
                  <a:pt x="1349341" y="1211448"/>
                </a:lnTo>
                <a:lnTo>
                  <a:pt x="1397229" y="1206708"/>
                </a:lnTo>
                <a:lnTo>
                  <a:pt x="1444561" y="1200231"/>
                </a:lnTo>
                <a:lnTo>
                  <a:pt x="1491302" y="1192052"/>
                </a:lnTo>
                <a:lnTo>
                  <a:pt x="1537418" y="1182204"/>
                </a:lnTo>
                <a:lnTo>
                  <a:pt x="1582875" y="1170720"/>
                </a:lnTo>
                <a:lnTo>
                  <a:pt x="1627637" y="1157636"/>
                </a:lnTo>
                <a:lnTo>
                  <a:pt x="1671671" y="1142984"/>
                </a:lnTo>
                <a:lnTo>
                  <a:pt x="1714942" y="1126798"/>
                </a:lnTo>
                <a:lnTo>
                  <a:pt x="1757416" y="1109113"/>
                </a:lnTo>
                <a:lnTo>
                  <a:pt x="1799058" y="1089961"/>
                </a:lnTo>
                <a:lnTo>
                  <a:pt x="1839834" y="1069376"/>
                </a:lnTo>
                <a:lnTo>
                  <a:pt x="1879709" y="1047393"/>
                </a:lnTo>
                <a:lnTo>
                  <a:pt x="1918650" y="1024045"/>
                </a:lnTo>
                <a:lnTo>
                  <a:pt x="1956621" y="999365"/>
                </a:lnTo>
                <a:lnTo>
                  <a:pt x="1993588" y="973388"/>
                </a:lnTo>
                <a:lnTo>
                  <a:pt x="2029516" y="946147"/>
                </a:lnTo>
                <a:lnTo>
                  <a:pt x="2064373" y="917677"/>
                </a:lnTo>
                <a:lnTo>
                  <a:pt x="2098121" y="888009"/>
                </a:lnTo>
                <a:lnTo>
                  <a:pt x="2130729" y="857180"/>
                </a:lnTo>
                <a:lnTo>
                  <a:pt x="2162160" y="825222"/>
                </a:lnTo>
                <a:lnTo>
                  <a:pt x="2192381" y="792168"/>
                </a:lnTo>
                <a:lnTo>
                  <a:pt x="2221357" y="758054"/>
                </a:lnTo>
                <a:lnTo>
                  <a:pt x="2249054" y="722912"/>
                </a:lnTo>
                <a:lnTo>
                  <a:pt x="2275437" y="686776"/>
                </a:lnTo>
                <a:lnTo>
                  <a:pt x="2300472" y="649681"/>
                </a:lnTo>
                <a:lnTo>
                  <a:pt x="2324125" y="611659"/>
                </a:lnTo>
                <a:lnTo>
                  <a:pt x="2346361" y="572744"/>
                </a:lnTo>
                <a:lnTo>
                  <a:pt x="2367145" y="532971"/>
                </a:lnTo>
                <a:lnTo>
                  <a:pt x="2386443" y="492373"/>
                </a:lnTo>
                <a:lnTo>
                  <a:pt x="2404221" y="450984"/>
                </a:lnTo>
                <a:lnTo>
                  <a:pt x="2420445" y="408837"/>
                </a:lnTo>
                <a:lnTo>
                  <a:pt x="2435079" y="365967"/>
                </a:lnTo>
                <a:lnTo>
                  <a:pt x="2448090" y="322406"/>
                </a:lnTo>
                <a:lnTo>
                  <a:pt x="2459443" y="278190"/>
                </a:lnTo>
                <a:lnTo>
                  <a:pt x="2469104" y="233351"/>
                </a:lnTo>
                <a:lnTo>
                  <a:pt x="2477037" y="187923"/>
                </a:lnTo>
                <a:lnTo>
                  <a:pt x="2483210" y="141940"/>
                </a:lnTo>
                <a:lnTo>
                  <a:pt x="2487587" y="95437"/>
                </a:lnTo>
                <a:lnTo>
                  <a:pt x="2490134" y="48445"/>
                </a:lnTo>
                <a:lnTo>
                  <a:pt x="2490724" y="7426"/>
                </a:lnTo>
                <a:lnTo>
                  <a:pt x="1245407" y="7426"/>
                </a:lnTo>
                <a:lnTo>
                  <a:pt x="6" y="0"/>
                </a:lnTo>
                <a:close/>
              </a:path>
              <a:path w="2491104" h="1216025">
                <a:moveTo>
                  <a:pt x="2490816" y="1000"/>
                </a:moveTo>
                <a:lnTo>
                  <a:pt x="1245407" y="7426"/>
                </a:lnTo>
                <a:lnTo>
                  <a:pt x="2490724" y="7426"/>
                </a:lnTo>
                <a:lnTo>
                  <a:pt x="2490816" y="1000"/>
                </a:lnTo>
                <a:close/>
              </a:path>
            </a:pathLst>
          </a:custGeom>
          <a:solidFill>
            <a:srgbClr val="3A81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99242" y="1474430"/>
            <a:ext cx="1245870" cy="1001394"/>
          </a:xfrm>
          <a:custGeom>
            <a:avLst/>
            <a:gdLst/>
            <a:ahLst/>
            <a:cxnLst/>
            <a:rect l="l" t="t" r="r" b="b"/>
            <a:pathLst>
              <a:path w="1245870" h="1001394">
                <a:moveTo>
                  <a:pt x="518995" y="0"/>
                </a:moveTo>
                <a:lnTo>
                  <a:pt x="478556" y="29635"/>
                </a:lnTo>
                <a:lnTo>
                  <a:pt x="439557" y="60700"/>
                </a:lnTo>
                <a:lnTo>
                  <a:pt x="402023" y="93143"/>
                </a:lnTo>
                <a:lnTo>
                  <a:pt x="365983" y="126912"/>
                </a:lnTo>
                <a:lnTo>
                  <a:pt x="331462" y="161956"/>
                </a:lnTo>
                <a:lnTo>
                  <a:pt x="298488" y="198223"/>
                </a:lnTo>
                <a:lnTo>
                  <a:pt x="267087" y="235660"/>
                </a:lnTo>
                <a:lnTo>
                  <a:pt x="237286" y="274217"/>
                </a:lnTo>
                <a:lnTo>
                  <a:pt x="209112" y="313842"/>
                </a:lnTo>
                <a:lnTo>
                  <a:pt x="182592" y="354482"/>
                </a:lnTo>
                <a:lnTo>
                  <a:pt x="157753" y="396086"/>
                </a:lnTo>
                <a:lnTo>
                  <a:pt x="134622" y="438603"/>
                </a:lnTo>
                <a:lnTo>
                  <a:pt x="113225" y="481980"/>
                </a:lnTo>
                <a:lnTo>
                  <a:pt x="93589" y="526165"/>
                </a:lnTo>
                <a:lnTo>
                  <a:pt x="75741" y="571108"/>
                </a:lnTo>
                <a:lnTo>
                  <a:pt x="59708" y="616756"/>
                </a:lnTo>
                <a:lnTo>
                  <a:pt x="45516" y="663057"/>
                </a:lnTo>
                <a:lnTo>
                  <a:pt x="33194" y="709960"/>
                </a:lnTo>
                <a:lnTo>
                  <a:pt x="22766" y="757413"/>
                </a:lnTo>
                <a:lnTo>
                  <a:pt x="14261" y="805364"/>
                </a:lnTo>
                <a:lnTo>
                  <a:pt x="7705" y="853761"/>
                </a:lnTo>
                <a:lnTo>
                  <a:pt x="3125" y="902553"/>
                </a:lnTo>
                <a:lnTo>
                  <a:pt x="547" y="951688"/>
                </a:lnTo>
                <a:lnTo>
                  <a:pt x="0" y="1001114"/>
                </a:lnTo>
                <a:lnTo>
                  <a:pt x="1245372" y="989670"/>
                </a:lnTo>
                <a:lnTo>
                  <a:pt x="5189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12188" y="1245766"/>
            <a:ext cx="1334770" cy="1218565"/>
          </a:xfrm>
          <a:custGeom>
            <a:avLst/>
            <a:gdLst/>
            <a:ahLst/>
            <a:cxnLst/>
            <a:rect l="l" t="t" r="r" b="b"/>
            <a:pathLst>
              <a:path w="1334770" h="1218564">
                <a:moveTo>
                  <a:pt x="727202" y="0"/>
                </a:moveTo>
                <a:lnTo>
                  <a:pt x="679151" y="1107"/>
                </a:lnTo>
                <a:lnTo>
                  <a:pt x="631187" y="4024"/>
                </a:lnTo>
                <a:lnTo>
                  <a:pt x="583366" y="8746"/>
                </a:lnTo>
                <a:lnTo>
                  <a:pt x="535744" y="15272"/>
                </a:lnTo>
                <a:lnTo>
                  <a:pt x="488375" y="23596"/>
                </a:lnTo>
                <a:lnTo>
                  <a:pt x="441316" y="33717"/>
                </a:lnTo>
                <a:lnTo>
                  <a:pt x="394622" y="45630"/>
                </a:lnTo>
                <a:lnTo>
                  <a:pt x="348349" y="59332"/>
                </a:lnTo>
                <a:lnTo>
                  <a:pt x="302553" y="74820"/>
                </a:lnTo>
                <a:lnTo>
                  <a:pt x="257289" y="92090"/>
                </a:lnTo>
                <a:lnTo>
                  <a:pt x="212613" y="111139"/>
                </a:lnTo>
                <a:lnTo>
                  <a:pt x="168581" y="131963"/>
                </a:lnTo>
                <a:lnTo>
                  <a:pt x="125247" y="154560"/>
                </a:lnTo>
                <a:lnTo>
                  <a:pt x="82669" y="178925"/>
                </a:lnTo>
                <a:lnTo>
                  <a:pt x="40901" y="205056"/>
                </a:lnTo>
                <a:lnTo>
                  <a:pt x="0" y="232949"/>
                </a:lnTo>
                <a:lnTo>
                  <a:pt x="732426" y="1218341"/>
                </a:lnTo>
                <a:lnTo>
                  <a:pt x="1334461" y="151797"/>
                </a:lnTo>
                <a:lnTo>
                  <a:pt x="1290343" y="129075"/>
                </a:lnTo>
                <a:lnTo>
                  <a:pt x="1245589" y="108205"/>
                </a:lnTo>
                <a:lnTo>
                  <a:pt x="1200254" y="89186"/>
                </a:lnTo>
                <a:lnTo>
                  <a:pt x="1154393" y="72014"/>
                </a:lnTo>
                <a:lnTo>
                  <a:pt x="1108063" y="56684"/>
                </a:lnTo>
                <a:lnTo>
                  <a:pt x="1061320" y="43195"/>
                </a:lnTo>
                <a:lnTo>
                  <a:pt x="1014218" y="31542"/>
                </a:lnTo>
                <a:lnTo>
                  <a:pt x="966814" y="21722"/>
                </a:lnTo>
                <a:lnTo>
                  <a:pt x="919163" y="13731"/>
                </a:lnTo>
                <a:lnTo>
                  <a:pt x="871320" y="7567"/>
                </a:lnTo>
                <a:lnTo>
                  <a:pt x="823342" y="3226"/>
                </a:lnTo>
                <a:lnTo>
                  <a:pt x="775284" y="705"/>
                </a:lnTo>
                <a:lnTo>
                  <a:pt x="72720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44614" y="1390328"/>
            <a:ext cx="1245870" cy="1073785"/>
          </a:xfrm>
          <a:custGeom>
            <a:avLst/>
            <a:gdLst/>
            <a:ahLst/>
            <a:cxnLst/>
            <a:rect l="l" t="t" r="r" b="b"/>
            <a:pathLst>
              <a:path w="1245870" h="1073785">
                <a:moveTo>
                  <a:pt x="588444" y="0"/>
                </a:moveTo>
                <a:lnTo>
                  <a:pt x="0" y="1073779"/>
                </a:lnTo>
                <a:lnTo>
                  <a:pt x="1245422" y="1071891"/>
                </a:lnTo>
                <a:lnTo>
                  <a:pt x="1244313" y="1022235"/>
                </a:lnTo>
                <a:lnTo>
                  <a:pt x="1241163" y="972930"/>
                </a:lnTo>
                <a:lnTo>
                  <a:pt x="1236003" y="924026"/>
                </a:lnTo>
                <a:lnTo>
                  <a:pt x="1228863" y="875573"/>
                </a:lnTo>
                <a:lnTo>
                  <a:pt x="1219774" y="827620"/>
                </a:lnTo>
                <a:lnTo>
                  <a:pt x="1208767" y="780217"/>
                </a:lnTo>
                <a:lnTo>
                  <a:pt x="1195871" y="733414"/>
                </a:lnTo>
                <a:lnTo>
                  <a:pt x="1181118" y="687261"/>
                </a:lnTo>
                <a:lnTo>
                  <a:pt x="1164538" y="641808"/>
                </a:lnTo>
                <a:lnTo>
                  <a:pt x="1146161" y="597103"/>
                </a:lnTo>
                <a:lnTo>
                  <a:pt x="1126018" y="553198"/>
                </a:lnTo>
                <a:lnTo>
                  <a:pt x="1104140" y="510141"/>
                </a:lnTo>
                <a:lnTo>
                  <a:pt x="1080556" y="467983"/>
                </a:lnTo>
                <a:lnTo>
                  <a:pt x="1055299" y="426774"/>
                </a:lnTo>
                <a:lnTo>
                  <a:pt x="1028397" y="386562"/>
                </a:lnTo>
                <a:lnTo>
                  <a:pt x="999881" y="347399"/>
                </a:lnTo>
                <a:lnTo>
                  <a:pt x="969782" y="309333"/>
                </a:lnTo>
                <a:lnTo>
                  <a:pt x="938131" y="272415"/>
                </a:lnTo>
                <a:lnTo>
                  <a:pt x="904958" y="236694"/>
                </a:lnTo>
                <a:lnTo>
                  <a:pt x="870294" y="202220"/>
                </a:lnTo>
                <a:lnTo>
                  <a:pt x="834169" y="169042"/>
                </a:lnTo>
                <a:lnTo>
                  <a:pt x="796613" y="137212"/>
                </a:lnTo>
                <a:lnTo>
                  <a:pt x="757657" y="106778"/>
                </a:lnTo>
                <a:lnTo>
                  <a:pt x="717331" y="77789"/>
                </a:lnTo>
                <a:lnTo>
                  <a:pt x="675667" y="50297"/>
                </a:lnTo>
                <a:lnTo>
                  <a:pt x="632694" y="24351"/>
                </a:lnTo>
                <a:lnTo>
                  <a:pt x="588444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63470" y="2240270"/>
            <a:ext cx="478790" cy="447675"/>
          </a:xfrm>
          <a:custGeom>
            <a:avLst/>
            <a:gdLst/>
            <a:ahLst/>
            <a:cxnLst/>
            <a:rect l="l" t="t" r="r" b="b"/>
            <a:pathLst>
              <a:path w="478790" h="447675">
                <a:moveTo>
                  <a:pt x="239162" y="0"/>
                </a:moveTo>
                <a:lnTo>
                  <a:pt x="190962" y="4547"/>
                </a:lnTo>
                <a:lnTo>
                  <a:pt x="146069" y="17589"/>
                </a:lnTo>
                <a:lnTo>
                  <a:pt x="105444" y="38226"/>
                </a:lnTo>
                <a:lnTo>
                  <a:pt x="70048" y="65558"/>
                </a:lnTo>
                <a:lnTo>
                  <a:pt x="40845" y="98684"/>
                </a:lnTo>
                <a:lnTo>
                  <a:pt x="18794" y="136705"/>
                </a:lnTo>
                <a:lnTo>
                  <a:pt x="4858" y="178720"/>
                </a:lnTo>
                <a:lnTo>
                  <a:pt x="0" y="223829"/>
                </a:lnTo>
                <a:lnTo>
                  <a:pt x="4858" y="268939"/>
                </a:lnTo>
                <a:lnTo>
                  <a:pt x="18794" y="310954"/>
                </a:lnTo>
                <a:lnTo>
                  <a:pt x="40845" y="348975"/>
                </a:lnTo>
                <a:lnTo>
                  <a:pt x="70048" y="382102"/>
                </a:lnTo>
                <a:lnTo>
                  <a:pt x="105444" y="409434"/>
                </a:lnTo>
                <a:lnTo>
                  <a:pt x="146069" y="430071"/>
                </a:lnTo>
                <a:lnTo>
                  <a:pt x="190962" y="443113"/>
                </a:lnTo>
                <a:lnTo>
                  <a:pt x="239162" y="447661"/>
                </a:lnTo>
                <a:lnTo>
                  <a:pt x="287361" y="443113"/>
                </a:lnTo>
                <a:lnTo>
                  <a:pt x="332255" y="430071"/>
                </a:lnTo>
                <a:lnTo>
                  <a:pt x="372880" y="409434"/>
                </a:lnTo>
                <a:lnTo>
                  <a:pt x="408275" y="382102"/>
                </a:lnTo>
                <a:lnTo>
                  <a:pt x="437479" y="348975"/>
                </a:lnTo>
                <a:lnTo>
                  <a:pt x="459530" y="310954"/>
                </a:lnTo>
                <a:lnTo>
                  <a:pt x="473466" y="268939"/>
                </a:lnTo>
                <a:lnTo>
                  <a:pt x="478325" y="223829"/>
                </a:lnTo>
                <a:lnTo>
                  <a:pt x="473466" y="178720"/>
                </a:lnTo>
                <a:lnTo>
                  <a:pt x="459530" y="136705"/>
                </a:lnTo>
                <a:lnTo>
                  <a:pt x="437479" y="98684"/>
                </a:lnTo>
                <a:lnTo>
                  <a:pt x="408275" y="65558"/>
                </a:lnTo>
                <a:lnTo>
                  <a:pt x="372880" y="38226"/>
                </a:lnTo>
                <a:lnTo>
                  <a:pt x="332255" y="17589"/>
                </a:lnTo>
                <a:lnTo>
                  <a:pt x="287361" y="4547"/>
                </a:lnTo>
                <a:lnTo>
                  <a:pt x="2391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57218" y="1903386"/>
            <a:ext cx="1047750" cy="593725"/>
          </a:xfrm>
          <a:custGeom>
            <a:avLst/>
            <a:gdLst/>
            <a:ahLst/>
            <a:cxnLst/>
            <a:rect l="l" t="t" r="r" b="b"/>
            <a:pathLst>
              <a:path w="1047750" h="593725">
                <a:moveTo>
                  <a:pt x="0" y="0"/>
                </a:moveTo>
                <a:lnTo>
                  <a:pt x="130754" y="173469"/>
                </a:lnTo>
                <a:lnTo>
                  <a:pt x="825811" y="549742"/>
                </a:lnTo>
                <a:lnTo>
                  <a:pt x="882926" y="575427"/>
                </a:lnTo>
                <a:lnTo>
                  <a:pt x="936731" y="589978"/>
                </a:lnTo>
                <a:lnTo>
                  <a:pt x="983656" y="593154"/>
                </a:lnTo>
                <a:lnTo>
                  <a:pt x="1020130" y="584711"/>
                </a:lnTo>
                <a:lnTo>
                  <a:pt x="1042583" y="564410"/>
                </a:lnTo>
                <a:lnTo>
                  <a:pt x="1047319" y="534518"/>
                </a:lnTo>
                <a:lnTo>
                  <a:pt x="1034458" y="499368"/>
                </a:lnTo>
                <a:lnTo>
                  <a:pt x="1006154" y="461817"/>
                </a:lnTo>
                <a:lnTo>
                  <a:pt x="964559" y="424722"/>
                </a:lnTo>
                <a:lnTo>
                  <a:pt x="911829" y="390941"/>
                </a:lnTo>
                <a:lnTo>
                  <a:pt x="216773" y="1466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13742" y="4565694"/>
            <a:ext cx="136652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Smart 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traffic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light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37002" y="2717800"/>
            <a:ext cx="965200" cy="1739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37002" y="3124201"/>
            <a:ext cx="660400" cy="1320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30700" y="2717802"/>
            <a:ext cx="571500" cy="736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73202" y="3695700"/>
            <a:ext cx="1168400" cy="762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18117" y="952481"/>
            <a:ext cx="8370570" cy="3167527"/>
          </a:xfrm>
          <a:prstGeom prst="rect">
            <a:avLst/>
          </a:prstGeom>
        </p:spPr>
        <p:txBody>
          <a:bodyPr vert="horz" wrap="square" lIns="0" tIns="38093" rIns="0" bIns="0" rtlCol="0">
            <a:spAutoFit/>
          </a:bodyPr>
          <a:lstStyle/>
          <a:p>
            <a:pPr marL="355537" indent="-342839">
              <a:spcBef>
                <a:spcPts val="300"/>
              </a:spcBef>
              <a:buFont typeface="Arial"/>
              <a:buChar char="•"/>
              <a:tabLst>
                <a:tab pos="354902" algn="l"/>
                <a:tab pos="355537" algn="l"/>
              </a:tabLst>
            </a:pPr>
            <a:r>
              <a:rPr sz="2500" b="1" spc="-175" dirty="0">
                <a:solidFill>
                  <a:srgbClr val="85B4D9"/>
                </a:solidFill>
                <a:latin typeface="Arial"/>
                <a:cs typeface="Arial"/>
              </a:rPr>
              <a:t>Bandwidth</a:t>
            </a:r>
            <a:endParaRPr sz="2500">
              <a:latin typeface="Arial"/>
              <a:cs typeface="Arial"/>
            </a:endParaRPr>
          </a:p>
          <a:p>
            <a:pPr marL="834878" lvl="1" indent="-343472">
              <a:spcBef>
                <a:spcPts val="200"/>
              </a:spcBef>
              <a:buFont typeface="Arial"/>
              <a:buChar char="•"/>
              <a:tabLst>
                <a:tab pos="834878" algn="l"/>
                <a:tab pos="835513" algn="l"/>
              </a:tabLst>
            </a:pPr>
            <a:r>
              <a:rPr sz="2500" b="1" spc="-180" dirty="0">
                <a:solidFill>
                  <a:srgbClr val="85B4D9"/>
                </a:solidFill>
                <a:latin typeface="Arial"/>
                <a:cs typeface="Arial"/>
              </a:rPr>
              <a:t>Number </a:t>
            </a:r>
            <a:r>
              <a:rPr sz="2500" b="1" spc="-110" dirty="0">
                <a:solidFill>
                  <a:srgbClr val="85B4D9"/>
                </a:solidFill>
                <a:latin typeface="Arial"/>
                <a:cs typeface="Arial"/>
              </a:rPr>
              <a:t>of </a:t>
            </a:r>
            <a:r>
              <a:rPr sz="2500" b="1" spc="-105" dirty="0">
                <a:solidFill>
                  <a:srgbClr val="85B4D9"/>
                </a:solidFill>
                <a:latin typeface="Arial"/>
                <a:cs typeface="Arial"/>
              </a:rPr>
              <a:t>street </a:t>
            </a:r>
            <a:r>
              <a:rPr sz="2500" b="1" spc="-170" dirty="0">
                <a:solidFill>
                  <a:srgbClr val="85B4D9"/>
                </a:solidFill>
                <a:latin typeface="Arial"/>
                <a:cs typeface="Arial"/>
              </a:rPr>
              <a:t>lights:</a:t>
            </a:r>
            <a:r>
              <a:rPr sz="2500" b="1" spc="-445" dirty="0">
                <a:solidFill>
                  <a:srgbClr val="85B4D9"/>
                </a:solidFill>
                <a:latin typeface="Arial"/>
                <a:cs typeface="Arial"/>
              </a:rPr>
              <a:t> </a:t>
            </a:r>
            <a:r>
              <a:rPr sz="2500" b="1" spc="-55" dirty="0">
                <a:solidFill>
                  <a:srgbClr val="85B4D9"/>
                </a:solidFill>
                <a:latin typeface="Arial"/>
                <a:cs typeface="Arial"/>
              </a:rPr>
              <a:t>~250,000</a:t>
            </a:r>
            <a:endParaRPr sz="2500">
              <a:latin typeface="Arial"/>
              <a:cs typeface="Arial"/>
            </a:endParaRPr>
          </a:p>
          <a:p>
            <a:pPr marL="834878" lvl="1" indent="-343472">
              <a:spcBef>
                <a:spcPts val="1200"/>
              </a:spcBef>
              <a:buFont typeface="Arial"/>
              <a:buChar char="•"/>
              <a:tabLst>
                <a:tab pos="834878" algn="l"/>
                <a:tab pos="835513" algn="l"/>
              </a:tabLst>
            </a:pPr>
            <a:r>
              <a:rPr sz="2500" b="1" spc="-180" dirty="0">
                <a:solidFill>
                  <a:srgbClr val="85B4D9"/>
                </a:solidFill>
                <a:latin typeface="Arial"/>
                <a:cs typeface="Arial"/>
              </a:rPr>
              <a:t>Number </a:t>
            </a:r>
            <a:r>
              <a:rPr sz="2500" b="1" spc="-110" dirty="0">
                <a:solidFill>
                  <a:srgbClr val="85B4D9"/>
                </a:solidFill>
                <a:latin typeface="Arial"/>
                <a:cs typeface="Arial"/>
              </a:rPr>
              <a:t>of </a:t>
            </a:r>
            <a:r>
              <a:rPr sz="2500" b="1" spc="-100" dirty="0">
                <a:solidFill>
                  <a:srgbClr val="85B4D9"/>
                </a:solidFill>
                <a:latin typeface="Arial"/>
                <a:cs typeface="Arial"/>
              </a:rPr>
              <a:t>traffic </a:t>
            </a:r>
            <a:r>
              <a:rPr sz="2500" b="1" spc="-204" dirty="0">
                <a:solidFill>
                  <a:srgbClr val="85B4D9"/>
                </a:solidFill>
                <a:latin typeface="Arial"/>
                <a:cs typeface="Arial"/>
              </a:rPr>
              <a:t>signals:</a:t>
            </a:r>
            <a:r>
              <a:rPr sz="2500" b="1" spc="-490" dirty="0">
                <a:solidFill>
                  <a:srgbClr val="85B4D9"/>
                </a:solidFill>
                <a:latin typeface="Arial"/>
                <a:cs typeface="Arial"/>
              </a:rPr>
              <a:t> </a:t>
            </a:r>
            <a:r>
              <a:rPr sz="2500" b="1" spc="-55" dirty="0">
                <a:solidFill>
                  <a:srgbClr val="85B4D9"/>
                </a:solidFill>
                <a:latin typeface="Arial"/>
                <a:cs typeface="Arial"/>
              </a:rPr>
              <a:t>~50,000</a:t>
            </a:r>
            <a:endParaRPr sz="2500">
              <a:latin typeface="Arial"/>
              <a:cs typeface="Arial"/>
            </a:endParaRPr>
          </a:p>
          <a:p>
            <a:pPr marL="355537" indent="-342839">
              <a:spcBef>
                <a:spcPts val="2000"/>
              </a:spcBef>
              <a:buFont typeface="Arial"/>
              <a:buChar char="•"/>
              <a:tabLst>
                <a:tab pos="354902" algn="l"/>
                <a:tab pos="355537" algn="l"/>
              </a:tabLst>
            </a:pPr>
            <a:r>
              <a:rPr sz="2500" b="1" spc="-114" dirty="0">
                <a:solidFill>
                  <a:srgbClr val="85B4D9"/>
                </a:solidFill>
                <a:latin typeface="Arial"/>
                <a:cs typeface="Arial"/>
              </a:rPr>
              <a:t>Real-time</a:t>
            </a:r>
            <a:r>
              <a:rPr sz="2500" b="1" spc="-220" dirty="0">
                <a:solidFill>
                  <a:srgbClr val="85B4D9"/>
                </a:solidFill>
                <a:latin typeface="Arial"/>
                <a:cs typeface="Arial"/>
              </a:rPr>
              <a:t> processing</a:t>
            </a:r>
            <a:endParaRPr sz="2500">
              <a:latin typeface="Arial"/>
              <a:cs typeface="Arial"/>
            </a:endParaRPr>
          </a:p>
          <a:p>
            <a:pPr marL="355537" indent="-342839">
              <a:spcBef>
                <a:spcPts val="1200"/>
              </a:spcBef>
              <a:buFont typeface="Arial"/>
              <a:buChar char="•"/>
              <a:tabLst>
                <a:tab pos="354902" algn="l"/>
                <a:tab pos="355537" algn="l"/>
              </a:tabLst>
            </a:pPr>
            <a:r>
              <a:rPr sz="2500" b="1" spc="-180" dirty="0">
                <a:solidFill>
                  <a:srgbClr val="85B4D9"/>
                </a:solidFill>
                <a:latin typeface="Arial"/>
                <a:cs typeface="Arial"/>
              </a:rPr>
              <a:t>Machine</a:t>
            </a:r>
            <a:r>
              <a:rPr sz="2500" b="1" spc="-220" dirty="0">
                <a:solidFill>
                  <a:srgbClr val="85B4D9"/>
                </a:solidFill>
                <a:latin typeface="Arial"/>
                <a:cs typeface="Arial"/>
              </a:rPr>
              <a:t> </a:t>
            </a:r>
            <a:r>
              <a:rPr sz="2500" b="1" spc="-165" dirty="0">
                <a:solidFill>
                  <a:srgbClr val="85B4D9"/>
                </a:solidFill>
                <a:latin typeface="Arial"/>
                <a:cs typeface="Arial"/>
              </a:rPr>
              <a:t>learning</a:t>
            </a:r>
            <a:endParaRPr sz="2500">
              <a:latin typeface="Arial"/>
              <a:cs typeface="Arial"/>
            </a:endParaRPr>
          </a:p>
          <a:p>
            <a:pPr marL="5194661">
              <a:spcBef>
                <a:spcPts val="2350"/>
              </a:spcBef>
            </a:pPr>
            <a:r>
              <a:rPr sz="20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r>
              <a:rPr sz="200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kB/s</a:t>
            </a:r>
            <a:r>
              <a:rPr sz="200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per</a:t>
            </a:r>
            <a:r>
              <a:rPr sz="2000" spc="-25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sensor</a:t>
            </a:r>
            <a:r>
              <a:rPr sz="2000" spc="-25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00" spc="-465" dirty="0">
                <a:solidFill>
                  <a:srgbClr val="FFFFFF"/>
                </a:solidFill>
                <a:latin typeface="Lucida Sans Unicode"/>
                <a:cs typeface="Lucida Sans Unicode"/>
              </a:rPr>
              <a:t>=</a:t>
            </a:r>
            <a:r>
              <a:rPr sz="2000" spc="-4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30</a:t>
            </a:r>
            <a:r>
              <a:rPr sz="200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GB/s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813211" y="4833129"/>
            <a:ext cx="110489" cy="157735"/>
          </a:xfrm>
          <a:prstGeom prst="rect">
            <a:avLst/>
          </a:prstGeom>
        </p:spPr>
        <p:txBody>
          <a:bodyPr vert="horz" wrap="square" lIns="0" tIns="30479" rIns="0" bIns="0" rtlCol="0">
            <a:spAutoFit/>
          </a:bodyPr>
          <a:lstStyle/>
          <a:p>
            <a:pPr marL="25400">
              <a:spcBef>
                <a:spcPts val="240"/>
              </a:spcBef>
            </a:pPr>
            <a:fld id="{81D60167-4931-47E6-BA6A-407CBD079E47}" type="slidenum">
              <a:rPr sz="8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pPr marL="25400">
                <a:spcBef>
                  <a:spcPts val="240"/>
                </a:spcBef>
              </a:pPr>
              <a:t>7</a:t>
            </a:fld>
            <a:endParaRPr sz="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298" y="1"/>
            <a:ext cx="8945880" cy="5142230"/>
          </a:xfrm>
          <a:custGeom>
            <a:avLst/>
            <a:gdLst/>
            <a:ahLst/>
            <a:cxnLst/>
            <a:rect l="l" t="t" r="r" b="b"/>
            <a:pathLst>
              <a:path w="8945880" h="5142230">
                <a:moveTo>
                  <a:pt x="0" y="5141976"/>
                </a:moveTo>
                <a:lnTo>
                  <a:pt x="8945701" y="5141976"/>
                </a:lnTo>
                <a:lnTo>
                  <a:pt x="8945701" y="0"/>
                </a:lnTo>
                <a:lnTo>
                  <a:pt x="0" y="0"/>
                </a:lnTo>
                <a:lnTo>
                  <a:pt x="0" y="5141976"/>
                </a:lnTo>
                <a:close/>
              </a:path>
            </a:pathLst>
          </a:custGeom>
          <a:solidFill>
            <a:srgbClr val="00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" y="0"/>
            <a:ext cx="5236845" cy="5143500"/>
          </a:xfrm>
          <a:custGeom>
            <a:avLst/>
            <a:gdLst/>
            <a:ahLst/>
            <a:cxnLst/>
            <a:rect l="l" t="t" r="r" b="b"/>
            <a:pathLst>
              <a:path w="5236845" h="5143500">
                <a:moveTo>
                  <a:pt x="3863930" y="0"/>
                </a:moveTo>
                <a:lnTo>
                  <a:pt x="0" y="0"/>
                </a:lnTo>
                <a:lnTo>
                  <a:pt x="0" y="5143500"/>
                </a:lnTo>
                <a:lnTo>
                  <a:pt x="5236318" y="5143500"/>
                </a:lnTo>
                <a:lnTo>
                  <a:pt x="3863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67311" y="333530"/>
            <a:ext cx="364490" cy="871219"/>
          </a:xfrm>
          <a:custGeom>
            <a:avLst/>
            <a:gdLst/>
            <a:ahLst/>
            <a:cxnLst/>
            <a:rect l="l" t="t" r="r" b="b"/>
            <a:pathLst>
              <a:path w="364489" h="871219">
                <a:moveTo>
                  <a:pt x="293440" y="0"/>
                </a:moveTo>
                <a:lnTo>
                  <a:pt x="247922" y="24098"/>
                </a:lnTo>
                <a:lnTo>
                  <a:pt x="3773" y="771468"/>
                </a:lnTo>
                <a:lnTo>
                  <a:pt x="0" y="800797"/>
                </a:lnTo>
                <a:lnTo>
                  <a:pt x="6388" y="828501"/>
                </a:lnTo>
                <a:lnTo>
                  <a:pt x="21633" y="851509"/>
                </a:lnTo>
                <a:lnTo>
                  <a:pt x="44430" y="866754"/>
                </a:lnTo>
                <a:lnTo>
                  <a:pt x="51850" y="869699"/>
                </a:lnTo>
                <a:lnTo>
                  <a:pt x="59424" y="871086"/>
                </a:lnTo>
                <a:lnTo>
                  <a:pt x="66868" y="871086"/>
                </a:lnTo>
                <a:lnTo>
                  <a:pt x="105077" y="857737"/>
                </a:lnTo>
                <a:lnTo>
                  <a:pt x="129951" y="821468"/>
                </a:lnTo>
                <a:lnTo>
                  <a:pt x="360403" y="99498"/>
                </a:lnTo>
                <a:lnTo>
                  <a:pt x="364176" y="70170"/>
                </a:lnTo>
                <a:lnTo>
                  <a:pt x="357787" y="42470"/>
                </a:lnTo>
                <a:lnTo>
                  <a:pt x="342542" y="19462"/>
                </a:lnTo>
                <a:lnTo>
                  <a:pt x="319746" y="4211"/>
                </a:lnTo>
                <a:lnTo>
                  <a:pt x="2934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84216" y="1952884"/>
            <a:ext cx="364490" cy="871219"/>
          </a:xfrm>
          <a:custGeom>
            <a:avLst/>
            <a:gdLst/>
            <a:ahLst/>
            <a:cxnLst/>
            <a:rect l="l" t="t" r="r" b="b"/>
            <a:pathLst>
              <a:path w="364490" h="871219">
                <a:moveTo>
                  <a:pt x="293440" y="0"/>
                </a:moveTo>
                <a:lnTo>
                  <a:pt x="247922" y="24098"/>
                </a:lnTo>
                <a:lnTo>
                  <a:pt x="3774" y="771467"/>
                </a:lnTo>
                <a:lnTo>
                  <a:pt x="0" y="800797"/>
                </a:lnTo>
                <a:lnTo>
                  <a:pt x="6388" y="828500"/>
                </a:lnTo>
                <a:lnTo>
                  <a:pt x="21634" y="851509"/>
                </a:lnTo>
                <a:lnTo>
                  <a:pt x="44430" y="866754"/>
                </a:lnTo>
                <a:lnTo>
                  <a:pt x="51849" y="869699"/>
                </a:lnTo>
                <a:lnTo>
                  <a:pt x="59424" y="871086"/>
                </a:lnTo>
                <a:lnTo>
                  <a:pt x="66868" y="871086"/>
                </a:lnTo>
                <a:lnTo>
                  <a:pt x="105077" y="857737"/>
                </a:lnTo>
                <a:lnTo>
                  <a:pt x="129951" y="821468"/>
                </a:lnTo>
                <a:lnTo>
                  <a:pt x="360402" y="99498"/>
                </a:lnTo>
                <a:lnTo>
                  <a:pt x="364176" y="70175"/>
                </a:lnTo>
                <a:lnTo>
                  <a:pt x="357788" y="42475"/>
                </a:lnTo>
                <a:lnTo>
                  <a:pt x="342542" y="19464"/>
                </a:lnTo>
                <a:lnTo>
                  <a:pt x="319746" y="4211"/>
                </a:lnTo>
                <a:lnTo>
                  <a:pt x="293440" y="0"/>
                </a:lnTo>
                <a:close/>
              </a:path>
            </a:pathLst>
          </a:custGeom>
          <a:solidFill>
            <a:srgbClr val="00AD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90739" y="1064606"/>
            <a:ext cx="364490" cy="871219"/>
          </a:xfrm>
          <a:custGeom>
            <a:avLst/>
            <a:gdLst/>
            <a:ahLst/>
            <a:cxnLst/>
            <a:rect l="l" t="t" r="r" b="b"/>
            <a:pathLst>
              <a:path w="364490" h="871219">
                <a:moveTo>
                  <a:pt x="293440" y="0"/>
                </a:moveTo>
                <a:lnTo>
                  <a:pt x="247922" y="24099"/>
                </a:lnTo>
                <a:lnTo>
                  <a:pt x="3773" y="771467"/>
                </a:lnTo>
                <a:lnTo>
                  <a:pt x="0" y="800795"/>
                </a:lnTo>
                <a:lnTo>
                  <a:pt x="6389" y="828496"/>
                </a:lnTo>
                <a:lnTo>
                  <a:pt x="21634" y="851503"/>
                </a:lnTo>
                <a:lnTo>
                  <a:pt x="44431" y="866754"/>
                </a:lnTo>
                <a:lnTo>
                  <a:pt x="51850" y="869699"/>
                </a:lnTo>
                <a:lnTo>
                  <a:pt x="59424" y="871085"/>
                </a:lnTo>
                <a:lnTo>
                  <a:pt x="66869" y="871085"/>
                </a:lnTo>
                <a:lnTo>
                  <a:pt x="105078" y="857736"/>
                </a:lnTo>
                <a:lnTo>
                  <a:pt x="129951" y="821467"/>
                </a:lnTo>
                <a:lnTo>
                  <a:pt x="360403" y="99498"/>
                </a:lnTo>
                <a:lnTo>
                  <a:pt x="364176" y="70169"/>
                </a:lnTo>
                <a:lnTo>
                  <a:pt x="357788" y="42469"/>
                </a:lnTo>
                <a:lnTo>
                  <a:pt x="342543" y="19462"/>
                </a:lnTo>
                <a:lnTo>
                  <a:pt x="319746" y="4212"/>
                </a:lnTo>
                <a:lnTo>
                  <a:pt x="2934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3387" y="2824097"/>
            <a:ext cx="364490" cy="871219"/>
          </a:xfrm>
          <a:custGeom>
            <a:avLst/>
            <a:gdLst/>
            <a:ahLst/>
            <a:cxnLst/>
            <a:rect l="l" t="t" r="r" b="b"/>
            <a:pathLst>
              <a:path w="364490" h="871220">
                <a:moveTo>
                  <a:pt x="293440" y="0"/>
                </a:moveTo>
                <a:lnTo>
                  <a:pt x="247922" y="24098"/>
                </a:lnTo>
                <a:lnTo>
                  <a:pt x="3774" y="771467"/>
                </a:lnTo>
                <a:lnTo>
                  <a:pt x="0" y="800797"/>
                </a:lnTo>
                <a:lnTo>
                  <a:pt x="6388" y="828500"/>
                </a:lnTo>
                <a:lnTo>
                  <a:pt x="21634" y="851508"/>
                </a:lnTo>
                <a:lnTo>
                  <a:pt x="44430" y="866754"/>
                </a:lnTo>
                <a:lnTo>
                  <a:pt x="51851" y="869699"/>
                </a:lnTo>
                <a:lnTo>
                  <a:pt x="59424" y="871086"/>
                </a:lnTo>
                <a:lnTo>
                  <a:pt x="66868" y="871086"/>
                </a:lnTo>
                <a:lnTo>
                  <a:pt x="105077" y="857737"/>
                </a:lnTo>
                <a:lnTo>
                  <a:pt x="129952" y="821468"/>
                </a:lnTo>
                <a:lnTo>
                  <a:pt x="360402" y="99498"/>
                </a:lnTo>
                <a:lnTo>
                  <a:pt x="364176" y="70170"/>
                </a:lnTo>
                <a:lnTo>
                  <a:pt x="357788" y="42470"/>
                </a:lnTo>
                <a:lnTo>
                  <a:pt x="342542" y="19462"/>
                </a:lnTo>
                <a:lnTo>
                  <a:pt x="319746" y="4211"/>
                </a:lnTo>
                <a:lnTo>
                  <a:pt x="2934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89696" y="2186591"/>
            <a:ext cx="2585720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000" b="0" spc="-25" dirty="0"/>
              <a:t>EDGE </a:t>
            </a:r>
            <a:r>
              <a:rPr sz="2000" b="0" spc="-30" dirty="0"/>
              <a:t>COMPUTING</a:t>
            </a:r>
            <a:r>
              <a:rPr sz="2000" b="0" spc="-200" dirty="0"/>
              <a:t> </a:t>
            </a:r>
            <a:r>
              <a:rPr sz="2000" b="0" spc="15" dirty="0"/>
              <a:t>?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85517" y="4976926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0"/>
                </a:moveTo>
                <a:lnTo>
                  <a:pt x="0" y="81972"/>
                </a:lnTo>
              </a:path>
            </a:pathLst>
          </a:custGeom>
          <a:ln w="52933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802887" y="4845829"/>
            <a:ext cx="142875" cy="14106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spcBef>
                <a:spcPts val="140"/>
              </a:spcBef>
            </a:pPr>
            <a:r>
              <a:rPr sz="800" spc="55" dirty="0">
                <a:solidFill>
                  <a:srgbClr val="888888"/>
                </a:solidFill>
                <a:latin typeface="Lucida Sans Unicode"/>
                <a:cs typeface="Lucida Sans Unicode"/>
              </a:rPr>
              <a:t>1</a:t>
            </a:r>
            <a:r>
              <a:rPr sz="800" spc="-40" dirty="0">
                <a:solidFill>
                  <a:srgbClr val="888888"/>
                </a:solidFill>
                <a:latin typeface="Lucida Sans Unicode"/>
                <a:cs typeface="Lucida Sans Unicode"/>
              </a:rPr>
              <a:t>0</a:t>
            </a:r>
            <a:r>
              <a:rPr sz="800" spc="-160" dirty="0">
                <a:solidFill>
                  <a:srgbClr val="888888"/>
                </a:solidFill>
                <a:latin typeface="Lucida Sans Unicode"/>
                <a:cs typeface="Lucida Sans Unicode"/>
              </a:rPr>
              <a:t> 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93101" y="4876800"/>
            <a:ext cx="2032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29601" y="4570648"/>
            <a:ext cx="894080" cy="406400"/>
          </a:xfrm>
          <a:custGeom>
            <a:avLst/>
            <a:gdLst/>
            <a:ahLst/>
            <a:cxnLst/>
            <a:rect l="l" t="t" r="r" b="b"/>
            <a:pathLst>
              <a:path w="894079" h="406400">
                <a:moveTo>
                  <a:pt x="0" y="406279"/>
                </a:moveTo>
                <a:lnTo>
                  <a:pt x="894079" y="406279"/>
                </a:lnTo>
                <a:lnTo>
                  <a:pt x="894079" y="0"/>
                </a:lnTo>
                <a:lnTo>
                  <a:pt x="0" y="0"/>
                </a:lnTo>
                <a:lnTo>
                  <a:pt x="0" y="4062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29601" y="4570648"/>
            <a:ext cx="894080" cy="406400"/>
          </a:xfrm>
          <a:custGeom>
            <a:avLst/>
            <a:gdLst/>
            <a:ahLst/>
            <a:cxnLst/>
            <a:rect l="l" t="t" r="r" b="b"/>
            <a:pathLst>
              <a:path w="894079" h="406400">
                <a:moveTo>
                  <a:pt x="0" y="0"/>
                </a:moveTo>
                <a:lnTo>
                  <a:pt x="894080" y="0"/>
                </a:lnTo>
                <a:lnTo>
                  <a:pt x="894080" y="406279"/>
                </a:lnTo>
                <a:lnTo>
                  <a:pt x="0" y="406279"/>
                </a:lnTo>
                <a:lnTo>
                  <a:pt x="0" y="0"/>
                </a:lnTo>
                <a:close/>
              </a:path>
            </a:pathLst>
          </a:custGeom>
          <a:ln w="52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</TotalTime>
  <Words>739</Words>
  <Application>Microsoft Office PowerPoint</Application>
  <PresentationFormat>On-screen Show (16:9)</PresentationFormat>
  <Paragraphs>188</Paragraphs>
  <Slides>42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Office Theme</vt:lpstr>
      <vt:lpstr>1_Office Theme</vt:lpstr>
      <vt:lpstr>2_Office Theme</vt:lpstr>
      <vt:lpstr>3_Office Theme</vt:lpstr>
      <vt:lpstr>4_Office Theme</vt:lpstr>
      <vt:lpstr>Slide 1</vt:lpstr>
      <vt:lpstr>AGENDA</vt:lpstr>
      <vt:lpstr>Current HYPE</vt:lpstr>
      <vt:lpstr>CLOUD IOT  LIMITATIONS : SMART  CITY EXAMPLE</vt:lpstr>
      <vt:lpstr>Number  of Sensors</vt:lpstr>
      <vt:lpstr>LEGACY NETWORKS</vt:lpstr>
      <vt:lpstr>WHAT IOT REALLY MEANS</vt:lpstr>
      <vt:lpstr>EDGE COMPUTING ?</vt:lpstr>
      <vt:lpstr>Slide 9</vt:lpstr>
      <vt:lpstr>Slide 10</vt:lpstr>
      <vt:lpstr>CLOUD / FOG / EDGE</vt:lpstr>
      <vt:lpstr>Slide 12</vt:lpstr>
      <vt:lpstr>WHEN EDGE CAN BE THE SOLUTION</vt:lpstr>
      <vt:lpstr>ON-PREMISE VERSUS EDGE</vt:lpstr>
      <vt:lpstr>DOWNSIDE OF EDGE</vt:lpstr>
      <vt:lpstr>IIOT : THE RIGHT FIT FOR  EDGE</vt:lpstr>
      <vt:lpstr>TIMING IS KEY</vt:lpstr>
      <vt:lpstr>Slide 18</vt:lpstr>
      <vt:lpstr>SOME USE CASES</vt:lpstr>
      <vt:lpstr>CAR IS A SUPER COMPUTER</vt:lpstr>
      <vt:lpstr>TOO MUCH GIGABITES</vt:lpstr>
      <vt:lpstr>CHOOSING THE RIGHT SOLUTION</vt:lpstr>
      <vt:lpstr>PLENTY OF OPTIONS</vt:lpstr>
      <vt:lpstr>EXTENSIVE PROTOCOL SUPPORT FOR DATA  INGESTION</vt:lpstr>
      <vt:lpstr>ROBUST CAPABILITY FOR OFFLINE FUNCTIONALITY</vt:lpstr>
      <vt:lpstr>HARDWARE-AGNOSTIC SCALABLE ARCHITECTURE</vt:lpstr>
      <vt:lpstr>COMPREHENSIVE ANALYTICS AND VISUALIZATION  TOOLS</vt:lpstr>
      <vt:lpstr>SYNTESIS</vt:lpstr>
      <vt:lpstr>Application of Edge Computing in Our Innovation of Healthcare Domain</vt:lpstr>
      <vt:lpstr>Our Smart Phone based Cancer &amp; DME Solutions </vt:lpstr>
      <vt:lpstr>Slide 31</vt:lpstr>
      <vt:lpstr> Unique Selling Proposition </vt:lpstr>
      <vt:lpstr> Business Model</vt:lpstr>
      <vt:lpstr>Growth Strategiesowth Strategy</vt:lpstr>
      <vt:lpstr>Competitive Landscape of Our Innovation Twelit </vt:lpstr>
      <vt:lpstr>Slide 36</vt:lpstr>
      <vt:lpstr>Media Reports on Published Research: New technique for early detection of human eye diseases    </vt:lpstr>
      <vt:lpstr>Slide 38</vt:lpstr>
      <vt:lpstr> IBPS,Banking,IAS,UPSC Exams Current Affair Syllabus</vt:lpstr>
      <vt:lpstr>Slide 40</vt:lpstr>
      <vt:lpstr>@SM2017Official </vt:lpstr>
      <vt:lpstr>Slide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IOT : FUTURE OF IOT ?</dc:title>
  <cp:lastModifiedBy>Windows User</cp:lastModifiedBy>
  <cp:revision>34</cp:revision>
  <dcterms:created xsi:type="dcterms:W3CDTF">2020-05-22T05:53:27Z</dcterms:created>
  <dcterms:modified xsi:type="dcterms:W3CDTF">2020-05-22T12:28:11Z</dcterms:modified>
</cp:coreProperties>
</file>