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Lustri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Lustria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210490" y="0"/>
            <a:ext cx="9527177" cy="7586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000" u="sng"/>
              <a:t>SUPERVISED CONTRASTIVE LOSS</a:t>
            </a:r>
            <a:endParaRPr sz="4000" u="sng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0961" y="758687"/>
            <a:ext cx="12052661" cy="59991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 OF THE ART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        Powered by :													  Presented by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																   </a:t>
            </a:r>
            <a:r>
              <a:rPr lang="en-US" u="sng"/>
              <a:t>Anant Kumar Jaiswal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																	     </a:t>
            </a:r>
            <a:r>
              <a:rPr lang="en-US" sz="1600"/>
              <a:t>Machine Learning Engineer at Intozi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788" y="3092496"/>
            <a:ext cx="2841811" cy="289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42" y="3092495"/>
            <a:ext cx="2246811" cy="19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1370693" y="0"/>
            <a:ext cx="9440034" cy="6514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Lustria"/>
              <a:buNone/>
            </a:pPr>
            <a:r>
              <a:rPr lang="en-US" sz="3400" u="sng"/>
              <a:t>IMPLEMENTATION</a:t>
            </a:r>
            <a:endParaRPr sz="3400" u="sng"/>
          </a:p>
        </p:txBody>
      </p:sp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322217" y="888275"/>
            <a:ext cx="11730446" cy="58695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</a:t>
            </a:r>
            <a:r>
              <a:rPr lang="en-US" u="sng"/>
              <a:t>Data Augmentation</a:t>
            </a:r>
            <a:r>
              <a:rPr lang="en-US"/>
              <a:t> :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Each input image is transformed into two augmented images.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2. </a:t>
            </a:r>
            <a:r>
              <a:rPr lang="en-US" u="sng"/>
              <a:t>Encoder Network</a:t>
            </a:r>
            <a:r>
              <a:rPr lang="en-US"/>
              <a:t>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Maps the augmented image to representation vector ‘r’.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Representation layer is normalized.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3. </a:t>
            </a:r>
            <a:r>
              <a:rPr lang="en-US" u="sng"/>
              <a:t>Projection Network</a:t>
            </a:r>
            <a:r>
              <a:rPr lang="en-US"/>
              <a:t>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Maps the encoder’s normalized representation vector to another vector ‘z’.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Uses multilayer perceptron with single hidden layer.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Only used in training supervised contrastive loss.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1370693" y="0"/>
            <a:ext cx="9440034" cy="6427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Lustria"/>
              <a:buNone/>
            </a:pPr>
            <a:r>
              <a:rPr lang="en-US" sz="3400" u="sng"/>
              <a:t>Loss Function </a:t>
            </a:r>
            <a:endParaRPr sz="3400" u="sng"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652054" y="2429239"/>
            <a:ext cx="11087100" cy="42241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Generalization to an arbitrary number of positives.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Contrastive power increases with more negatives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Triplet loss is special case of supervised contrastive loss.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54" y="775064"/>
            <a:ext cx="11087100" cy="16541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913795" y="0"/>
            <a:ext cx="10353762" cy="60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Lustria"/>
              <a:buNone/>
            </a:pPr>
            <a:r>
              <a:rPr lang="en-US" sz="3400" u="sng"/>
              <a:t>Why better than cross-entropy?</a:t>
            </a:r>
            <a:endParaRPr sz="3400" u="sng"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0" y="801189"/>
            <a:ext cx="11582399" cy="59479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More Robust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Better representation learning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89" y="1380853"/>
            <a:ext cx="4063534" cy="239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289" y="5181056"/>
            <a:ext cx="46482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913795" y="0"/>
            <a:ext cx="10353762" cy="5921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60"/>
              <a:buFont typeface="Lustria"/>
              <a:buNone/>
            </a:pPr>
            <a:r>
              <a:rPr lang="en-US" sz="3060" u="sng"/>
              <a:t>PROPERTIES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757646" y="670561"/>
            <a:ext cx="10509911" cy="51206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Smoothness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Hard Negatives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Robust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Hyperparamter Stability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State of the art.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581" y="3230881"/>
            <a:ext cx="4892040" cy="290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913795" y="0"/>
            <a:ext cx="10353762" cy="6008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60"/>
              <a:buFont typeface="Lustria"/>
              <a:buNone/>
            </a:pPr>
            <a:r>
              <a:rPr lang="en-US" sz="3060" u="sng"/>
              <a:t>MY IMPLEMENTATION</a:t>
            </a:r>
            <a:endParaRPr sz="3060" u="sng"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0" y="836023"/>
            <a:ext cx="12104914" cy="591312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Dataset : CIFAR10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Cross-entropy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870" y="1951522"/>
            <a:ext cx="8647611" cy="479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0" y="174171"/>
            <a:ext cx="12192000" cy="6683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Supervised contrastive loss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268" y="1071461"/>
            <a:ext cx="9309463" cy="546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95794" y="130629"/>
            <a:ext cx="12096206" cy="664464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EPOCH VS ACCURACY :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									</a:t>
            </a:r>
            <a:r>
              <a:rPr lang="en-US" sz="1600" u="sng"/>
              <a:t>Cross-entropy</a:t>
            </a:r>
            <a:endParaRPr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 u="sng"/>
          </a:p>
          <a:p>
            <a:pPr indent="0" lvl="0" marL="36900" rtl="0" algn="l"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									</a:t>
            </a:r>
            <a:r>
              <a:rPr lang="en-US" sz="1600" u="sng"/>
              <a:t>Cross entropy after supervised contrastive training</a:t>
            </a:r>
            <a:endParaRPr/>
          </a:p>
          <a:p>
            <a:pPr indent="0" lvl="5" marL="1708600" rtl="0" algn="l">
              <a:spcBef>
                <a:spcPts val="880"/>
              </a:spcBef>
              <a:spcAft>
                <a:spcPts val="0"/>
              </a:spcAft>
              <a:buSzPts val="980"/>
              <a:buNone/>
            </a:pPr>
            <a:r>
              <a:rPr lang="en-US"/>
              <a:t>							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27" y="1079864"/>
            <a:ext cx="11557739" cy="176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27" y="3876379"/>
            <a:ext cx="11557740" cy="18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0" y="609599"/>
            <a:ext cx="12192000" cy="57389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THANKYOU.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412751" y="341335"/>
            <a:ext cx="2417536" cy="5382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AGENDA :</a:t>
            </a:r>
            <a:endParaRPr sz="3200"/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7253" y="1464738"/>
            <a:ext cx="7303044" cy="36907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What is image classification?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What is cross-entropy loss?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What is contrastive loss?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Supervised contrastive loss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		a. What is supervised contrastive loss?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b. Method to implement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c. Why is it better than cross-entropy?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d. Properties.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1266190" y="106203"/>
            <a:ext cx="9440034" cy="5991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 u="sng"/>
              <a:t>IMAGE CLASSIFICATION</a:t>
            </a:r>
            <a:endParaRPr sz="3200" u="sng"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007" y="957942"/>
            <a:ext cx="100584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309733" y="0"/>
            <a:ext cx="9440034" cy="75764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 u="sng"/>
              <a:t>CROSS-ENTROPY LOSS</a:t>
            </a:r>
            <a:endParaRPr sz="3200" u="sng"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0" y="896983"/>
            <a:ext cx="12026537" cy="579990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Loss function </a:t>
            </a:r>
            <a:r>
              <a:rPr lang="en-US"/>
              <a:t>: The objective function to be minimized is called loss function and the value calculated by this function is called </a:t>
            </a:r>
            <a:r>
              <a:rPr lang="en-US" u="sng"/>
              <a:t>loss.</a:t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Cross-entropy loss</a:t>
            </a:r>
            <a:r>
              <a:rPr lang="en-US"/>
              <a:t> : Minimizes the difference between the predicted probabilities distribution of a given dataset and the probability distribution of training set.</a:t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38" y="3568194"/>
            <a:ext cx="4606834" cy="281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5701200" y="4676502"/>
            <a:ext cx="966652" cy="4429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7623" y="3568193"/>
            <a:ext cx="4459143" cy="281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0" y="296091"/>
            <a:ext cx="11982994" cy="64443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2500" u="sng"/>
              <a:t>Binary cross entropy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No. of classes : 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Labels : 0 or 1.</a:t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1750"/>
              <a:buNone/>
            </a:pPr>
            <a:r>
              <a:rPr lang="en-US" sz="2500" u="sng"/>
              <a:t>Categorical cross entropy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No. of classes : More than 2.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Labels : one hot encoded.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23" y="3823063"/>
            <a:ext cx="11347268" cy="270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1292316" y="0"/>
            <a:ext cx="9440034" cy="6340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 u="sng"/>
              <a:t>CONTRASTIVE LOSS</a:t>
            </a:r>
            <a:endParaRPr sz="3200" u="sng"/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0" y="1036639"/>
            <a:ext cx="7915275" cy="54943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Unsupervised learning.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Bring together same class data.</a:t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Loss function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sim : cosine distance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/>
              <a:t>		T : Temperature factor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743" y="1036638"/>
            <a:ext cx="4833257" cy="54943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30" y="5050971"/>
            <a:ext cx="6557555" cy="148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800584" y="0"/>
            <a:ext cx="10353762" cy="61830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 u="sng"/>
              <a:t>SUPERVISED CONTRASTIVE LOSS</a:t>
            </a:r>
            <a:endParaRPr sz="32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0" y="888273"/>
            <a:ext cx="11486606" cy="56779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Self supervised constrastive :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147" y="1567543"/>
            <a:ext cx="6039693" cy="497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0" y="330926"/>
            <a:ext cx="12192000" cy="65270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u="sng"/>
              <a:t>Supervised contrastive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u="sng"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u="sng"/>
              <a:t> </a:t>
            </a:r>
            <a:endParaRPr u="sng"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232" y="1291501"/>
            <a:ext cx="6163535" cy="51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83" y="1005839"/>
            <a:ext cx="11373394" cy="556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ctrTitle"/>
          </p:nvPr>
        </p:nvSpPr>
        <p:spPr>
          <a:xfrm>
            <a:off x="1309733" y="184581"/>
            <a:ext cx="9440034" cy="6340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Lustria"/>
              <a:buNone/>
            </a:pPr>
            <a:r>
              <a:rPr lang="en-US" sz="3400" u="sng"/>
              <a:t>COMPARISON</a:t>
            </a:r>
            <a:endParaRPr sz="34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