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8" r:id="rId2"/>
    <p:sldId id="258" r:id="rId3"/>
    <p:sldId id="28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44">
          <p15:clr>
            <a:srgbClr val="A4A3A4"/>
          </p15:clr>
        </p15:guide>
        <p15:guide id="2" pos="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0"/>
    <a:srgbClr val="81A367"/>
    <a:srgbClr val="E29D39"/>
    <a:srgbClr val="0D5D84"/>
    <a:srgbClr val="A5A7A7"/>
    <a:srgbClr val="1D4884"/>
    <a:srgbClr val="D1352C"/>
    <a:srgbClr val="1B498A"/>
    <a:srgbClr val="662F6F"/>
    <a:srgbClr val="2D7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3197" autoAdjust="0"/>
  </p:normalViewPr>
  <p:slideViewPr>
    <p:cSldViewPr snapToObjects="1">
      <p:cViewPr>
        <p:scale>
          <a:sx n="101" d="100"/>
          <a:sy n="101" d="100"/>
        </p:scale>
        <p:origin x="-906" y="204"/>
      </p:cViewPr>
      <p:guideLst>
        <p:guide orient="horz" pos="644"/>
        <p:guide pos="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A0C2A-5AFD-44B3-8BD4-62CBBB8854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4E40F-4252-4F5C-87CF-6CDFF1344C19}">
      <dgm:prSet phldrT="[Text]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Devops LifeCycle</a:t>
          </a:r>
          <a:endParaRPr lang="en-US" dirty="0"/>
        </a:p>
      </dgm:t>
    </dgm:pt>
    <dgm:pt modelId="{14234026-8B76-489B-AFC6-524BD272EB2E}" type="parTrans" cxnId="{AEF974B7-A926-44CB-91E4-897D7BC70A0B}">
      <dgm:prSet/>
      <dgm:spPr/>
      <dgm:t>
        <a:bodyPr/>
        <a:lstStyle/>
        <a:p>
          <a:endParaRPr lang="en-US"/>
        </a:p>
      </dgm:t>
    </dgm:pt>
    <dgm:pt modelId="{B69ADB45-D582-425F-B9C6-2D2A18A43F08}" type="sibTrans" cxnId="{AEF974B7-A926-44CB-91E4-897D7BC70A0B}">
      <dgm:prSet/>
      <dgm:spPr/>
      <dgm:t>
        <a:bodyPr/>
        <a:lstStyle/>
        <a:p>
          <a:endParaRPr lang="en-US"/>
        </a:p>
      </dgm:t>
    </dgm:pt>
    <dgm:pt modelId="{AF93CED0-94D7-47B3-B244-2C1EF83A5764}">
      <dgm:prSet phldrT="[Text]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POC Flow Diagram</a:t>
          </a:r>
          <a:endParaRPr lang="en-US" dirty="0"/>
        </a:p>
      </dgm:t>
    </dgm:pt>
    <dgm:pt modelId="{9F6656A3-679E-47D2-88DF-836C0C73E82A}" type="parTrans" cxnId="{93CE5109-DD71-4920-898B-F24000A68774}">
      <dgm:prSet/>
      <dgm:spPr/>
      <dgm:t>
        <a:bodyPr/>
        <a:lstStyle/>
        <a:p>
          <a:endParaRPr lang="en-US"/>
        </a:p>
      </dgm:t>
    </dgm:pt>
    <dgm:pt modelId="{3841AF54-ED72-4975-A027-D42E1F339B31}" type="sibTrans" cxnId="{93CE5109-DD71-4920-898B-F24000A68774}">
      <dgm:prSet/>
      <dgm:spPr/>
      <dgm:t>
        <a:bodyPr/>
        <a:lstStyle/>
        <a:p>
          <a:endParaRPr lang="en-US"/>
        </a:p>
      </dgm:t>
    </dgm:pt>
    <dgm:pt modelId="{B6A0D88C-F5FF-4EEC-8EE0-A54603269365}">
      <dgm:prSet phldrT="[Text]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Concepts used in POC</a:t>
          </a:r>
          <a:endParaRPr lang="en-US" dirty="0"/>
        </a:p>
      </dgm:t>
    </dgm:pt>
    <dgm:pt modelId="{BD29A4C7-1864-4F3D-85FF-13DFED2D8650}" type="parTrans" cxnId="{CDE07E22-CDC6-4D1C-B9E1-10D8CB9E1B3D}">
      <dgm:prSet/>
      <dgm:spPr/>
      <dgm:t>
        <a:bodyPr/>
        <a:lstStyle/>
        <a:p>
          <a:endParaRPr lang="en-US"/>
        </a:p>
      </dgm:t>
    </dgm:pt>
    <dgm:pt modelId="{8ABB00B9-D326-4817-A062-19624D6935B7}" type="sibTrans" cxnId="{CDE07E22-CDC6-4D1C-B9E1-10D8CB9E1B3D}">
      <dgm:prSet/>
      <dgm:spPr/>
      <dgm:t>
        <a:bodyPr/>
        <a:lstStyle/>
        <a:p>
          <a:endParaRPr lang="en-US"/>
        </a:p>
      </dgm:t>
    </dgm:pt>
    <dgm:pt modelId="{8ADDBF25-73B0-42A8-B96A-8715FED00CF7}">
      <dgm:prSet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AFFB1ECF-1370-4F43-98DE-AAB34B1B9C49}" type="parTrans" cxnId="{221CFD72-F424-4803-B57A-E140340C4FE8}">
      <dgm:prSet/>
      <dgm:spPr/>
      <dgm:t>
        <a:bodyPr/>
        <a:lstStyle/>
        <a:p>
          <a:endParaRPr lang="en-US"/>
        </a:p>
      </dgm:t>
    </dgm:pt>
    <dgm:pt modelId="{66BE4753-8D7D-4C60-9DE4-3FAF49A2E0A8}" type="sibTrans" cxnId="{221CFD72-F424-4803-B57A-E140340C4FE8}">
      <dgm:prSet/>
      <dgm:spPr/>
      <dgm:t>
        <a:bodyPr/>
        <a:lstStyle/>
        <a:p>
          <a:endParaRPr lang="en-US"/>
        </a:p>
      </dgm:t>
    </dgm:pt>
    <dgm:pt modelId="{EB54FED2-C696-45E9-9E0A-660A2D3F7A63}">
      <dgm:prSet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Q&amp;A</a:t>
          </a:r>
          <a:endParaRPr lang="en-US" dirty="0"/>
        </a:p>
      </dgm:t>
    </dgm:pt>
    <dgm:pt modelId="{6F3DF80F-6E47-4653-885C-2F72C422C47B}" type="parTrans" cxnId="{AE132EE5-02FF-46E4-8A47-27CD40B6B822}">
      <dgm:prSet/>
      <dgm:spPr/>
      <dgm:t>
        <a:bodyPr/>
        <a:lstStyle/>
        <a:p>
          <a:endParaRPr lang="en-US"/>
        </a:p>
      </dgm:t>
    </dgm:pt>
    <dgm:pt modelId="{743491D3-9428-436A-B87B-EBC91FF371C4}" type="sibTrans" cxnId="{AE132EE5-02FF-46E4-8A47-27CD40B6B822}">
      <dgm:prSet/>
      <dgm:spPr/>
      <dgm:t>
        <a:bodyPr/>
        <a:lstStyle/>
        <a:p>
          <a:endParaRPr lang="en-US"/>
        </a:p>
      </dgm:t>
    </dgm:pt>
    <dgm:pt modelId="{C2F31737-F8D0-4DEE-9B46-266DD92753B5}">
      <dgm:prSet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Devops &amp; its </a:t>
          </a:r>
          <a:r>
            <a:rPr lang="en-US" dirty="0" smtClean="0"/>
            <a:t>Evolution</a:t>
          </a:r>
          <a:endParaRPr lang="en-US" dirty="0"/>
        </a:p>
      </dgm:t>
    </dgm:pt>
    <dgm:pt modelId="{9DB8F8AC-93BC-404B-81F8-D9D89CA12C41}" type="parTrans" cxnId="{1901EF06-7BC1-4019-B86F-E5998738EF24}">
      <dgm:prSet/>
      <dgm:spPr/>
      <dgm:t>
        <a:bodyPr/>
        <a:lstStyle/>
        <a:p>
          <a:endParaRPr lang="en-US"/>
        </a:p>
      </dgm:t>
    </dgm:pt>
    <dgm:pt modelId="{77BE8E1E-1602-4D11-B60C-B627F5B0D54C}" type="sibTrans" cxnId="{1901EF06-7BC1-4019-B86F-E5998738EF24}">
      <dgm:prSet/>
      <dgm:spPr/>
      <dgm:t>
        <a:bodyPr/>
        <a:lstStyle/>
        <a:p>
          <a:endParaRPr lang="en-US"/>
        </a:p>
      </dgm:t>
    </dgm:pt>
    <dgm:pt modelId="{E38D9476-118C-412F-8526-C7175E8788E3}" type="pres">
      <dgm:prSet presAssocID="{E59A0C2A-5AFD-44B3-8BD4-62CBBB8854A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4DA70E-D09D-4E05-8982-A666459ECA3D}" type="pres">
      <dgm:prSet presAssocID="{C2F31737-F8D0-4DEE-9B46-266DD92753B5}" presName="parentLin" presStyleCnt="0"/>
      <dgm:spPr/>
    </dgm:pt>
    <dgm:pt modelId="{83F33244-4F7D-4A30-B88D-9D7699F0F204}" type="pres">
      <dgm:prSet presAssocID="{C2F31737-F8D0-4DEE-9B46-266DD92753B5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F9F2DC35-A330-49A7-90B4-5FEDC3E72F4F}" type="pres">
      <dgm:prSet presAssocID="{C2F31737-F8D0-4DEE-9B46-266DD92753B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71CE5-7919-4A34-B111-C5D969369F63}" type="pres">
      <dgm:prSet presAssocID="{C2F31737-F8D0-4DEE-9B46-266DD92753B5}" presName="negativeSpace" presStyleCnt="0"/>
      <dgm:spPr/>
    </dgm:pt>
    <dgm:pt modelId="{6D02FE82-5976-41AD-99C1-555D4AC9EB9C}" type="pres">
      <dgm:prSet presAssocID="{C2F31737-F8D0-4DEE-9B46-266DD92753B5}" presName="childText" presStyleLbl="conFgAcc1" presStyleIdx="0" presStyleCnt="6">
        <dgm:presLayoutVars>
          <dgm:bulletEnabled val="1"/>
        </dgm:presLayoutVars>
      </dgm:prSet>
      <dgm:spPr/>
    </dgm:pt>
    <dgm:pt modelId="{1AB95A63-A32D-43B2-BD7F-B3E9A0E04400}" type="pres">
      <dgm:prSet presAssocID="{77BE8E1E-1602-4D11-B60C-B627F5B0D54C}" presName="spaceBetweenRectangles" presStyleCnt="0"/>
      <dgm:spPr/>
    </dgm:pt>
    <dgm:pt modelId="{32C3F214-CE60-4741-A245-9D110B2084DE}" type="pres">
      <dgm:prSet presAssocID="{E324E40F-4252-4F5C-87CF-6CDFF1344C19}" presName="parentLin" presStyleCnt="0"/>
      <dgm:spPr/>
    </dgm:pt>
    <dgm:pt modelId="{4A1098EB-1AF8-4CD7-A0B9-A8C0C1668799}" type="pres">
      <dgm:prSet presAssocID="{E324E40F-4252-4F5C-87CF-6CDFF1344C1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AC693770-9C89-4F7A-B808-71A7271750F7}" type="pres">
      <dgm:prSet presAssocID="{E324E40F-4252-4F5C-87CF-6CDFF1344C1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8F510-CFAB-4EAD-AEE0-4429B5068748}" type="pres">
      <dgm:prSet presAssocID="{E324E40F-4252-4F5C-87CF-6CDFF1344C19}" presName="negativeSpace" presStyleCnt="0"/>
      <dgm:spPr/>
    </dgm:pt>
    <dgm:pt modelId="{0A1B2D1D-FF99-4312-999A-1B0C04E5A8A8}" type="pres">
      <dgm:prSet presAssocID="{E324E40F-4252-4F5C-87CF-6CDFF1344C19}" presName="childText" presStyleLbl="conFgAcc1" presStyleIdx="1" presStyleCnt="6">
        <dgm:presLayoutVars>
          <dgm:bulletEnabled val="1"/>
        </dgm:presLayoutVars>
      </dgm:prSet>
      <dgm:spPr/>
    </dgm:pt>
    <dgm:pt modelId="{91BC72A1-F343-4A2C-B60A-291C6AC72418}" type="pres">
      <dgm:prSet presAssocID="{B69ADB45-D582-425F-B9C6-2D2A18A43F08}" presName="spaceBetweenRectangles" presStyleCnt="0"/>
      <dgm:spPr/>
    </dgm:pt>
    <dgm:pt modelId="{4258F6F8-BD92-4D54-8A92-8335DD375875}" type="pres">
      <dgm:prSet presAssocID="{AF93CED0-94D7-47B3-B244-2C1EF83A5764}" presName="parentLin" presStyleCnt="0"/>
      <dgm:spPr/>
    </dgm:pt>
    <dgm:pt modelId="{558E3D0B-531A-41DE-84E1-F46F4166C204}" type="pres">
      <dgm:prSet presAssocID="{AF93CED0-94D7-47B3-B244-2C1EF83A5764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81809C94-1E94-40D8-A5D2-13E154B4F381}" type="pres">
      <dgm:prSet presAssocID="{AF93CED0-94D7-47B3-B244-2C1EF83A576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F91C2-A4C6-4603-B366-E4F57E33FFB6}" type="pres">
      <dgm:prSet presAssocID="{AF93CED0-94D7-47B3-B244-2C1EF83A5764}" presName="negativeSpace" presStyleCnt="0"/>
      <dgm:spPr/>
    </dgm:pt>
    <dgm:pt modelId="{7DC9CF4F-6F55-42CD-8D9B-5FE906A19695}" type="pres">
      <dgm:prSet presAssocID="{AF93CED0-94D7-47B3-B244-2C1EF83A5764}" presName="childText" presStyleLbl="conFgAcc1" presStyleIdx="2" presStyleCnt="6">
        <dgm:presLayoutVars>
          <dgm:bulletEnabled val="1"/>
        </dgm:presLayoutVars>
      </dgm:prSet>
      <dgm:spPr/>
    </dgm:pt>
    <dgm:pt modelId="{E1042FC2-D1FA-4A8D-B8D9-073E42254D99}" type="pres">
      <dgm:prSet presAssocID="{3841AF54-ED72-4975-A027-D42E1F339B31}" presName="spaceBetweenRectangles" presStyleCnt="0"/>
      <dgm:spPr/>
    </dgm:pt>
    <dgm:pt modelId="{3D47416D-AEDA-4440-9341-D0293C9CA773}" type="pres">
      <dgm:prSet presAssocID="{B6A0D88C-F5FF-4EEC-8EE0-A54603269365}" presName="parentLin" presStyleCnt="0"/>
      <dgm:spPr/>
    </dgm:pt>
    <dgm:pt modelId="{DAE3194E-862D-457E-82DA-B971C07F04F6}" type="pres">
      <dgm:prSet presAssocID="{B6A0D88C-F5FF-4EEC-8EE0-A54603269365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21E5BFD1-5D17-4354-94D6-9096F5D8B60A}" type="pres">
      <dgm:prSet presAssocID="{B6A0D88C-F5FF-4EEC-8EE0-A5460326936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5E176-ED49-4B26-AAC7-C19E47FEE904}" type="pres">
      <dgm:prSet presAssocID="{B6A0D88C-F5FF-4EEC-8EE0-A54603269365}" presName="negativeSpace" presStyleCnt="0"/>
      <dgm:spPr/>
    </dgm:pt>
    <dgm:pt modelId="{A57F184F-A4EE-4A3C-A4C9-D67393D5C6B5}" type="pres">
      <dgm:prSet presAssocID="{B6A0D88C-F5FF-4EEC-8EE0-A54603269365}" presName="childText" presStyleLbl="conFgAcc1" presStyleIdx="3" presStyleCnt="6">
        <dgm:presLayoutVars>
          <dgm:bulletEnabled val="1"/>
        </dgm:presLayoutVars>
      </dgm:prSet>
      <dgm:spPr/>
    </dgm:pt>
    <dgm:pt modelId="{E19FB091-8205-4D04-B496-F2CD37E61299}" type="pres">
      <dgm:prSet presAssocID="{8ABB00B9-D326-4817-A062-19624D6935B7}" presName="spaceBetweenRectangles" presStyleCnt="0"/>
      <dgm:spPr/>
    </dgm:pt>
    <dgm:pt modelId="{A566C5B4-3704-44F6-80F9-1CA2F1C19D1E}" type="pres">
      <dgm:prSet presAssocID="{8ADDBF25-73B0-42A8-B96A-8715FED00CF7}" presName="parentLin" presStyleCnt="0"/>
      <dgm:spPr/>
    </dgm:pt>
    <dgm:pt modelId="{147E9919-EDE5-491B-93B3-CCFDF9C51FBF}" type="pres">
      <dgm:prSet presAssocID="{8ADDBF25-73B0-42A8-B96A-8715FED00CF7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E27D2FD5-C9FE-4C6B-AE92-02886DCCDA5B}" type="pres">
      <dgm:prSet presAssocID="{8ADDBF25-73B0-42A8-B96A-8715FED00CF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58405-B186-49CF-933A-85FCB57AA058}" type="pres">
      <dgm:prSet presAssocID="{8ADDBF25-73B0-42A8-B96A-8715FED00CF7}" presName="negativeSpace" presStyleCnt="0"/>
      <dgm:spPr/>
    </dgm:pt>
    <dgm:pt modelId="{0EB84EAE-381C-40C8-B17F-AC214C659023}" type="pres">
      <dgm:prSet presAssocID="{8ADDBF25-73B0-42A8-B96A-8715FED00CF7}" presName="childText" presStyleLbl="conFgAcc1" presStyleIdx="4" presStyleCnt="6">
        <dgm:presLayoutVars>
          <dgm:bulletEnabled val="1"/>
        </dgm:presLayoutVars>
      </dgm:prSet>
      <dgm:spPr/>
    </dgm:pt>
    <dgm:pt modelId="{F5407602-881C-4851-8FAF-AE9E9428FEDB}" type="pres">
      <dgm:prSet presAssocID="{66BE4753-8D7D-4C60-9DE4-3FAF49A2E0A8}" presName="spaceBetweenRectangles" presStyleCnt="0"/>
      <dgm:spPr/>
    </dgm:pt>
    <dgm:pt modelId="{5A5B961C-78A1-4F7C-B166-637196DC42B8}" type="pres">
      <dgm:prSet presAssocID="{EB54FED2-C696-45E9-9E0A-660A2D3F7A63}" presName="parentLin" presStyleCnt="0"/>
      <dgm:spPr/>
    </dgm:pt>
    <dgm:pt modelId="{CFC5BA33-C7F0-469E-AD0F-2E4FA9C86461}" type="pres">
      <dgm:prSet presAssocID="{EB54FED2-C696-45E9-9E0A-660A2D3F7A63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F3FD03DF-84F7-49E7-9CE9-40C9F3C2DBB1}" type="pres">
      <dgm:prSet presAssocID="{EB54FED2-C696-45E9-9E0A-660A2D3F7A6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D32F8-AD23-4398-A346-990FE7CC2E92}" type="pres">
      <dgm:prSet presAssocID="{EB54FED2-C696-45E9-9E0A-660A2D3F7A63}" presName="negativeSpace" presStyleCnt="0"/>
      <dgm:spPr/>
    </dgm:pt>
    <dgm:pt modelId="{0D62183E-BAEB-49E3-9D66-24656A8ED8F3}" type="pres">
      <dgm:prSet presAssocID="{EB54FED2-C696-45E9-9E0A-660A2D3F7A6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7808FD0-21B6-4F77-8395-2A81835346AE}" type="presOf" srcId="{EB54FED2-C696-45E9-9E0A-660A2D3F7A63}" destId="{F3FD03DF-84F7-49E7-9CE9-40C9F3C2DBB1}" srcOrd="1" destOrd="0" presId="urn:microsoft.com/office/officeart/2005/8/layout/list1"/>
    <dgm:cxn modelId="{AE132EE5-02FF-46E4-8A47-27CD40B6B822}" srcId="{E59A0C2A-5AFD-44B3-8BD4-62CBBB8854A0}" destId="{EB54FED2-C696-45E9-9E0A-660A2D3F7A63}" srcOrd="5" destOrd="0" parTransId="{6F3DF80F-6E47-4653-885C-2F72C422C47B}" sibTransId="{743491D3-9428-436A-B87B-EBC91FF371C4}"/>
    <dgm:cxn modelId="{AC70E744-2482-4F25-8E4F-8A7607CF8C67}" type="presOf" srcId="{B6A0D88C-F5FF-4EEC-8EE0-A54603269365}" destId="{DAE3194E-862D-457E-82DA-B971C07F04F6}" srcOrd="0" destOrd="0" presId="urn:microsoft.com/office/officeart/2005/8/layout/list1"/>
    <dgm:cxn modelId="{D26B8A67-1D57-452E-A7F6-74F694AE2EBB}" type="presOf" srcId="{AF93CED0-94D7-47B3-B244-2C1EF83A5764}" destId="{558E3D0B-531A-41DE-84E1-F46F4166C204}" srcOrd="0" destOrd="0" presId="urn:microsoft.com/office/officeart/2005/8/layout/list1"/>
    <dgm:cxn modelId="{EA0DEC27-19B9-4A90-B883-4EEAAEFF6C90}" type="presOf" srcId="{E324E40F-4252-4F5C-87CF-6CDFF1344C19}" destId="{4A1098EB-1AF8-4CD7-A0B9-A8C0C1668799}" srcOrd="0" destOrd="0" presId="urn:microsoft.com/office/officeart/2005/8/layout/list1"/>
    <dgm:cxn modelId="{950CABB0-7570-4B0F-B22B-3CB1E4E3E46D}" type="presOf" srcId="{AF93CED0-94D7-47B3-B244-2C1EF83A5764}" destId="{81809C94-1E94-40D8-A5D2-13E154B4F381}" srcOrd="1" destOrd="0" presId="urn:microsoft.com/office/officeart/2005/8/layout/list1"/>
    <dgm:cxn modelId="{1901EF06-7BC1-4019-B86F-E5998738EF24}" srcId="{E59A0C2A-5AFD-44B3-8BD4-62CBBB8854A0}" destId="{C2F31737-F8D0-4DEE-9B46-266DD92753B5}" srcOrd="0" destOrd="0" parTransId="{9DB8F8AC-93BC-404B-81F8-D9D89CA12C41}" sibTransId="{77BE8E1E-1602-4D11-B60C-B627F5B0D54C}"/>
    <dgm:cxn modelId="{11212B48-E99A-4C29-B607-02D6485F4598}" type="presOf" srcId="{E324E40F-4252-4F5C-87CF-6CDFF1344C19}" destId="{AC693770-9C89-4F7A-B808-71A7271750F7}" srcOrd="1" destOrd="0" presId="urn:microsoft.com/office/officeart/2005/8/layout/list1"/>
    <dgm:cxn modelId="{7FE63116-C3DB-41E9-A72D-CA889433F42F}" type="presOf" srcId="{C2F31737-F8D0-4DEE-9B46-266DD92753B5}" destId="{F9F2DC35-A330-49A7-90B4-5FEDC3E72F4F}" srcOrd="1" destOrd="0" presId="urn:microsoft.com/office/officeart/2005/8/layout/list1"/>
    <dgm:cxn modelId="{AEF974B7-A926-44CB-91E4-897D7BC70A0B}" srcId="{E59A0C2A-5AFD-44B3-8BD4-62CBBB8854A0}" destId="{E324E40F-4252-4F5C-87CF-6CDFF1344C19}" srcOrd="1" destOrd="0" parTransId="{14234026-8B76-489B-AFC6-524BD272EB2E}" sibTransId="{B69ADB45-D582-425F-B9C6-2D2A18A43F08}"/>
    <dgm:cxn modelId="{6224CABF-D38F-4DB3-863C-83B81097CD70}" type="presOf" srcId="{8ADDBF25-73B0-42A8-B96A-8715FED00CF7}" destId="{147E9919-EDE5-491B-93B3-CCFDF9C51FBF}" srcOrd="0" destOrd="0" presId="urn:microsoft.com/office/officeart/2005/8/layout/list1"/>
    <dgm:cxn modelId="{CDE07E22-CDC6-4D1C-B9E1-10D8CB9E1B3D}" srcId="{E59A0C2A-5AFD-44B3-8BD4-62CBBB8854A0}" destId="{B6A0D88C-F5FF-4EEC-8EE0-A54603269365}" srcOrd="3" destOrd="0" parTransId="{BD29A4C7-1864-4F3D-85FF-13DFED2D8650}" sibTransId="{8ABB00B9-D326-4817-A062-19624D6935B7}"/>
    <dgm:cxn modelId="{221CFD72-F424-4803-B57A-E140340C4FE8}" srcId="{E59A0C2A-5AFD-44B3-8BD4-62CBBB8854A0}" destId="{8ADDBF25-73B0-42A8-B96A-8715FED00CF7}" srcOrd="4" destOrd="0" parTransId="{AFFB1ECF-1370-4F43-98DE-AAB34B1B9C49}" sibTransId="{66BE4753-8D7D-4C60-9DE4-3FAF49A2E0A8}"/>
    <dgm:cxn modelId="{23FBF55A-4B40-469B-AE76-AEA34860A46A}" type="presOf" srcId="{E59A0C2A-5AFD-44B3-8BD4-62CBBB8854A0}" destId="{E38D9476-118C-412F-8526-C7175E8788E3}" srcOrd="0" destOrd="0" presId="urn:microsoft.com/office/officeart/2005/8/layout/list1"/>
    <dgm:cxn modelId="{E9449906-2261-4F8B-9A42-6BFEADAEFD76}" type="presOf" srcId="{EB54FED2-C696-45E9-9E0A-660A2D3F7A63}" destId="{CFC5BA33-C7F0-469E-AD0F-2E4FA9C86461}" srcOrd="0" destOrd="0" presId="urn:microsoft.com/office/officeart/2005/8/layout/list1"/>
    <dgm:cxn modelId="{7ECA7AB9-CF0D-4D5F-9E2F-7BB87942785C}" type="presOf" srcId="{B6A0D88C-F5FF-4EEC-8EE0-A54603269365}" destId="{21E5BFD1-5D17-4354-94D6-9096F5D8B60A}" srcOrd="1" destOrd="0" presId="urn:microsoft.com/office/officeart/2005/8/layout/list1"/>
    <dgm:cxn modelId="{7BD5F125-75C1-48EF-B3F2-009C8A03CC8D}" type="presOf" srcId="{C2F31737-F8D0-4DEE-9B46-266DD92753B5}" destId="{83F33244-4F7D-4A30-B88D-9D7699F0F204}" srcOrd="0" destOrd="0" presId="urn:microsoft.com/office/officeart/2005/8/layout/list1"/>
    <dgm:cxn modelId="{93CE5109-DD71-4920-898B-F24000A68774}" srcId="{E59A0C2A-5AFD-44B3-8BD4-62CBBB8854A0}" destId="{AF93CED0-94D7-47B3-B244-2C1EF83A5764}" srcOrd="2" destOrd="0" parTransId="{9F6656A3-679E-47D2-88DF-836C0C73E82A}" sibTransId="{3841AF54-ED72-4975-A027-D42E1F339B31}"/>
    <dgm:cxn modelId="{FD6049D8-B3F0-4AAB-A962-66F85F0312E5}" type="presOf" srcId="{8ADDBF25-73B0-42A8-B96A-8715FED00CF7}" destId="{E27D2FD5-C9FE-4C6B-AE92-02886DCCDA5B}" srcOrd="1" destOrd="0" presId="urn:microsoft.com/office/officeart/2005/8/layout/list1"/>
    <dgm:cxn modelId="{D26EA9B3-F2BD-4C4A-97E2-CABEC980D10E}" type="presParOf" srcId="{E38D9476-118C-412F-8526-C7175E8788E3}" destId="{044DA70E-D09D-4E05-8982-A666459ECA3D}" srcOrd="0" destOrd="0" presId="urn:microsoft.com/office/officeart/2005/8/layout/list1"/>
    <dgm:cxn modelId="{3867B510-BF9B-406A-BD5C-AC98C353FA75}" type="presParOf" srcId="{044DA70E-D09D-4E05-8982-A666459ECA3D}" destId="{83F33244-4F7D-4A30-B88D-9D7699F0F204}" srcOrd="0" destOrd="0" presId="urn:microsoft.com/office/officeart/2005/8/layout/list1"/>
    <dgm:cxn modelId="{FC9FBCA8-F69C-4C2F-B8FE-5E10205B0153}" type="presParOf" srcId="{044DA70E-D09D-4E05-8982-A666459ECA3D}" destId="{F9F2DC35-A330-49A7-90B4-5FEDC3E72F4F}" srcOrd="1" destOrd="0" presId="urn:microsoft.com/office/officeart/2005/8/layout/list1"/>
    <dgm:cxn modelId="{55945295-7ED0-4A5E-ADD1-DA278B1D16FF}" type="presParOf" srcId="{E38D9476-118C-412F-8526-C7175E8788E3}" destId="{BE371CE5-7919-4A34-B111-C5D969369F63}" srcOrd="1" destOrd="0" presId="urn:microsoft.com/office/officeart/2005/8/layout/list1"/>
    <dgm:cxn modelId="{CC842033-1FE9-47C4-81BF-969303679AE0}" type="presParOf" srcId="{E38D9476-118C-412F-8526-C7175E8788E3}" destId="{6D02FE82-5976-41AD-99C1-555D4AC9EB9C}" srcOrd="2" destOrd="0" presId="urn:microsoft.com/office/officeart/2005/8/layout/list1"/>
    <dgm:cxn modelId="{7F700E16-1937-4858-B595-84D33C02A8D7}" type="presParOf" srcId="{E38D9476-118C-412F-8526-C7175E8788E3}" destId="{1AB95A63-A32D-43B2-BD7F-B3E9A0E04400}" srcOrd="3" destOrd="0" presId="urn:microsoft.com/office/officeart/2005/8/layout/list1"/>
    <dgm:cxn modelId="{81E8E557-860E-4A3C-9122-331B23884D27}" type="presParOf" srcId="{E38D9476-118C-412F-8526-C7175E8788E3}" destId="{32C3F214-CE60-4741-A245-9D110B2084DE}" srcOrd="4" destOrd="0" presId="urn:microsoft.com/office/officeart/2005/8/layout/list1"/>
    <dgm:cxn modelId="{88AE0348-714F-4224-AF61-DA80DB39AAC9}" type="presParOf" srcId="{32C3F214-CE60-4741-A245-9D110B2084DE}" destId="{4A1098EB-1AF8-4CD7-A0B9-A8C0C1668799}" srcOrd="0" destOrd="0" presId="urn:microsoft.com/office/officeart/2005/8/layout/list1"/>
    <dgm:cxn modelId="{BAD7ABCF-A4A0-4D6A-B37B-E037C2C4C7CB}" type="presParOf" srcId="{32C3F214-CE60-4741-A245-9D110B2084DE}" destId="{AC693770-9C89-4F7A-B808-71A7271750F7}" srcOrd="1" destOrd="0" presId="urn:microsoft.com/office/officeart/2005/8/layout/list1"/>
    <dgm:cxn modelId="{0B7063AE-60FB-4DD6-9EC3-CFC9761B8446}" type="presParOf" srcId="{E38D9476-118C-412F-8526-C7175E8788E3}" destId="{EBD8F510-CFAB-4EAD-AEE0-4429B5068748}" srcOrd="5" destOrd="0" presId="urn:microsoft.com/office/officeart/2005/8/layout/list1"/>
    <dgm:cxn modelId="{C4787524-8CE2-4459-8282-AD2B351BFAF6}" type="presParOf" srcId="{E38D9476-118C-412F-8526-C7175E8788E3}" destId="{0A1B2D1D-FF99-4312-999A-1B0C04E5A8A8}" srcOrd="6" destOrd="0" presId="urn:microsoft.com/office/officeart/2005/8/layout/list1"/>
    <dgm:cxn modelId="{8905E34A-E9A6-4A50-B780-CF3C79710371}" type="presParOf" srcId="{E38D9476-118C-412F-8526-C7175E8788E3}" destId="{91BC72A1-F343-4A2C-B60A-291C6AC72418}" srcOrd="7" destOrd="0" presId="urn:microsoft.com/office/officeart/2005/8/layout/list1"/>
    <dgm:cxn modelId="{219181C8-5035-478A-8E3E-B31DBD306F5E}" type="presParOf" srcId="{E38D9476-118C-412F-8526-C7175E8788E3}" destId="{4258F6F8-BD92-4D54-8A92-8335DD375875}" srcOrd="8" destOrd="0" presId="urn:microsoft.com/office/officeart/2005/8/layout/list1"/>
    <dgm:cxn modelId="{A5AE1491-8815-4212-BDE9-B607202E0A0C}" type="presParOf" srcId="{4258F6F8-BD92-4D54-8A92-8335DD375875}" destId="{558E3D0B-531A-41DE-84E1-F46F4166C204}" srcOrd="0" destOrd="0" presId="urn:microsoft.com/office/officeart/2005/8/layout/list1"/>
    <dgm:cxn modelId="{76B6F507-EF78-4EBB-B561-9699318A00A7}" type="presParOf" srcId="{4258F6F8-BD92-4D54-8A92-8335DD375875}" destId="{81809C94-1E94-40D8-A5D2-13E154B4F381}" srcOrd="1" destOrd="0" presId="urn:microsoft.com/office/officeart/2005/8/layout/list1"/>
    <dgm:cxn modelId="{1D2B73A5-7E78-42CE-9801-EA3A2A5552AD}" type="presParOf" srcId="{E38D9476-118C-412F-8526-C7175E8788E3}" destId="{A57F91C2-A4C6-4603-B366-E4F57E33FFB6}" srcOrd="9" destOrd="0" presId="urn:microsoft.com/office/officeart/2005/8/layout/list1"/>
    <dgm:cxn modelId="{8136895E-26D1-4796-938D-CC000BEABCCB}" type="presParOf" srcId="{E38D9476-118C-412F-8526-C7175E8788E3}" destId="{7DC9CF4F-6F55-42CD-8D9B-5FE906A19695}" srcOrd="10" destOrd="0" presId="urn:microsoft.com/office/officeart/2005/8/layout/list1"/>
    <dgm:cxn modelId="{0C2E8C68-59DE-4A8B-94B5-4BD7D607D51F}" type="presParOf" srcId="{E38D9476-118C-412F-8526-C7175E8788E3}" destId="{E1042FC2-D1FA-4A8D-B8D9-073E42254D99}" srcOrd="11" destOrd="0" presId="urn:microsoft.com/office/officeart/2005/8/layout/list1"/>
    <dgm:cxn modelId="{BE91F299-64D4-43CD-81D3-1CB8A53CDBB9}" type="presParOf" srcId="{E38D9476-118C-412F-8526-C7175E8788E3}" destId="{3D47416D-AEDA-4440-9341-D0293C9CA773}" srcOrd="12" destOrd="0" presId="urn:microsoft.com/office/officeart/2005/8/layout/list1"/>
    <dgm:cxn modelId="{A34EA5A0-9302-48D0-856A-B0F4C4969510}" type="presParOf" srcId="{3D47416D-AEDA-4440-9341-D0293C9CA773}" destId="{DAE3194E-862D-457E-82DA-B971C07F04F6}" srcOrd="0" destOrd="0" presId="urn:microsoft.com/office/officeart/2005/8/layout/list1"/>
    <dgm:cxn modelId="{0F1AB38B-E4E6-41F0-A842-D0D6DB95C150}" type="presParOf" srcId="{3D47416D-AEDA-4440-9341-D0293C9CA773}" destId="{21E5BFD1-5D17-4354-94D6-9096F5D8B60A}" srcOrd="1" destOrd="0" presId="urn:microsoft.com/office/officeart/2005/8/layout/list1"/>
    <dgm:cxn modelId="{D815551C-387F-4730-B278-040CC9A17DB0}" type="presParOf" srcId="{E38D9476-118C-412F-8526-C7175E8788E3}" destId="{2A45E176-ED49-4B26-AAC7-C19E47FEE904}" srcOrd="13" destOrd="0" presId="urn:microsoft.com/office/officeart/2005/8/layout/list1"/>
    <dgm:cxn modelId="{EAFA3394-AA5C-4CB3-929B-DA921003C120}" type="presParOf" srcId="{E38D9476-118C-412F-8526-C7175E8788E3}" destId="{A57F184F-A4EE-4A3C-A4C9-D67393D5C6B5}" srcOrd="14" destOrd="0" presId="urn:microsoft.com/office/officeart/2005/8/layout/list1"/>
    <dgm:cxn modelId="{52688AC6-4397-4323-94A5-58D0C926D16C}" type="presParOf" srcId="{E38D9476-118C-412F-8526-C7175E8788E3}" destId="{E19FB091-8205-4D04-B496-F2CD37E61299}" srcOrd="15" destOrd="0" presId="urn:microsoft.com/office/officeart/2005/8/layout/list1"/>
    <dgm:cxn modelId="{7F6A8E66-3837-4022-AD0C-92D9F515B9F0}" type="presParOf" srcId="{E38D9476-118C-412F-8526-C7175E8788E3}" destId="{A566C5B4-3704-44F6-80F9-1CA2F1C19D1E}" srcOrd="16" destOrd="0" presId="urn:microsoft.com/office/officeart/2005/8/layout/list1"/>
    <dgm:cxn modelId="{97321040-33BE-48A9-8E24-31AEFF44F4DC}" type="presParOf" srcId="{A566C5B4-3704-44F6-80F9-1CA2F1C19D1E}" destId="{147E9919-EDE5-491B-93B3-CCFDF9C51FBF}" srcOrd="0" destOrd="0" presId="urn:microsoft.com/office/officeart/2005/8/layout/list1"/>
    <dgm:cxn modelId="{3372C285-1204-4138-B67F-9D1A0AD10787}" type="presParOf" srcId="{A566C5B4-3704-44F6-80F9-1CA2F1C19D1E}" destId="{E27D2FD5-C9FE-4C6B-AE92-02886DCCDA5B}" srcOrd="1" destOrd="0" presId="urn:microsoft.com/office/officeart/2005/8/layout/list1"/>
    <dgm:cxn modelId="{14C1D328-2AAD-4BD9-90F3-975F01404490}" type="presParOf" srcId="{E38D9476-118C-412F-8526-C7175E8788E3}" destId="{38E58405-B186-49CF-933A-85FCB57AA058}" srcOrd="17" destOrd="0" presId="urn:microsoft.com/office/officeart/2005/8/layout/list1"/>
    <dgm:cxn modelId="{8F8E74CE-C995-4969-986A-61E74AA8DCD4}" type="presParOf" srcId="{E38D9476-118C-412F-8526-C7175E8788E3}" destId="{0EB84EAE-381C-40C8-B17F-AC214C659023}" srcOrd="18" destOrd="0" presId="urn:microsoft.com/office/officeart/2005/8/layout/list1"/>
    <dgm:cxn modelId="{938F029B-B433-4E40-BC9F-1256D37E068C}" type="presParOf" srcId="{E38D9476-118C-412F-8526-C7175E8788E3}" destId="{F5407602-881C-4851-8FAF-AE9E9428FEDB}" srcOrd="19" destOrd="0" presId="urn:microsoft.com/office/officeart/2005/8/layout/list1"/>
    <dgm:cxn modelId="{7D9E46D5-0432-4883-B083-443CC6BE3739}" type="presParOf" srcId="{E38D9476-118C-412F-8526-C7175E8788E3}" destId="{5A5B961C-78A1-4F7C-B166-637196DC42B8}" srcOrd="20" destOrd="0" presId="urn:microsoft.com/office/officeart/2005/8/layout/list1"/>
    <dgm:cxn modelId="{E9F44CE6-2BAE-475B-8A4A-00364A14BF64}" type="presParOf" srcId="{5A5B961C-78A1-4F7C-B166-637196DC42B8}" destId="{CFC5BA33-C7F0-469E-AD0F-2E4FA9C86461}" srcOrd="0" destOrd="0" presId="urn:microsoft.com/office/officeart/2005/8/layout/list1"/>
    <dgm:cxn modelId="{141F3AF4-832B-489D-A310-BEA4ED7589A7}" type="presParOf" srcId="{5A5B961C-78A1-4F7C-B166-637196DC42B8}" destId="{F3FD03DF-84F7-49E7-9CE9-40C9F3C2DBB1}" srcOrd="1" destOrd="0" presId="urn:microsoft.com/office/officeart/2005/8/layout/list1"/>
    <dgm:cxn modelId="{973C55A5-5750-4A36-9E4F-CCDCB80CB997}" type="presParOf" srcId="{E38D9476-118C-412F-8526-C7175E8788E3}" destId="{667D32F8-AD23-4398-A346-990FE7CC2E92}" srcOrd="21" destOrd="0" presId="urn:microsoft.com/office/officeart/2005/8/layout/list1"/>
    <dgm:cxn modelId="{5ACB1455-6B15-4430-8D75-9423DE66B796}" type="presParOf" srcId="{E38D9476-118C-412F-8526-C7175E8788E3}" destId="{0D62183E-BAEB-49E3-9D66-24656A8ED8F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138A81-24B1-4C9D-A71A-D8D88CD283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13565C6-FABC-4DCF-87D8-4E8440D6CAED}">
      <dgm:prSet phldrT="[Text]" custT="1"/>
      <dgm:spPr>
        <a:gradFill rotWithShape="0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</dgm:spPr>
      <dgm:t>
        <a:bodyPr/>
        <a:lstStyle/>
        <a:p>
          <a:r>
            <a:rPr lang="en-US" sz="1200" dirty="0" smtClean="0"/>
            <a:t>Requirements</a:t>
          </a:r>
          <a:endParaRPr lang="en-US" sz="1200" dirty="0"/>
        </a:p>
      </dgm:t>
    </dgm:pt>
    <dgm:pt modelId="{6886C7B4-8524-4CA7-BDB4-7FD748FEB69A}" type="parTrans" cxnId="{5B199244-FE9A-46FD-8AE1-7199460BB8C5}">
      <dgm:prSet/>
      <dgm:spPr/>
      <dgm:t>
        <a:bodyPr/>
        <a:lstStyle/>
        <a:p>
          <a:endParaRPr lang="en-US"/>
        </a:p>
      </dgm:t>
    </dgm:pt>
    <dgm:pt modelId="{A0F5336F-D25A-4A4E-BA94-AB8DA10BA9B9}" type="sibTrans" cxnId="{5B199244-FE9A-46FD-8AE1-7199460BB8C5}">
      <dgm:prSet/>
      <dgm:spPr/>
      <dgm:t>
        <a:bodyPr/>
        <a:lstStyle/>
        <a:p>
          <a:endParaRPr lang="en-US"/>
        </a:p>
      </dgm:t>
    </dgm:pt>
    <dgm:pt modelId="{5080293D-9295-480F-AB84-DAA281E62272}">
      <dgm:prSet phldrT="[Text]"/>
      <dgm:spPr>
        <a:gradFill rotWithShape="0">
          <a:gsLst>
            <a:gs pos="54600">
              <a:srgbClr val="B87142"/>
            </a:gs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A3375091-A045-4421-A1B6-528E724FB377}" type="parTrans" cxnId="{8C4D4BF5-0847-4548-B6AA-07159756A008}">
      <dgm:prSet/>
      <dgm:spPr/>
      <dgm:t>
        <a:bodyPr/>
        <a:lstStyle/>
        <a:p>
          <a:endParaRPr lang="en-US"/>
        </a:p>
      </dgm:t>
    </dgm:pt>
    <dgm:pt modelId="{F3722067-6833-4CC0-AA9D-3E7FFD94FD99}" type="sibTrans" cxnId="{8C4D4BF5-0847-4548-B6AA-07159756A008}">
      <dgm:prSet/>
      <dgm:spPr/>
      <dgm:t>
        <a:bodyPr/>
        <a:lstStyle/>
        <a:p>
          <a:endParaRPr lang="en-US"/>
        </a:p>
      </dgm:t>
    </dgm:pt>
    <dgm:pt modelId="{9ABBE5DA-9C30-4850-96F0-B24CB40317F8}">
      <dgm:prSet phldrT="[Text]"/>
      <dgm:spPr>
        <a:gradFill rotWithShape="0">
          <a:gsLst>
            <a:gs pos="79990">
              <a:srgbClr val="914921"/>
            </a:gs>
            <a:gs pos="54600">
              <a:srgbClr val="B87142"/>
            </a:gs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8DF776D4-9806-4DD0-97C1-FCBF66A62298}" type="parTrans" cxnId="{5A2E6266-9CB7-423F-928E-23AF0319FB3D}">
      <dgm:prSet/>
      <dgm:spPr/>
      <dgm:t>
        <a:bodyPr/>
        <a:lstStyle/>
        <a:p>
          <a:endParaRPr lang="en-US"/>
        </a:p>
      </dgm:t>
    </dgm:pt>
    <dgm:pt modelId="{0A38DD05-E546-4A8E-9283-7F2C7412FFB8}" type="sibTrans" cxnId="{5A2E6266-9CB7-423F-928E-23AF0319FB3D}">
      <dgm:prSet/>
      <dgm:spPr/>
      <dgm:t>
        <a:bodyPr/>
        <a:lstStyle/>
        <a:p>
          <a:endParaRPr lang="en-US"/>
        </a:p>
      </dgm:t>
    </dgm:pt>
    <dgm:pt modelId="{2DDE70A8-BFF6-4D55-A214-740521932D1E}">
      <dgm:prSet/>
      <dgm:spPr>
        <a:gradFill rotWithShape="0">
          <a:gsLst>
            <a:gs pos="60421">
              <a:srgbClr val="B16638"/>
            </a:gs>
            <a:gs pos="79990">
              <a:srgbClr val="914921"/>
            </a:gs>
            <a:gs pos="54600">
              <a:srgbClr val="B87142"/>
            </a:gs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Verification</a:t>
          </a:r>
          <a:endParaRPr lang="en-US" dirty="0"/>
        </a:p>
      </dgm:t>
    </dgm:pt>
    <dgm:pt modelId="{B4BA9E31-5B7C-40D0-ABD7-0A3039B3E032}" type="parTrans" cxnId="{6D36F213-3ED7-4B5B-9C94-ED55ED68BE16}">
      <dgm:prSet/>
      <dgm:spPr/>
      <dgm:t>
        <a:bodyPr/>
        <a:lstStyle/>
        <a:p>
          <a:endParaRPr lang="en-US"/>
        </a:p>
      </dgm:t>
    </dgm:pt>
    <dgm:pt modelId="{E82A949A-A872-4883-B9E9-C6FD9263FD14}" type="sibTrans" cxnId="{6D36F213-3ED7-4B5B-9C94-ED55ED68BE16}">
      <dgm:prSet/>
      <dgm:spPr/>
      <dgm:t>
        <a:bodyPr/>
        <a:lstStyle/>
        <a:p>
          <a:endParaRPr lang="en-US"/>
        </a:p>
      </dgm:t>
    </dgm:pt>
    <dgm:pt modelId="{12CEFEA0-4396-4F7C-9F6B-748CF082BB0E}">
      <dgm:prSet/>
      <dgm:spPr>
        <a:gradFill rotWithShape="0">
          <a:gsLst>
            <a:gs pos="74166">
              <a:srgbClr val="9D5025"/>
            </a:gs>
            <a:gs pos="60421">
              <a:srgbClr val="B16638"/>
            </a:gs>
            <a:gs pos="79990">
              <a:srgbClr val="914921"/>
            </a:gs>
            <a:gs pos="54600">
              <a:srgbClr val="B87142"/>
            </a:gs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74CA0494-B7FC-450E-B503-980B5DC57672}" type="parTrans" cxnId="{DC236AF4-B8D1-4095-AF58-DE433B1008C7}">
      <dgm:prSet/>
      <dgm:spPr/>
      <dgm:t>
        <a:bodyPr/>
        <a:lstStyle/>
        <a:p>
          <a:endParaRPr lang="en-US"/>
        </a:p>
      </dgm:t>
    </dgm:pt>
    <dgm:pt modelId="{38131F97-2A85-41F7-9FEC-96E8183B0E11}" type="sibTrans" cxnId="{DC236AF4-B8D1-4095-AF58-DE433B1008C7}">
      <dgm:prSet/>
      <dgm:spPr/>
      <dgm:t>
        <a:bodyPr/>
        <a:lstStyle/>
        <a:p>
          <a:endParaRPr lang="en-US"/>
        </a:p>
      </dgm:t>
    </dgm:pt>
    <dgm:pt modelId="{B793D0A7-F513-4A8E-9EC6-4BE345C40EAD}" type="pres">
      <dgm:prSet presAssocID="{55138A81-24B1-4C9D-A71A-D8D88CD2838A}" presName="Name0" presStyleCnt="0">
        <dgm:presLayoutVars>
          <dgm:dir/>
          <dgm:resizeHandles val="exact"/>
        </dgm:presLayoutVars>
      </dgm:prSet>
      <dgm:spPr/>
    </dgm:pt>
    <dgm:pt modelId="{2D93E8E0-09DD-414C-881D-8F842E5F790B}" type="pres">
      <dgm:prSet presAssocID="{D13565C6-FABC-4DCF-87D8-4E8440D6CAE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695F9-5DB7-443B-98FE-19A904B69675}" type="pres">
      <dgm:prSet presAssocID="{A0F5336F-D25A-4A4E-BA94-AB8DA10BA9B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5CB2AB9-EAA6-47B6-93BE-7AD21F014F56}" type="pres">
      <dgm:prSet presAssocID="{A0F5336F-D25A-4A4E-BA94-AB8DA10BA9B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47225DF-66F0-4EF9-B919-E04655CDB25C}" type="pres">
      <dgm:prSet presAssocID="{5080293D-9295-480F-AB84-DAA281E622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EE197-A932-40EA-AE4F-047F056FE8AD}" type="pres">
      <dgm:prSet presAssocID="{F3722067-6833-4CC0-AA9D-3E7FFD94FD9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E6C4176-2F6B-4B92-858D-611D49F2A6EC}" type="pres">
      <dgm:prSet presAssocID="{F3722067-6833-4CC0-AA9D-3E7FFD94FD9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6332159-0BAD-46E6-A5D2-17D22EB834C2}" type="pres">
      <dgm:prSet presAssocID="{9ABBE5DA-9C30-4850-96F0-B24CB40317F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FC95F-950D-42D5-A206-832D87FE1638}" type="pres">
      <dgm:prSet presAssocID="{0A38DD05-E546-4A8E-9283-7F2C7412FFB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BDE2769-1A84-40BF-81C5-8C5BE98C1B5A}" type="pres">
      <dgm:prSet presAssocID="{0A38DD05-E546-4A8E-9283-7F2C7412FFB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9CA78FA-21F6-4822-BE71-28CB8EA34B41}" type="pres">
      <dgm:prSet presAssocID="{2DDE70A8-BFF6-4D55-A214-740521932D1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B7C2D-2F6D-479D-A127-FEB08732A135}" type="pres">
      <dgm:prSet presAssocID="{E82A949A-A872-4883-B9E9-C6FD9263FD1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6E9F68E-677A-4693-AB1C-4057F6E0A6C9}" type="pres">
      <dgm:prSet presAssocID="{E82A949A-A872-4883-B9E9-C6FD9263FD1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CA52DD7-22E8-414D-8E37-B5B680B6BCA0}" type="pres">
      <dgm:prSet presAssocID="{12CEFEA0-4396-4F7C-9F6B-748CF082BB0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199244-FE9A-46FD-8AE1-7199460BB8C5}" srcId="{55138A81-24B1-4C9D-A71A-D8D88CD2838A}" destId="{D13565C6-FABC-4DCF-87D8-4E8440D6CAED}" srcOrd="0" destOrd="0" parTransId="{6886C7B4-8524-4CA7-BDB4-7FD748FEB69A}" sibTransId="{A0F5336F-D25A-4A4E-BA94-AB8DA10BA9B9}"/>
    <dgm:cxn modelId="{8357D643-AE5F-4F8A-9EFC-A9674E417A91}" type="presOf" srcId="{F3722067-6833-4CC0-AA9D-3E7FFD94FD99}" destId="{9E6C4176-2F6B-4B92-858D-611D49F2A6EC}" srcOrd="1" destOrd="0" presId="urn:microsoft.com/office/officeart/2005/8/layout/process1"/>
    <dgm:cxn modelId="{DC236AF4-B8D1-4095-AF58-DE433B1008C7}" srcId="{55138A81-24B1-4C9D-A71A-D8D88CD2838A}" destId="{12CEFEA0-4396-4F7C-9F6B-748CF082BB0E}" srcOrd="4" destOrd="0" parTransId="{74CA0494-B7FC-450E-B503-980B5DC57672}" sibTransId="{38131F97-2A85-41F7-9FEC-96E8183B0E11}"/>
    <dgm:cxn modelId="{116E9960-8325-4EFB-83DE-9EC08610D3BA}" type="presOf" srcId="{D13565C6-FABC-4DCF-87D8-4E8440D6CAED}" destId="{2D93E8E0-09DD-414C-881D-8F842E5F790B}" srcOrd="0" destOrd="0" presId="urn:microsoft.com/office/officeart/2005/8/layout/process1"/>
    <dgm:cxn modelId="{305FE855-9B0A-4FB9-B78D-84E7836CA397}" type="presOf" srcId="{5080293D-9295-480F-AB84-DAA281E62272}" destId="{147225DF-66F0-4EF9-B919-E04655CDB25C}" srcOrd="0" destOrd="0" presId="urn:microsoft.com/office/officeart/2005/8/layout/process1"/>
    <dgm:cxn modelId="{C96BB07B-0C66-4669-9595-C35257B5D537}" type="presOf" srcId="{A0F5336F-D25A-4A4E-BA94-AB8DA10BA9B9}" destId="{A5CB2AB9-EAA6-47B6-93BE-7AD21F014F56}" srcOrd="1" destOrd="0" presId="urn:microsoft.com/office/officeart/2005/8/layout/process1"/>
    <dgm:cxn modelId="{4184A169-1804-4C95-88D9-1750EF16D553}" type="presOf" srcId="{E82A949A-A872-4883-B9E9-C6FD9263FD14}" destId="{E6E9F68E-677A-4693-AB1C-4057F6E0A6C9}" srcOrd="1" destOrd="0" presId="urn:microsoft.com/office/officeart/2005/8/layout/process1"/>
    <dgm:cxn modelId="{77AB274C-C720-44DE-8712-33FDF131A4FA}" type="presOf" srcId="{0A38DD05-E546-4A8E-9283-7F2C7412FFB8}" destId="{F8CFC95F-950D-42D5-A206-832D87FE1638}" srcOrd="0" destOrd="0" presId="urn:microsoft.com/office/officeart/2005/8/layout/process1"/>
    <dgm:cxn modelId="{6DD72294-AFF4-4A68-AC32-68C89937D5B6}" type="presOf" srcId="{9ABBE5DA-9C30-4850-96F0-B24CB40317F8}" destId="{E6332159-0BAD-46E6-A5D2-17D22EB834C2}" srcOrd="0" destOrd="0" presId="urn:microsoft.com/office/officeart/2005/8/layout/process1"/>
    <dgm:cxn modelId="{80E2956A-AA26-4EE3-8D07-B0C4023C2D5C}" type="presOf" srcId="{A0F5336F-D25A-4A4E-BA94-AB8DA10BA9B9}" destId="{B05695F9-5DB7-443B-98FE-19A904B69675}" srcOrd="0" destOrd="0" presId="urn:microsoft.com/office/officeart/2005/8/layout/process1"/>
    <dgm:cxn modelId="{38FA2D11-0B90-4A0E-8F38-62CDCA0A1B9B}" type="presOf" srcId="{12CEFEA0-4396-4F7C-9F6B-748CF082BB0E}" destId="{8CA52DD7-22E8-414D-8E37-B5B680B6BCA0}" srcOrd="0" destOrd="0" presId="urn:microsoft.com/office/officeart/2005/8/layout/process1"/>
    <dgm:cxn modelId="{6D36F213-3ED7-4B5B-9C94-ED55ED68BE16}" srcId="{55138A81-24B1-4C9D-A71A-D8D88CD2838A}" destId="{2DDE70A8-BFF6-4D55-A214-740521932D1E}" srcOrd="3" destOrd="0" parTransId="{B4BA9E31-5B7C-40D0-ABD7-0A3039B3E032}" sibTransId="{E82A949A-A872-4883-B9E9-C6FD9263FD14}"/>
    <dgm:cxn modelId="{5A2E6266-9CB7-423F-928E-23AF0319FB3D}" srcId="{55138A81-24B1-4C9D-A71A-D8D88CD2838A}" destId="{9ABBE5DA-9C30-4850-96F0-B24CB40317F8}" srcOrd="2" destOrd="0" parTransId="{8DF776D4-9806-4DD0-97C1-FCBF66A62298}" sibTransId="{0A38DD05-E546-4A8E-9283-7F2C7412FFB8}"/>
    <dgm:cxn modelId="{EC89A799-25EC-4C6F-8F1D-26513C4A9F30}" type="presOf" srcId="{2DDE70A8-BFF6-4D55-A214-740521932D1E}" destId="{E9CA78FA-21F6-4822-BE71-28CB8EA34B41}" srcOrd="0" destOrd="0" presId="urn:microsoft.com/office/officeart/2005/8/layout/process1"/>
    <dgm:cxn modelId="{0D290319-6E49-4F36-B90D-C607E656872F}" type="presOf" srcId="{0A38DD05-E546-4A8E-9283-7F2C7412FFB8}" destId="{5BDE2769-1A84-40BF-81C5-8C5BE98C1B5A}" srcOrd="1" destOrd="0" presId="urn:microsoft.com/office/officeart/2005/8/layout/process1"/>
    <dgm:cxn modelId="{8C4D4BF5-0847-4548-B6AA-07159756A008}" srcId="{55138A81-24B1-4C9D-A71A-D8D88CD2838A}" destId="{5080293D-9295-480F-AB84-DAA281E62272}" srcOrd="1" destOrd="0" parTransId="{A3375091-A045-4421-A1B6-528E724FB377}" sibTransId="{F3722067-6833-4CC0-AA9D-3E7FFD94FD99}"/>
    <dgm:cxn modelId="{AD387FEC-FFE9-43E1-BA11-3FE755CB4D72}" type="presOf" srcId="{F3722067-6833-4CC0-AA9D-3E7FFD94FD99}" destId="{7D3EE197-A932-40EA-AE4F-047F056FE8AD}" srcOrd="0" destOrd="0" presId="urn:microsoft.com/office/officeart/2005/8/layout/process1"/>
    <dgm:cxn modelId="{020A0461-429C-4894-94A5-4A2A88C7E2E7}" type="presOf" srcId="{E82A949A-A872-4883-B9E9-C6FD9263FD14}" destId="{EF3B7C2D-2F6D-479D-A127-FEB08732A135}" srcOrd="0" destOrd="0" presId="urn:microsoft.com/office/officeart/2005/8/layout/process1"/>
    <dgm:cxn modelId="{6AD393B5-60C7-46EE-9FA5-2236257EC5B4}" type="presOf" srcId="{55138A81-24B1-4C9D-A71A-D8D88CD2838A}" destId="{B793D0A7-F513-4A8E-9EC6-4BE345C40EAD}" srcOrd="0" destOrd="0" presId="urn:microsoft.com/office/officeart/2005/8/layout/process1"/>
    <dgm:cxn modelId="{98BB4F95-85EC-4AFC-B962-28A77199CB91}" type="presParOf" srcId="{B793D0A7-F513-4A8E-9EC6-4BE345C40EAD}" destId="{2D93E8E0-09DD-414C-881D-8F842E5F790B}" srcOrd="0" destOrd="0" presId="urn:microsoft.com/office/officeart/2005/8/layout/process1"/>
    <dgm:cxn modelId="{6B80422E-3270-4525-B2FB-D9536F024217}" type="presParOf" srcId="{B793D0A7-F513-4A8E-9EC6-4BE345C40EAD}" destId="{B05695F9-5DB7-443B-98FE-19A904B69675}" srcOrd="1" destOrd="0" presId="urn:microsoft.com/office/officeart/2005/8/layout/process1"/>
    <dgm:cxn modelId="{3C3889DB-610A-4552-ACAC-63FC58BB7B78}" type="presParOf" srcId="{B05695F9-5DB7-443B-98FE-19A904B69675}" destId="{A5CB2AB9-EAA6-47B6-93BE-7AD21F014F56}" srcOrd="0" destOrd="0" presId="urn:microsoft.com/office/officeart/2005/8/layout/process1"/>
    <dgm:cxn modelId="{5E5D44D6-51A0-45B8-B0FB-5A49E271EF29}" type="presParOf" srcId="{B793D0A7-F513-4A8E-9EC6-4BE345C40EAD}" destId="{147225DF-66F0-4EF9-B919-E04655CDB25C}" srcOrd="2" destOrd="0" presId="urn:microsoft.com/office/officeart/2005/8/layout/process1"/>
    <dgm:cxn modelId="{AC015BEF-147C-4D7D-A22B-E163158441A1}" type="presParOf" srcId="{B793D0A7-F513-4A8E-9EC6-4BE345C40EAD}" destId="{7D3EE197-A932-40EA-AE4F-047F056FE8AD}" srcOrd="3" destOrd="0" presId="urn:microsoft.com/office/officeart/2005/8/layout/process1"/>
    <dgm:cxn modelId="{79267665-7856-4434-A6D2-82449CEC24CB}" type="presParOf" srcId="{7D3EE197-A932-40EA-AE4F-047F056FE8AD}" destId="{9E6C4176-2F6B-4B92-858D-611D49F2A6EC}" srcOrd="0" destOrd="0" presId="urn:microsoft.com/office/officeart/2005/8/layout/process1"/>
    <dgm:cxn modelId="{50C642F8-847D-42BC-BE99-16BF5C8E6DC5}" type="presParOf" srcId="{B793D0A7-F513-4A8E-9EC6-4BE345C40EAD}" destId="{E6332159-0BAD-46E6-A5D2-17D22EB834C2}" srcOrd="4" destOrd="0" presId="urn:microsoft.com/office/officeart/2005/8/layout/process1"/>
    <dgm:cxn modelId="{A6E83DC6-748F-40F3-8CEA-9E203853522E}" type="presParOf" srcId="{B793D0A7-F513-4A8E-9EC6-4BE345C40EAD}" destId="{F8CFC95F-950D-42D5-A206-832D87FE1638}" srcOrd="5" destOrd="0" presId="urn:microsoft.com/office/officeart/2005/8/layout/process1"/>
    <dgm:cxn modelId="{5400B9F5-5B1C-43A0-A929-248D5E1037A2}" type="presParOf" srcId="{F8CFC95F-950D-42D5-A206-832D87FE1638}" destId="{5BDE2769-1A84-40BF-81C5-8C5BE98C1B5A}" srcOrd="0" destOrd="0" presId="urn:microsoft.com/office/officeart/2005/8/layout/process1"/>
    <dgm:cxn modelId="{FDF55CA5-1333-4E16-8921-7F45BC7D0918}" type="presParOf" srcId="{B793D0A7-F513-4A8E-9EC6-4BE345C40EAD}" destId="{E9CA78FA-21F6-4822-BE71-28CB8EA34B41}" srcOrd="6" destOrd="0" presId="urn:microsoft.com/office/officeart/2005/8/layout/process1"/>
    <dgm:cxn modelId="{32BA4D33-E53F-4A5C-A9CB-C7AC6A550FFE}" type="presParOf" srcId="{B793D0A7-F513-4A8E-9EC6-4BE345C40EAD}" destId="{EF3B7C2D-2F6D-479D-A127-FEB08732A135}" srcOrd="7" destOrd="0" presId="urn:microsoft.com/office/officeart/2005/8/layout/process1"/>
    <dgm:cxn modelId="{737A5C37-0059-4E91-BF98-101EBD3EEE93}" type="presParOf" srcId="{EF3B7C2D-2F6D-479D-A127-FEB08732A135}" destId="{E6E9F68E-677A-4693-AB1C-4057F6E0A6C9}" srcOrd="0" destOrd="0" presId="urn:microsoft.com/office/officeart/2005/8/layout/process1"/>
    <dgm:cxn modelId="{A646CE7C-EA4C-445A-AB0E-F46A2E388E19}" type="presParOf" srcId="{B793D0A7-F513-4A8E-9EC6-4BE345C40EAD}" destId="{8CA52DD7-22E8-414D-8E37-B5B680B6BCA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D9E0DE-6953-470B-94B1-A956F09DE12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5D38D2-218D-48FC-BF06-09B63EF2C600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61E165D3-6909-4926-A8D7-91379FD8E8DD}" type="parTrans" cxnId="{E0BB7F57-8FFA-43D7-BCC9-63F5F78A24F6}">
      <dgm:prSet/>
      <dgm:spPr/>
      <dgm:t>
        <a:bodyPr/>
        <a:lstStyle/>
        <a:p>
          <a:endParaRPr lang="en-US"/>
        </a:p>
      </dgm:t>
    </dgm:pt>
    <dgm:pt modelId="{79A737BA-7A50-45AA-AD2D-27A1AC69A998}" type="sibTrans" cxnId="{E0BB7F57-8FFA-43D7-BCC9-63F5F78A24F6}">
      <dgm:prSet/>
      <dgm:spPr/>
      <dgm:t>
        <a:bodyPr/>
        <a:lstStyle/>
        <a:p>
          <a:endParaRPr lang="en-US"/>
        </a:p>
      </dgm:t>
    </dgm:pt>
    <dgm:pt modelId="{2985655C-E417-4723-890B-74EEE4ABC611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E44D26CB-EE09-4DEF-BBDD-89607B8D0501}" type="parTrans" cxnId="{06A842AA-C146-44A2-9FE5-274079FB2411}">
      <dgm:prSet/>
      <dgm:spPr/>
      <dgm:t>
        <a:bodyPr/>
        <a:lstStyle/>
        <a:p>
          <a:endParaRPr lang="en-US"/>
        </a:p>
      </dgm:t>
    </dgm:pt>
    <dgm:pt modelId="{3FE1C5FE-420F-489C-819A-E808F6308C71}" type="sibTrans" cxnId="{06A842AA-C146-44A2-9FE5-274079FB2411}">
      <dgm:prSet/>
      <dgm:spPr/>
      <dgm:t>
        <a:bodyPr/>
        <a:lstStyle/>
        <a:p>
          <a:endParaRPr lang="en-US"/>
        </a:p>
      </dgm:t>
    </dgm:pt>
    <dgm:pt modelId="{516B5EDF-E5D2-486F-B111-A20ED7F89F2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A904FE2-8CCD-4DA9-A39F-63169BBAF75F}" type="parTrans" cxnId="{9C294AE6-35FB-4ABE-B67B-4B70A0C81F9F}">
      <dgm:prSet/>
      <dgm:spPr/>
      <dgm:t>
        <a:bodyPr/>
        <a:lstStyle/>
        <a:p>
          <a:endParaRPr lang="en-US"/>
        </a:p>
      </dgm:t>
    </dgm:pt>
    <dgm:pt modelId="{A72FC670-6D88-4FA2-8104-3C29BF5C5AFE}" type="sibTrans" cxnId="{9C294AE6-35FB-4ABE-B67B-4B70A0C81F9F}">
      <dgm:prSet/>
      <dgm:spPr/>
      <dgm:t>
        <a:bodyPr/>
        <a:lstStyle/>
        <a:p>
          <a:endParaRPr lang="en-US"/>
        </a:p>
      </dgm:t>
    </dgm:pt>
    <dgm:pt modelId="{254A5717-6887-4543-88DD-FD83E87F602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2B7B1874-5F35-4DFA-85FF-B1617052C551}" type="parTrans" cxnId="{75E73EA6-8D55-4924-896C-98305049701F}">
      <dgm:prSet/>
      <dgm:spPr/>
      <dgm:t>
        <a:bodyPr/>
        <a:lstStyle/>
        <a:p>
          <a:endParaRPr lang="en-US"/>
        </a:p>
      </dgm:t>
    </dgm:pt>
    <dgm:pt modelId="{762BE5C3-9367-4F0C-8783-DD33E8F9E2B8}" type="sibTrans" cxnId="{75E73EA6-8D55-4924-896C-98305049701F}">
      <dgm:prSet/>
      <dgm:spPr/>
      <dgm:t>
        <a:bodyPr/>
        <a:lstStyle/>
        <a:p>
          <a:endParaRPr lang="en-US"/>
        </a:p>
      </dgm:t>
    </dgm:pt>
    <dgm:pt modelId="{4FB726B1-0028-4D21-8504-208A444662D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Monitor</a:t>
          </a:r>
          <a:endParaRPr lang="en-US" dirty="0"/>
        </a:p>
      </dgm:t>
    </dgm:pt>
    <dgm:pt modelId="{81F394A0-0A73-4D89-A28F-E4F69388A61B}" type="parTrans" cxnId="{00231312-B28D-4F2B-A24D-4D22C5063E04}">
      <dgm:prSet/>
      <dgm:spPr/>
      <dgm:t>
        <a:bodyPr/>
        <a:lstStyle/>
        <a:p>
          <a:endParaRPr lang="en-US"/>
        </a:p>
      </dgm:t>
    </dgm:pt>
    <dgm:pt modelId="{639252A3-E47C-4A36-B87C-06F2A25719E6}" type="sibTrans" cxnId="{00231312-B28D-4F2B-A24D-4D22C5063E04}">
      <dgm:prSet/>
      <dgm:spPr/>
      <dgm:t>
        <a:bodyPr/>
        <a:lstStyle/>
        <a:p>
          <a:endParaRPr lang="en-US"/>
        </a:p>
      </dgm:t>
    </dgm:pt>
    <dgm:pt modelId="{B24C9E43-C100-4B12-B228-E1F863D6CF5A}">
      <dgm:prSet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C3B1D05F-F5ED-4F1A-93DC-36E62D57B01C}" type="parTrans" cxnId="{0E3B75F7-20AA-4338-9C46-A26E9558D7C1}">
      <dgm:prSet/>
      <dgm:spPr/>
      <dgm:t>
        <a:bodyPr/>
        <a:lstStyle/>
        <a:p>
          <a:endParaRPr lang="en-US"/>
        </a:p>
      </dgm:t>
    </dgm:pt>
    <dgm:pt modelId="{7C1CE749-30F3-4478-BAD6-79B1E69556BC}" type="sibTrans" cxnId="{0E3B75F7-20AA-4338-9C46-A26E9558D7C1}">
      <dgm:prSet/>
      <dgm:spPr/>
      <dgm:t>
        <a:bodyPr/>
        <a:lstStyle/>
        <a:p>
          <a:endParaRPr lang="en-US"/>
        </a:p>
      </dgm:t>
    </dgm:pt>
    <dgm:pt modelId="{808CC8F9-AC73-491D-B1D9-BA767D47113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4DF8A785-C403-45BE-A2DF-CE347991358D}" type="parTrans" cxnId="{2635FA1A-9A73-47FA-889A-DECB2B61BFC6}">
      <dgm:prSet/>
      <dgm:spPr/>
      <dgm:t>
        <a:bodyPr/>
        <a:lstStyle/>
        <a:p>
          <a:endParaRPr lang="en-US"/>
        </a:p>
      </dgm:t>
    </dgm:pt>
    <dgm:pt modelId="{9CE44E4C-91E4-4A14-8FEF-C5EA9336C651}" type="sibTrans" cxnId="{2635FA1A-9A73-47FA-889A-DECB2B61BFC6}">
      <dgm:prSet/>
      <dgm:spPr/>
      <dgm:t>
        <a:bodyPr/>
        <a:lstStyle/>
        <a:p>
          <a:endParaRPr lang="en-US"/>
        </a:p>
      </dgm:t>
    </dgm:pt>
    <dgm:pt modelId="{830F68C9-71C2-42A7-BF14-6DE04768A95E}">
      <dgm:prSet/>
      <dgm:spPr/>
      <dgm:t>
        <a:bodyPr/>
        <a:lstStyle/>
        <a:p>
          <a:r>
            <a:rPr lang="en-US" dirty="0" smtClean="0"/>
            <a:t>Operate</a:t>
          </a:r>
          <a:endParaRPr lang="en-US" dirty="0"/>
        </a:p>
      </dgm:t>
    </dgm:pt>
    <dgm:pt modelId="{FEDF285D-8DD1-47DA-A61C-68B67BDC957F}" type="parTrans" cxnId="{92985BBB-8C94-415E-8BB3-F522143DF496}">
      <dgm:prSet/>
      <dgm:spPr/>
      <dgm:t>
        <a:bodyPr/>
        <a:lstStyle/>
        <a:p>
          <a:endParaRPr lang="en-US"/>
        </a:p>
      </dgm:t>
    </dgm:pt>
    <dgm:pt modelId="{4680D339-21A5-4A86-82E9-C0CDF2AD956E}" type="sibTrans" cxnId="{92985BBB-8C94-415E-8BB3-F522143DF496}">
      <dgm:prSet/>
      <dgm:spPr/>
      <dgm:t>
        <a:bodyPr/>
        <a:lstStyle/>
        <a:p>
          <a:endParaRPr lang="en-US"/>
        </a:p>
      </dgm:t>
    </dgm:pt>
    <dgm:pt modelId="{55800B12-A9C9-4CFC-8262-9B41F1B9BCC7}" type="pres">
      <dgm:prSet presAssocID="{2AD9E0DE-6953-470B-94B1-A956F09DE12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EAE39C-F4ED-489D-B563-8A007AAECCDE}" type="pres">
      <dgm:prSet presAssocID="{B24C9E43-C100-4B12-B228-E1F863D6CF5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2A4EA-A474-4423-814A-850D7ACB7161}" type="pres">
      <dgm:prSet presAssocID="{7C1CE749-30F3-4478-BAD6-79B1E69556BC}" presName="sibTrans" presStyleLbl="sibTrans2D1" presStyleIdx="0" presStyleCnt="8"/>
      <dgm:spPr/>
      <dgm:t>
        <a:bodyPr/>
        <a:lstStyle/>
        <a:p>
          <a:endParaRPr lang="en-US"/>
        </a:p>
      </dgm:t>
    </dgm:pt>
    <dgm:pt modelId="{DD505794-8E6C-4574-A683-8FB7E5059D70}" type="pres">
      <dgm:prSet presAssocID="{7C1CE749-30F3-4478-BAD6-79B1E69556BC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ACF19BAB-808A-4B65-8E9C-B2E491ECF10D}" type="pres">
      <dgm:prSet presAssocID="{3F5D38D2-218D-48FC-BF06-09B63EF2C60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650B7-B376-4806-BD35-E337BC60620C}" type="pres">
      <dgm:prSet presAssocID="{79A737BA-7A50-45AA-AD2D-27A1AC69A998}" presName="sibTrans" presStyleLbl="sibTrans2D1" presStyleIdx="1" presStyleCnt="8"/>
      <dgm:spPr/>
      <dgm:t>
        <a:bodyPr/>
        <a:lstStyle/>
        <a:p>
          <a:endParaRPr lang="en-US"/>
        </a:p>
      </dgm:t>
    </dgm:pt>
    <dgm:pt modelId="{E182CC0D-9EAC-4FE0-9727-009E0DC9E68A}" type="pres">
      <dgm:prSet presAssocID="{79A737BA-7A50-45AA-AD2D-27A1AC69A998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EB4538B4-5560-4054-B0B2-1E44D5A1017F}" type="pres">
      <dgm:prSet presAssocID="{2985655C-E417-4723-890B-74EEE4ABC61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2ECAB-BDE7-4FED-BF9F-45066B3E7129}" type="pres">
      <dgm:prSet presAssocID="{3FE1C5FE-420F-489C-819A-E808F6308C7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2BF7A61E-4BC3-4FEA-BF05-CC7B39436D94}" type="pres">
      <dgm:prSet presAssocID="{3FE1C5FE-420F-489C-819A-E808F6308C7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177684D7-360B-4CA8-85AB-1AAAFC35498C}" type="pres">
      <dgm:prSet presAssocID="{516B5EDF-E5D2-486F-B111-A20ED7F89F2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BFA36-592A-483E-9A5C-47E5F95B9B10}" type="pres">
      <dgm:prSet presAssocID="{A72FC670-6D88-4FA2-8104-3C29BF5C5AFE}" presName="sibTrans" presStyleLbl="sibTrans2D1" presStyleIdx="3" presStyleCnt="8"/>
      <dgm:spPr/>
      <dgm:t>
        <a:bodyPr/>
        <a:lstStyle/>
        <a:p>
          <a:endParaRPr lang="en-US"/>
        </a:p>
      </dgm:t>
    </dgm:pt>
    <dgm:pt modelId="{AB32ABEE-B912-4CA7-AE0B-F4E35465321A}" type="pres">
      <dgm:prSet presAssocID="{A72FC670-6D88-4FA2-8104-3C29BF5C5AFE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453BEA59-5068-494B-B027-283A06F9C3F8}" type="pres">
      <dgm:prSet presAssocID="{808CC8F9-AC73-491D-B1D9-BA767D47113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99693-4A72-44AF-874C-B03E16CCB1E0}" type="pres">
      <dgm:prSet presAssocID="{9CE44E4C-91E4-4A14-8FEF-C5EA9336C651}" presName="sibTrans" presStyleLbl="sibTrans2D1" presStyleIdx="4" presStyleCnt="8"/>
      <dgm:spPr/>
      <dgm:t>
        <a:bodyPr/>
        <a:lstStyle/>
        <a:p>
          <a:endParaRPr lang="en-US"/>
        </a:p>
      </dgm:t>
    </dgm:pt>
    <dgm:pt modelId="{E40E0830-A382-42EB-B28E-19383B5EF5E2}" type="pres">
      <dgm:prSet presAssocID="{9CE44E4C-91E4-4A14-8FEF-C5EA9336C651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5D2F7105-9C6A-4C9A-93FD-24C1BB3EB64D}" type="pres">
      <dgm:prSet presAssocID="{254A5717-6887-4543-88DD-FD83E87F602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4C157-20A2-4644-979E-0C280419C8C9}" type="pres">
      <dgm:prSet presAssocID="{762BE5C3-9367-4F0C-8783-DD33E8F9E2B8}" presName="sibTrans" presStyleLbl="sibTrans2D1" presStyleIdx="5" presStyleCnt="8"/>
      <dgm:spPr/>
      <dgm:t>
        <a:bodyPr/>
        <a:lstStyle/>
        <a:p>
          <a:endParaRPr lang="en-US"/>
        </a:p>
      </dgm:t>
    </dgm:pt>
    <dgm:pt modelId="{68A8CD19-7AF6-4DE9-A9D1-74CD33D3132E}" type="pres">
      <dgm:prSet presAssocID="{762BE5C3-9367-4F0C-8783-DD33E8F9E2B8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FFB1F369-8F4B-4FF1-AE0C-F6B9AFF18798}" type="pres">
      <dgm:prSet presAssocID="{830F68C9-71C2-42A7-BF14-6DE04768A95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FAE90-2486-422E-A45E-C7B7B941A56E}" type="pres">
      <dgm:prSet presAssocID="{4680D339-21A5-4A86-82E9-C0CDF2AD956E}" presName="sibTrans" presStyleLbl="sibTrans2D1" presStyleIdx="6" presStyleCnt="8"/>
      <dgm:spPr/>
      <dgm:t>
        <a:bodyPr/>
        <a:lstStyle/>
        <a:p>
          <a:endParaRPr lang="en-US"/>
        </a:p>
      </dgm:t>
    </dgm:pt>
    <dgm:pt modelId="{546F3C53-ABA7-4BB2-844C-A8AB90F6765B}" type="pres">
      <dgm:prSet presAssocID="{4680D339-21A5-4A86-82E9-C0CDF2AD956E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3B25912E-B16B-4BD1-B2B1-E008BDF26242}" type="pres">
      <dgm:prSet presAssocID="{4FB726B1-0028-4D21-8504-208A444662D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765D1-2AAD-494C-86AB-96B7850E488C}" type="pres">
      <dgm:prSet presAssocID="{639252A3-E47C-4A36-B87C-06F2A25719E6}" presName="sibTrans" presStyleLbl="sibTrans2D1" presStyleIdx="7" presStyleCnt="8"/>
      <dgm:spPr/>
      <dgm:t>
        <a:bodyPr/>
        <a:lstStyle/>
        <a:p>
          <a:endParaRPr lang="en-US"/>
        </a:p>
      </dgm:t>
    </dgm:pt>
    <dgm:pt modelId="{80EC08CC-68BE-41FE-B6ED-A3835442AFD9}" type="pres">
      <dgm:prSet presAssocID="{639252A3-E47C-4A36-B87C-06F2A25719E6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E0BB7F57-8FFA-43D7-BCC9-63F5F78A24F6}" srcId="{2AD9E0DE-6953-470B-94B1-A956F09DE127}" destId="{3F5D38D2-218D-48FC-BF06-09B63EF2C600}" srcOrd="1" destOrd="0" parTransId="{61E165D3-6909-4926-A8D7-91379FD8E8DD}" sibTransId="{79A737BA-7A50-45AA-AD2D-27A1AC69A998}"/>
    <dgm:cxn modelId="{2635FA1A-9A73-47FA-889A-DECB2B61BFC6}" srcId="{2AD9E0DE-6953-470B-94B1-A956F09DE127}" destId="{808CC8F9-AC73-491D-B1D9-BA767D471130}" srcOrd="4" destOrd="0" parTransId="{4DF8A785-C403-45BE-A2DF-CE347991358D}" sibTransId="{9CE44E4C-91E4-4A14-8FEF-C5EA9336C651}"/>
    <dgm:cxn modelId="{6FCF7158-7D5C-4492-AC17-ED6DDB1930DA}" type="presOf" srcId="{762BE5C3-9367-4F0C-8783-DD33E8F9E2B8}" destId="{68A8CD19-7AF6-4DE9-A9D1-74CD33D3132E}" srcOrd="1" destOrd="0" presId="urn:microsoft.com/office/officeart/2005/8/layout/cycle2"/>
    <dgm:cxn modelId="{8972ACE9-182A-4862-BADB-20CC941C66D8}" type="presOf" srcId="{4680D339-21A5-4A86-82E9-C0CDF2AD956E}" destId="{546F3C53-ABA7-4BB2-844C-A8AB90F6765B}" srcOrd="1" destOrd="0" presId="urn:microsoft.com/office/officeart/2005/8/layout/cycle2"/>
    <dgm:cxn modelId="{2BAAF94D-74B3-457A-857A-5DFC3729BB9D}" type="presOf" srcId="{4680D339-21A5-4A86-82E9-C0CDF2AD956E}" destId="{7E4FAE90-2486-422E-A45E-C7B7B941A56E}" srcOrd="0" destOrd="0" presId="urn:microsoft.com/office/officeart/2005/8/layout/cycle2"/>
    <dgm:cxn modelId="{9C294AE6-35FB-4ABE-B67B-4B70A0C81F9F}" srcId="{2AD9E0DE-6953-470B-94B1-A956F09DE127}" destId="{516B5EDF-E5D2-486F-B111-A20ED7F89F29}" srcOrd="3" destOrd="0" parTransId="{6A904FE2-8CCD-4DA9-A39F-63169BBAF75F}" sibTransId="{A72FC670-6D88-4FA2-8104-3C29BF5C5AFE}"/>
    <dgm:cxn modelId="{DF120B2D-CDD8-41F9-A753-6E778B321337}" type="presOf" srcId="{516B5EDF-E5D2-486F-B111-A20ED7F89F29}" destId="{177684D7-360B-4CA8-85AB-1AAAFC35498C}" srcOrd="0" destOrd="0" presId="urn:microsoft.com/office/officeart/2005/8/layout/cycle2"/>
    <dgm:cxn modelId="{75E73EA6-8D55-4924-896C-98305049701F}" srcId="{2AD9E0DE-6953-470B-94B1-A956F09DE127}" destId="{254A5717-6887-4543-88DD-FD83E87F602C}" srcOrd="5" destOrd="0" parTransId="{2B7B1874-5F35-4DFA-85FF-B1617052C551}" sibTransId="{762BE5C3-9367-4F0C-8783-DD33E8F9E2B8}"/>
    <dgm:cxn modelId="{F3101D6A-F72B-4220-9652-FEDF5ED08884}" type="presOf" srcId="{79A737BA-7A50-45AA-AD2D-27A1AC69A998}" destId="{FB7650B7-B376-4806-BD35-E337BC60620C}" srcOrd="0" destOrd="0" presId="urn:microsoft.com/office/officeart/2005/8/layout/cycle2"/>
    <dgm:cxn modelId="{00231312-B28D-4F2B-A24D-4D22C5063E04}" srcId="{2AD9E0DE-6953-470B-94B1-A956F09DE127}" destId="{4FB726B1-0028-4D21-8504-208A444662D7}" srcOrd="7" destOrd="0" parTransId="{81F394A0-0A73-4D89-A28F-E4F69388A61B}" sibTransId="{639252A3-E47C-4A36-B87C-06F2A25719E6}"/>
    <dgm:cxn modelId="{0E3B75F7-20AA-4338-9C46-A26E9558D7C1}" srcId="{2AD9E0DE-6953-470B-94B1-A956F09DE127}" destId="{B24C9E43-C100-4B12-B228-E1F863D6CF5A}" srcOrd="0" destOrd="0" parTransId="{C3B1D05F-F5ED-4F1A-93DC-36E62D57B01C}" sibTransId="{7C1CE749-30F3-4478-BAD6-79B1E69556BC}"/>
    <dgm:cxn modelId="{A6F86973-D265-441D-8FD2-34B8CF64BEB1}" type="presOf" srcId="{A72FC670-6D88-4FA2-8104-3C29BF5C5AFE}" destId="{AB32ABEE-B912-4CA7-AE0B-F4E35465321A}" srcOrd="1" destOrd="0" presId="urn:microsoft.com/office/officeart/2005/8/layout/cycle2"/>
    <dgm:cxn modelId="{06A842AA-C146-44A2-9FE5-274079FB2411}" srcId="{2AD9E0DE-6953-470B-94B1-A956F09DE127}" destId="{2985655C-E417-4723-890B-74EEE4ABC611}" srcOrd="2" destOrd="0" parTransId="{E44D26CB-EE09-4DEF-BBDD-89607B8D0501}" sibTransId="{3FE1C5FE-420F-489C-819A-E808F6308C71}"/>
    <dgm:cxn modelId="{7B6F009D-2CA0-4C44-8373-C6765D79D254}" type="presOf" srcId="{639252A3-E47C-4A36-B87C-06F2A25719E6}" destId="{80EC08CC-68BE-41FE-B6ED-A3835442AFD9}" srcOrd="1" destOrd="0" presId="urn:microsoft.com/office/officeart/2005/8/layout/cycle2"/>
    <dgm:cxn modelId="{CDC7DBCF-FBA9-4F3F-A08A-5D893B134855}" type="presOf" srcId="{254A5717-6887-4543-88DD-FD83E87F602C}" destId="{5D2F7105-9C6A-4C9A-93FD-24C1BB3EB64D}" srcOrd="0" destOrd="0" presId="urn:microsoft.com/office/officeart/2005/8/layout/cycle2"/>
    <dgm:cxn modelId="{D5C3C040-42C0-464C-BCB9-4E7B7483119D}" type="presOf" srcId="{9CE44E4C-91E4-4A14-8FEF-C5EA9336C651}" destId="{E40E0830-A382-42EB-B28E-19383B5EF5E2}" srcOrd="1" destOrd="0" presId="urn:microsoft.com/office/officeart/2005/8/layout/cycle2"/>
    <dgm:cxn modelId="{92985BBB-8C94-415E-8BB3-F522143DF496}" srcId="{2AD9E0DE-6953-470B-94B1-A956F09DE127}" destId="{830F68C9-71C2-42A7-BF14-6DE04768A95E}" srcOrd="6" destOrd="0" parTransId="{FEDF285D-8DD1-47DA-A61C-68B67BDC957F}" sibTransId="{4680D339-21A5-4A86-82E9-C0CDF2AD956E}"/>
    <dgm:cxn modelId="{33CDF76C-CB5F-479B-A8BA-DC177CA79F1F}" type="presOf" srcId="{2985655C-E417-4723-890B-74EEE4ABC611}" destId="{EB4538B4-5560-4054-B0B2-1E44D5A1017F}" srcOrd="0" destOrd="0" presId="urn:microsoft.com/office/officeart/2005/8/layout/cycle2"/>
    <dgm:cxn modelId="{748B20F3-1FDC-4588-9147-F3624127787B}" type="presOf" srcId="{7C1CE749-30F3-4478-BAD6-79B1E69556BC}" destId="{2DC2A4EA-A474-4423-814A-850D7ACB7161}" srcOrd="0" destOrd="0" presId="urn:microsoft.com/office/officeart/2005/8/layout/cycle2"/>
    <dgm:cxn modelId="{AF712E3F-7220-40CD-A9DC-BBAB1B38CA9C}" type="presOf" srcId="{762BE5C3-9367-4F0C-8783-DD33E8F9E2B8}" destId="{8344C157-20A2-4644-979E-0C280419C8C9}" srcOrd="0" destOrd="0" presId="urn:microsoft.com/office/officeart/2005/8/layout/cycle2"/>
    <dgm:cxn modelId="{46927132-C3BB-4E3D-BAB8-6C1D3D5560B5}" type="presOf" srcId="{9CE44E4C-91E4-4A14-8FEF-C5EA9336C651}" destId="{63C99693-4A72-44AF-874C-B03E16CCB1E0}" srcOrd="0" destOrd="0" presId="urn:microsoft.com/office/officeart/2005/8/layout/cycle2"/>
    <dgm:cxn modelId="{894EFA3E-2031-4F92-ADA2-0D3E72D742C9}" type="presOf" srcId="{A72FC670-6D88-4FA2-8104-3C29BF5C5AFE}" destId="{4A9BFA36-592A-483E-9A5C-47E5F95B9B10}" srcOrd="0" destOrd="0" presId="urn:microsoft.com/office/officeart/2005/8/layout/cycle2"/>
    <dgm:cxn modelId="{DDA471B9-33F5-4792-B3DE-504131DD3148}" type="presOf" srcId="{B24C9E43-C100-4B12-B228-E1F863D6CF5A}" destId="{F0EAE39C-F4ED-489D-B563-8A007AAECCDE}" srcOrd="0" destOrd="0" presId="urn:microsoft.com/office/officeart/2005/8/layout/cycle2"/>
    <dgm:cxn modelId="{B1EA0500-47B4-4AA3-BE9B-7037C747A98E}" type="presOf" srcId="{639252A3-E47C-4A36-B87C-06F2A25719E6}" destId="{119765D1-2AAD-494C-86AB-96B7850E488C}" srcOrd="0" destOrd="0" presId="urn:microsoft.com/office/officeart/2005/8/layout/cycle2"/>
    <dgm:cxn modelId="{0AAF2646-FA41-47F6-835C-8D793EA3E69F}" type="presOf" srcId="{3FE1C5FE-420F-489C-819A-E808F6308C71}" destId="{2BF7A61E-4BC3-4FEA-BF05-CC7B39436D94}" srcOrd="1" destOrd="0" presId="urn:microsoft.com/office/officeart/2005/8/layout/cycle2"/>
    <dgm:cxn modelId="{D357075B-7187-43AD-8C5A-34DAD0208A04}" type="presOf" srcId="{3FE1C5FE-420F-489C-819A-E808F6308C71}" destId="{CFA2ECAB-BDE7-4FED-BF9F-45066B3E7129}" srcOrd="0" destOrd="0" presId="urn:microsoft.com/office/officeart/2005/8/layout/cycle2"/>
    <dgm:cxn modelId="{F4BEFE63-A198-4723-9B75-81F02B864436}" type="presOf" srcId="{3F5D38D2-218D-48FC-BF06-09B63EF2C600}" destId="{ACF19BAB-808A-4B65-8E9C-B2E491ECF10D}" srcOrd="0" destOrd="0" presId="urn:microsoft.com/office/officeart/2005/8/layout/cycle2"/>
    <dgm:cxn modelId="{18768CE5-299A-4F6E-89D2-6EDF629A7D84}" type="presOf" srcId="{2AD9E0DE-6953-470B-94B1-A956F09DE127}" destId="{55800B12-A9C9-4CFC-8262-9B41F1B9BCC7}" srcOrd="0" destOrd="0" presId="urn:microsoft.com/office/officeart/2005/8/layout/cycle2"/>
    <dgm:cxn modelId="{9392171E-2EF3-4DED-BADC-C63A64BD8C9E}" type="presOf" srcId="{4FB726B1-0028-4D21-8504-208A444662D7}" destId="{3B25912E-B16B-4BD1-B2B1-E008BDF26242}" srcOrd="0" destOrd="0" presId="urn:microsoft.com/office/officeart/2005/8/layout/cycle2"/>
    <dgm:cxn modelId="{49F71E24-A58A-47BC-BB1E-B21F27D61A73}" type="presOf" srcId="{7C1CE749-30F3-4478-BAD6-79B1E69556BC}" destId="{DD505794-8E6C-4574-A683-8FB7E5059D70}" srcOrd="1" destOrd="0" presId="urn:microsoft.com/office/officeart/2005/8/layout/cycle2"/>
    <dgm:cxn modelId="{982AEF4C-A50A-4E68-A5CC-68DD4A89ED47}" type="presOf" srcId="{830F68C9-71C2-42A7-BF14-6DE04768A95E}" destId="{FFB1F369-8F4B-4FF1-AE0C-F6B9AFF18798}" srcOrd="0" destOrd="0" presId="urn:microsoft.com/office/officeart/2005/8/layout/cycle2"/>
    <dgm:cxn modelId="{6F00C921-47D5-4417-8C87-7F792E058A36}" type="presOf" srcId="{79A737BA-7A50-45AA-AD2D-27A1AC69A998}" destId="{E182CC0D-9EAC-4FE0-9727-009E0DC9E68A}" srcOrd="1" destOrd="0" presId="urn:microsoft.com/office/officeart/2005/8/layout/cycle2"/>
    <dgm:cxn modelId="{EBF4DA73-DF23-4463-AFFB-716763630E7F}" type="presOf" srcId="{808CC8F9-AC73-491D-B1D9-BA767D471130}" destId="{453BEA59-5068-494B-B027-283A06F9C3F8}" srcOrd="0" destOrd="0" presId="urn:microsoft.com/office/officeart/2005/8/layout/cycle2"/>
    <dgm:cxn modelId="{9B57BAD6-624F-4BF8-9F61-949DE17439BA}" type="presParOf" srcId="{55800B12-A9C9-4CFC-8262-9B41F1B9BCC7}" destId="{F0EAE39C-F4ED-489D-B563-8A007AAECCDE}" srcOrd="0" destOrd="0" presId="urn:microsoft.com/office/officeart/2005/8/layout/cycle2"/>
    <dgm:cxn modelId="{CAB16BA3-A5BA-466A-B8F0-F851F2DC6C50}" type="presParOf" srcId="{55800B12-A9C9-4CFC-8262-9B41F1B9BCC7}" destId="{2DC2A4EA-A474-4423-814A-850D7ACB7161}" srcOrd="1" destOrd="0" presId="urn:microsoft.com/office/officeart/2005/8/layout/cycle2"/>
    <dgm:cxn modelId="{7835A6A0-AAA6-49F8-8D45-57C42D8813B8}" type="presParOf" srcId="{2DC2A4EA-A474-4423-814A-850D7ACB7161}" destId="{DD505794-8E6C-4574-A683-8FB7E5059D70}" srcOrd="0" destOrd="0" presId="urn:microsoft.com/office/officeart/2005/8/layout/cycle2"/>
    <dgm:cxn modelId="{857C0FA8-72FF-4F6D-B4E1-F27428C4FAAB}" type="presParOf" srcId="{55800B12-A9C9-4CFC-8262-9B41F1B9BCC7}" destId="{ACF19BAB-808A-4B65-8E9C-B2E491ECF10D}" srcOrd="2" destOrd="0" presId="urn:microsoft.com/office/officeart/2005/8/layout/cycle2"/>
    <dgm:cxn modelId="{D5E5D2D3-BC79-401F-9C9B-C2C280862B4D}" type="presParOf" srcId="{55800B12-A9C9-4CFC-8262-9B41F1B9BCC7}" destId="{FB7650B7-B376-4806-BD35-E337BC60620C}" srcOrd="3" destOrd="0" presId="urn:microsoft.com/office/officeart/2005/8/layout/cycle2"/>
    <dgm:cxn modelId="{213E3B72-B320-4217-B516-9FFE18E26672}" type="presParOf" srcId="{FB7650B7-B376-4806-BD35-E337BC60620C}" destId="{E182CC0D-9EAC-4FE0-9727-009E0DC9E68A}" srcOrd="0" destOrd="0" presId="urn:microsoft.com/office/officeart/2005/8/layout/cycle2"/>
    <dgm:cxn modelId="{393EA5BD-8E9D-4E59-92D6-F160F5A93956}" type="presParOf" srcId="{55800B12-A9C9-4CFC-8262-9B41F1B9BCC7}" destId="{EB4538B4-5560-4054-B0B2-1E44D5A1017F}" srcOrd="4" destOrd="0" presId="urn:microsoft.com/office/officeart/2005/8/layout/cycle2"/>
    <dgm:cxn modelId="{D28D7E05-9E73-48A8-89E0-2DC0A379720D}" type="presParOf" srcId="{55800B12-A9C9-4CFC-8262-9B41F1B9BCC7}" destId="{CFA2ECAB-BDE7-4FED-BF9F-45066B3E7129}" srcOrd="5" destOrd="0" presId="urn:microsoft.com/office/officeart/2005/8/layout/cycle2"/>
    <dgm:cxn modelId="{54BBF63C-1794-4793-BDC5-554D2373A794}" type="presParOf" srcId="{CFA2ECAB-BDE7-4FED-BF9F-45066B3E7129}" destId="{2BF7A61E-4BC3-4FEA-BF05-CC7B39436D94}" srcOrd="0" destOrd="0" presId="urn:microsoft.com/office/officeart/2005/8/layout/cycle2"/>
    <dgm:cxn modelId="{070C773E-60E0-44F7-864D-3900B41E29F5}" type="presParOf" srcId="{55800B12-A9C9-4CFC-8262-9B41F1B9BCC7}" destId="{177684D7-360B-4CA8-85AB-1AAAFC35498C}" srcOrd="6" destOrd="0" presId="urn:microsoft.com/office/officeart/2005/8/layout/cycle2"/>
    <dgm:cxn modelId="{C121032D-8640-4685-BBFC-F58F7805674A}" type="presParOf" srcId="{55800B12-A9C9-4CFC-8262-9B41F1B9BCC7}" destId="{4A9BFA36-592A-483E-9A5C-47E5F95B9B10}" srcOrd="7" destOrd="0" presId="urn:microsoft.com/office/officeart/2005/8/layout/cycle2"/>
    <dgm:cxn modelId="{A213A345-BE39-4114-912A-64AE7166C468}" type="presParOf" srcId="{4A9BFA36-592A-483E-9A5C-47E5F95B9B10}" destId="{AB32ABEE-B912-4CA7-AE0B-F4E35465321A}" srcOrd="0" destOrd="0" presId="urn:microsoft.com/office/officeart/2005/8/layout/cycle2"/>
    <dgm:cxn modelId="{2F8F57D9-DE7B-4C15-9C96-7A19835B3E54}" type="presParOf" srcId="{55800B12-A9C9-4CFC-8262-9B41F1B9BCC7}" destId="{453BEA59-5068-494B-B027-283A06F9C3F8}" srcOrd="8" destOrd="0" presId="urn:microsoft.com/office/officeart/2005/8/layout/cycle2"/>
    <dgm:cxn modelId="{97184352-397E-4647-807E-0A92DC9FD132}" type="presParOf" srcId="{55800B12-A9C9-4CFC-8262-9B41F1B9BCC7}" destId="{63C99693-4A72-44AF-874C-B03E16CCB1E0}" srcOrd="9" destOrd="0" presId="urn:microsoft.com/office/officeart/2005/8/layout/cycle2"/>
    <dgm:cxn modelId="{14F69F10-F94D-4D3B-9439-79371354612C}" type="presParOf" srcId="{63C99693-4A72-44AF-874C-B03E16CCB1E0}" destId="{E40E0830-A382-42EB-B28E-19383B5EF5E2}" srcOrd="0" destOrd="0" presId="urn:microsoft.com/office/officeart/2005/8/layout/cycle2"/>
    <dgm:cxn modelId="{5FF06540-DA95-4966-9D9E-3544F96E2985}" type="presParOf" srcId="{55800B12-A9C9-4CFC-8262-9B41F1B9BCC7}" destId="{5D2F7105-9C6A-4C9A-93FD-24C1BB3EB64D}" srcOrd="10" destOrd="0" presId="urn:microsoft.com/office/officeart/2005/8/layout/cycle2"/>
    <dgm:cxn modelId="{FA9A2A6B-8859-4BC9-842E-33CA0A2F3AAB}" type="presParOf" srcId="{55800B12-A9C9-4CFC-8262-9B41F1B9BCC7}" destId="{8344C157-20A2-4644-979E-0C280419C8C9}" srcOrd="11" destOrd="0" presId="urn:microsoft.com/office/officeart/2005/8/layout/cycle2"/>
    <dgm:cxn modelId="{97652248-48C7-49C2-B483-C8AC8EAB4F31}" type="presParOf" srcId="{8344C157-20A2-4644-979E-0C280419C8C9}" destId="{68A8CD19-7AF6-4DE9-A9D1-74CD33D3132E}" srcOrd="0" destOrd="0" presId="urn:microsoft.com/office/officeart/2005/8/layout/cycle2"/>
    <dgm:cxn modelId="{62728104-7B91-4F53-A16F-BE9C2BE104AA}" type="presParOf" srcId="{55800B12-A9C9-4CFC-8262-9B41F1B9BCC7}" destId="{FFB1F369-8F4B-4FF1-AE0C-F6B9AFF18798}" srcOrd="12" destOrd="0" presId="urn:microsoft.com/office/officeart/2005/8/layout/cycle2"/>
    <dgm:cxn modelId="{C2385317-55FE-450F-872F-2193E0B53BA6}" type="presParOf" srcId="{55800B12-A9C9-4CFC-8262-9B41F1B9BCC7}" destId="{7E4FAE90-2486-422E-A45E-C7B7B941A56E}" srcOrd="13" destOrd="0" presId="urn:microsoft.com/office/officeart/2005/8/layout/cycle2"/>
    <dgm:cxn modelId="{17FA53CC-1C22-40C7-BD93-95C18F9DC7A6}" type="presParOf" srcId="{7E4FAE90-2486-422E-A45E-C7B7B941A56E}" destId="{546F3C53-ABA7-4BB2-844C-A8AB90F6765B}" srcOrd="0" destOrd="0" presId="urn:microsoft.com/office/officeart/2005/8/layout/cycle2"/>
    <dgm:cxn modelId="{1D960F9D-DFC5-4177-BBF8-8E19040E2D05}" type="presParOf" srcId="{55800B12-A9C9-4CFC-8262-9B41F1B9BCC7}" destId="{3B25912E-B16B-4BD1-B2B1-E008BDF26242}" srcOrd="14" destOrd="0" presId="urn:microsoft.com/office/officeart/2005/8/layout/cycle2"/>
    <dgm:cxn modelId="{6A70A8BE-DB4A-4936-BC03-AA46E796C7A2}" type="presParOf" srcId="{55800B12-A9C9-4CFC-8262-9B41F1B9BCC7}" destId="{119765D1-2AAD-494C-86AB-96B7850E488C}" srcOrd="15" destOrd="0" presId="urn:microsoft.com/office/officeart/2005/8/layout/cycle2"/>
    <dgm:cxn modelId="{18A13705-86DC-4D83-9A5C-8117D5EA09A2}" type="presParOf" srcId="{119765D1-2AAD-494C-86AB-96B7850E488C}" destId="{80EC08CC-68BE-41FE-B6ED-A3835442AFD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2FE82-5976-41AD-99C1-555D4AC9EB9C}">
      <dsp:nvSpPr>
        <dsp:cNvPr id="0" name=""/>
        <dsp:cNvSpPr/>
      </dsp:nvSpPr>
      <dsp:spPr>
        <a:xfrm>
          <a:off x="0" y="273597"/>
          <a:ext cx="801052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2DC35-A330-49A7-90B4-5FEDC3E72F4F}">
      <dsp:nvSpPr>
        <dsp:cNvPr id="0" name=""/>
        <dsp:cNvSpPr/>
      </dsp:nvSpPr>
      <dsp:spPr>
        <a:xfrm>
          <a:off x="400526" y="96477"/>
          <a:ext cx="5607367" cy="354240"/>
        </a:xfrm>
        <a:prstGeom prst="roundRect">
          <a:avLst/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945" tIns="0" rIns="21194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Devops &amp; its </a:t>
          </a:r>
          <a:r>
            <a:rPr lang="en-US" sz="1200" kern="1200" dirty="0" smtClean="0"/>
            <a:t>Evolution</a:t>
          </a:r>
          <a:endParaRPr lang="en-US" sz="1200" kern="1200" dirty="0"/>
        </a:p>
      </dsp:txBody>
      <dsp:txXfrm>
        <a:off x="417819" y="113770"/>
        <a:ext cx="5572781" cy="319654"/>
      </dsp:txXfrm>
    </dsp:sp>
    <dsp:sp modelId="{0A1B2D1D-FF99-4312-999A-1B0C04E5A8A8}">
      <dsp:nvSpPr>
        <dsp:cNvPr id="0" name=""/>
        <dsp:cNvSpPr/>
      </dsp:nvSpPr>
      <dsp:spPr>
        <a:xfrm>
          <a:off x="0" y="817917"/>
          <a:ext cx="801052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93770-9C89-4F7A-B808-71A7271750F7}">
      <dsp:nvSpPr>
        <dsp:cNvPr id="0" name=""/>
        <dsp:cNvSpPr/>
      </dsp:nvSpPr>
      <dsp:spPr>
        <a:xfrm>
          <a:off x="400526" y="640797"/>
          <a:ext cx="5607367" cy="354240"/>
        </a:xfrm>
        <a:prstGeom prst="roundRect">
          <a:avLst/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945" tIns="0" rIns="21194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Devops LifeCycle</a:t>
          </a:r>
          <a:endParaRPr lang="en-US" sz="1200" kern="1200" dirty="0"/>
        </a:p>
      </dsp:txBody>
      <dsp:txXfrm>
        <a:off x="417819" y="658090"/>
        <a:ext cx="5572781" cy="319654"/>
      </dsp:txXfrm>
    </dsp:sp>
    <dsp:sp modelId="{7DC9CF4F-6F55-42CD-8D9B-5FE906A19695}">
      <dsp:nvSpPr>
        <dsp:cNvPr id="0" name=""/>
        <dsp:cNvSpPr/>
      </dsp:nvSpPr>
      <dsp:spPr>
        <a:xfrm>
          <a:off x="0" y="1362237"/>
          <a:ext cx="801052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09C94-1E94-40D8-A5D2-13E154B4F381}">
      <dsp:nvSpPr>
        <dsp:cNvPr id="0" name=""/>
        <dsp:cNvSpPr/>
      </dsp:nvSpPr>
      <dsp:spPr>
        <a:xfrm>
          <a:off x="400526" y="1185117"/>
          <a:ext cx="5607367" cy="354240"/>
        </a:xfrm>
        <a:prstGeom prst="roundRect">
          <a:avLst/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945" tIns="0" rIns="21194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POC Flow Diagram</a:t>
          </a:r>
          <a:endParaRPr lang="en-US" sz="1200" kern="1200" dirty="0"/>
        </a:p>
      </dsp:txBody>
      <dsp:txXfrm>
        <a:off x="417819" y="1202410"/>
        <a:ext cx="5572781" cy="319654"/>
      </dsp:txXfrm>
    </dsp:sp>
    <dsp:sp modelId="{A57F184F-A4EE-4A3C-A4C9-D67393D5C6B5}">
      <dsp:nvSpPr>
        <dsp:cNvPr id="0" name=""/>
        <dsp:cNvSpPr/>
      </dsp:nvSpPr>
      <dsp:spPr>
        <a:xfrm>
          <a:off x="0" y="1906557"/>
          <a:ext cx="801052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5BFD1-5D17-4354-94D6-9096F5D8B60A}">
      <dsp:nvSpPr>
        <dsp:cNvPr id="0" name=""/>
        <dsp:cNvSpPr/>
      </dsp:nvSpPr>
      <dsp:spPr>
        <a:xfrm>
          <a:off x="400526" y="1729437"/>
          <a:ext cx="5607367" cy="354240"/>
        </a:xfrm>
        <a:prstGeom prst="roundRect">
          <a:avLst/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945" tIns="0" rIns="21194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Concepts used in POC</a:t>
          </a:r>
          <a:endParaRPr lang="en-US" sz="1200" kern="1200" dirty="0"/>
        </a:p>
      </dsp:txBody>
      <dsp:txXfrm>
        <a:off x="417819" y="1746730"/>
        <a:ext cx="5572781" cy="319654"/>
      </dsp:txXfrm>
    </dsp:sp>
    <dsp:sp modelId="{0EB84EAE-381C-40C8-B17F-AC214C659023}">
      <dsp:nvSpPr>
        <dsp:cNvPr id="0" name=""/>
        <dsp:cNvSpPr/>
      </dsp:nvSpPr>
      <dsp:spPr>
        <a:xfrm>
          <a:off x="0" y="2450877"/>
          <a:ext cx="801052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D2FD5-C9FE-4C6B-AE92-02886DCCDA5B}">
      <dsp:nvSpPr>
        <dsp:cNvPr id="0" name=""/>
        <dsp:cNvSpPr/>
      </dsp:nvSpPr>
      <dsp:spPr>
        <a:xfrm>
          <a:off x="400526" y="2273757"/>
          <a:ext cx="5607367" cy="354240"/>
        </a:xfrm>
        <a:prstGeom prst="roundRect">
          <a:avLst/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945" tIns="0" rIns="21194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Demo</a:t>
          </a:r>
          <a:endParaRPr lang="en-US" sz="1200" kern="1200" dirty="0"/>
        </a:p>
      </dsp:txBody>
      <dsp:txXfrm>
        <a:off x="417819" y="2291050"/>
        <a:ext cx="5572781" cy="319654"/>
      </dsp:txXfrm>
    </dsp:sp>
    <dsp:sp modelId="{0D62183E-BAEB-49E3-9D66-24656A8ED8F3}">
      <dsp:nvSpPr>
        <dsp:cNvPr id="0" name=""/>
        <dsp:cNvSpPr/>
      </dsp:nvSpPr>
      <dsp:spPr>
        <a:xfrm>
          <a:off x="0" y="2995197"/>
          <a:ext cx="801052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D03DF-84F7-49E7-9CE9-40C9F3C2DBB1}">
      <dsp:nvSpPr>
        <dsp:cNvPr id="0" name=""/>
        <dsp:cNvSpPr/>
      </dsp:nvSpPr>
      <dsp:spPr>
        <a:xfrm>
          <a:off x="400526" y="2818077"/>
          <a:ext cx="5607367" cy="354240"/>
        </a:xfrm>
        <a:prstGeom prst="roundRect">
          <a:avLst/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945" tIns="0" rIns="211945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Q&amp;A</a:t>
          </a:r>
          <a:endParaRPr lang="en-US" sz="1200" kern="1200" dirty="0"/>
        </a:p>
      </dsp:txBody>
      <dsp:txXfrm>
        <a:off x="417819" y="2835370"/>
        <a:ext cx="5572781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3E8E0-09DD-414C-881D-8F842E5F790B}">
      <dsp:nvSpPr>
        <dsp:cNvPr id="0" name=""/>
        <dsp:cNvSpPr/>
      </dsp:nvSpPr>
      <dsp:spPr>
        <a:xfrm>
          <a:off x="3352" y="156239"/>
          <a:ext cx="1039374" cy="62362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Requirements</a:t>
          </a:r>
          <a:endParaRPr lang="en-US" sz="1200" kern="1200" dirty="0"/>
        </a:p>
      </dsp:txBody>
      <dsp:txXfrm>
        <a:off x="21617" y="174504"/>
        <a:ext cx="1002844" cy="587094"/>
      </dsp:txXfrm>
    </dsp:sp>
    <dsp:sp modelId="{B05695F9-5DB7-443B-98FE-19A904B69675}">
      <dsp:nvSpPr>
        <dsp:cNvPr id="0" name=""/>
        <dsp:cNvSpPr/>
      </dsp:nvSpPr>
      <dsp:spPr>
        <a:xfrm>
          <a:off x="1146665" y="339169"/>
          <a:ext cx="220347" cy="257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146665" y="390722"/>
        <a:ext cx="154243" cy="154658"/>
      </dsp:txXfrm>
    </dsp:sp>
    <dsp:sp modelId="{147225DF-66F0-4EF9-B919-E04655CDB25C}">
      <dsp:nvSpPr>
        <dsp:cNvPr id="0" name=""/>
        <dsp:cNvSpPr/>
      </dsp:nvSpPr>
      <dsp:spPr>
        <a:xfrm>
          <a:off x="1458477" y="156239"/>
          <a:ext cx="1039374" cy="623624"/>
        </a:xfrm>
        <a:prstGeom prst="roundRect">
          <a:avLst>
            <a:gd name="adj" fmla="val 10000"/>
          </a:avLst>
        </a:prstGeom>
        <a:gradFill rotWithShape="0">
          <a:gsLst>
            <a:gs pos="54600">
              <a:srgbClr val="B87142"/>
            </a:gs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Design</a:t>
          </a:r>
          <a:endParaRPr lang="en-US" sz="1000" kern="1200" dirty="0"/>
        </a:p>
      </dsp:txBody>
      <dsp:txXfrm>
        <a:off x="1476742" y="174504"/>
        <a:ext cx="1002844" cy="587094"/>
      </dsp:txXfrm>
    </dsp:sp>
    <dsp:sp modelId="{7D3EE197-A932-40EA-AE4F-047F056FE8AD}">
      <dsp:nvSpPr>
        <dsp:cNvPr id="0" name=""/>
        <dsp:cNvSpPr/>
      </dsp:nvSpPr>
      <dsp:spPr>
        <a:xfrm>
          <a:off x="2601790" y="339169"/>
          <a:ext cx="220347" cy="257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601790" y="390722"/>
        <a:ext cx="154243" cy="154658"/>
      </dsp:txXfrm>
    </dsp:sp>
    <dsp:sp modelId="{E6332159-0BAD-46E6-A5D2-17D22EB834C2}">
      <dsp:nvSpPr>
        <dsp:cNvPr id="0" name=""/>
        <dsp:cNvSpPr/>
      </dsp:nvSpPr>
      <dsp:spPr>
        <a:xfrm>
          <a:off x="2913602" y="156239"/>
          <a:ext cx="1039374" cy="623624"/>
        </a:xfrm>
        <a:prstGeom prst="roundRect">
          <a:avLst>
            <a:gd name="adj" fmla="val 10000"/>
          </a:avLst>
        </a:prstGeom>
        <a:gradFill rotWithShape="0">
          <a:gsLst>
            <a:gs pos="79990">
              <a:srgbClr val="914921"/>
            </a:gs>
            <a:gs pos="54600">
              <a:srgbClr val="B87142"/>
            </a:gs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Implementation</a:t>
          </a:r>
          <a:endParaRPr lang="en-US" sz="1000" kern="1200" dirty="0"/>
        </a:p>
      </dsp:txBody>
      <dsp:txXfrm>
        <a:off x="2931867" y="174504"/>
        <a:ext cx="1002844" cy="587094"/>
      </dsp:txXfrm>
    </dsp:sp>
    <dsp:sp modelId="{F8CFC95F-950D-42D5-A206-832D87FE1638}">
      <dsp:nvSpPr>
        <dsp:cNvPr id="0" name=""/>
        <dsp:cNvSpPr/>
      </dsp:nvSpPr>
      <dsp:spPr>
        <a:xfrm>
          <a:off x="4056914" y="339169"/>
          <a:ext cx="220347" cy="257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056914" y="390722"/>
        <a:ext cx="154243" cy="154658"/>
      </dsp:txXfrm>
    </dsp:sp>
    <dsp:sp modelId="{E9CA78FA-21F6-4822-BE71-28CB8EA34B41}">
      <dsp:nvSpPr>
        <dsp:cNvPr id="0" name=""/>
        <dsp:cNvSpPr/>
      </dsp:nvSpPr>
      <dsp:spPr>
        <a:xfrm>
          <a:off x="4368727" y="156239"/>
          <a:ext cx="1039374" cy="623624"/>
        </a:xfrm>
        <a:prstGeom prst="roundRect">
          <a:avLst>
            <a:gd name="adj" fmla="val 10000"/>
          </a:avLst>
        </a:prstGeom>
        <a:gradFill rotWithShape="0">
          <a:gsLst>
            <a:gs pos="60421">
              <a:srgbClr val="B16638"/>
            </a:gs>
            <a:gs pos="79990">
              <a:srgbClr val="914921"/>
            </a:gs>
            <a:gs pos="54600">
              <a:srgbClr val="B87142"/>
            </a:gs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Verification</a:t>
          </a:r>
          <a:endParaRPr lang="en-US" sz="1000" kern="1200" dirty="0"/>
        </a:p>
      </dsp:txBody>
      <dsp:txXfrm>
        <a:off x="4386992" y="174504"/>
        <a:ext cx="1002844" cy="587094"/>
      </dsp:txXfrm>
    </dsp:sp>
    <dsp:sp modelId="{EF3B7C2D-2F6D-479D-A127-FEB08732A135}">
      <dsp:nvSpPr>
        <dsp:cNvPr id="0" name=""/>
        <dsp:cNvSpPr/>
      </dsp:nvSpPr>
      <dsp:spPr>
        <a:xfrm>
          <a:off x="5512039" y="339169"/>
          <a:ext cx="220347" cy="257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512039" y="390722"/>
        <a:ext cx="154243" cy="154658"/>
      </dsp:txXfrm>
    </dsp:sp>
    <dsp:sp modelId="{8CA52DD7-22E8-414D-8E37-B5B680B6BCA0}">
      <dsp:nvSpPr>
        <dsp:cNvPr id="0" name=""/>
        <dsp:cNvSpPr/>
      </dsp:nvSpPr>
      <dsp:spPr>
        <a:xfrm>
          <a:off x="5823852" y="156239"/>
          <a:ext cx="1039374" cy="623624"/>
        </a:xfrm>
        <a:prstGeom prst="roundRect">
          <a:avLst>
            <a:gd name="adj" fmla="val 10000"/>
          </a:avLst>
        </a:prstGeom>
        <a:gradFill rotWithShape="0">
          <a:gsLst>
            <a:gs pos="74166">
              <a:srgbClr val="9D5025"/>
            </a:gs>
            <a:gs pos="60421">
              <a:srgbClr val="B16638"/>
            </a:gs>
            <a:gs pos="79990">
              <a:srgbClr val="914921"/>
            </a:gs>
            <a:gs pos="54600">
              <a:srgbClr val="B87142"/>
            </a:gs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Maintenance</a:t>
          </a:r>
          <a:endParaRPr lang="en-US" sz="1000" kern="1200" dirty="0"/>
        </a:p>
      </dsp:txBody>
      <dsp:txXfrm>
        <a:off x="5842117" y="174504"/>
        <a:ext cx="1002844" cy="587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AE39C-F4ED-489D-B563-8A007AAECCDE}">
      <dsp:nvSpPr>
        <dsp:cNvPr id="0" name=""/>
        <dsp:cNvSpPr/>
      </dsp:nvSpPr>
      <dsp:spPr>
        <a:xfrm>
          <a:off x="3663962" y="588"/>
          <a:ext cx="688950" cy="6889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Plan</a:t>
          </a:r>
          <a:endParaRPr lang="en-US" sz="1000" kern="1200" dirty="0"/>
        </a:p>
      </dsp:txBody>
      <dsp:txXfrm>
        <a:off x="3764856" y="101482"/>
        <a:ext cx="487162" cy="487162"/>
      </dsp:txXfrm>
    </dsp:sp>
    <dsp:sp modelId="{2DC2A4EA-A474-4423-814A-850D7ACB7161}">
      <dsp:nvSpPr>
        <dsp:cNvPr id="0" name=""/>
        <dsp:cNvSpPr/>
      </dsp:nvSpPr>
      <dsp:spPr>
        <a:xfrm rot="1350000">
          <a:off x="4390001" y="424810"/>
          <a:ext cx="183276" cy="232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392094" y="460793"/>
        <a:ext cx="128293" cy="139512"/>
      </dsp:txXfrm>
    </dsp:sp>
    <dsp:sp modelId="{ACF19BAB-808A-4B65-8E9C-B2E491ECF10D}">
      <dsp:nvSpPr>
        <dsp:cNvPr id="0" name=""/>
        <dsp:cNvSpPr/>
      </dsp:nvSpPr>
      <dsp:spPr>
        <a:xfrm>
          <a:off x="4619952" y="396572"/>
          <a:ext cx="688950" cy="688950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Code</a:t>
          </a:r>
          <a:endParaRPr lang="en-US" sz="1000" kern="1200" dirty="0"/>
        </a:p>
      </dsp:txBody>
      <dsp:txXfrm>
        <a:off x="4720846" y="497466"/>
        <a:ext cx="487162" cy="487162"/>
      </dsp:txXfrm>
    </dsp:sp>
    <dsp:sp modelId="{FB7650B7-B376-4806-BD35-E337BC60620C}">
      <dsp:nvSpPr>
        <dsp:cNvPr id="0" name=""/>
        <dsp:cNvSpPr/>
      </dsp:nvSpPr>
      <dsp:spPr>
        <a:xfrm rot="4050000">
          <a:off x="5068795" y="1097990"/>
          <a:ext cx="183276" cy="232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085766" y="1119095"/>
        <a:ext cx="128293" cy="139512"/>
      </dsp:txXfrm>
    </dsp:sp>
    <dsp:sp modelId="{EB4538B4-5560-4054-B0B2-1E44D5A1017F}">
      <dsp:nvSpPr>
        <dsp:cNvPr id="0" name=""/>
        <dsp:cNvSpPr/>
      </dsp:nvSpPr>
      <dsp:spPr>
        <a:xfrm>
          <a:off x="5015935" y="1352562"/>
          <a:ext cx="688950" cy="688950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</a:t>
          </a:r>
          <a:endParaRPr lang="en-US" sz="1000" kern="1200" dirty="0"/>
        </a:p>
      </dsp:txBody>
      <dsp:txXfrm>
        <a:off x="5116829" y="1453456"/>
        <a:ext cx="487162" cy="487162"/>
      </dsp:txXfrm>
    </dsp:sp>
    <dsp:sp modelId="{CFA2ECAB-BDE7-4FED-BF9F-45066B3E7129}">
      <dsp:nvSpPr>
        <dsp:cNvPr id="0" name=""/>
        <dsp:cNvSpPr/>
      </dsp:nvSpPr>
      <dsp:spPr>
        <a:xfrm rot="6750000">
          <a:off x="5072765" y="2053979"/>
          <a:ext cx="183276" cy="232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5110777" y="2075084"/>
        <a:ext cx="128293" cy="139512"/>
      </dsp:txXfrm>
    </dsp:sp>
    <dsp:sp modelId="{177684D7-360B-4CA8-85AB-1AAAFC35498C}">
      <dsp:nvSpPr>
        <dsp:cNvPr id="0" name=""/>
        <dsp:cNvSpPr/>
      </dsp:nvSpPr>
      <dsp:spPr>
        <a:xfrm>
          <a:off x="4619952" y="2308552"/>
          <a:ext cx="688950" cy="688950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</a:t>
          </a:r>
          <a:endParaRPr lang="en-US" sz="1000" kern="1200" dirty="0"/>
        </a:p>
      </dsp:txBody>
      <dsp:txXfrm>
        <a:off x="4720846" y="2409446"/>
        <a:ext cx="487162" cy="487162"/>
      </dsp:txXfrm>
    </dsp:sp>
    <dsp:sp modelId="{4A9BFA36-592A-483E-9A5C-47E5F95B9B10}">
      <dsp:nvSpPr>
        <dsp:cNvPr id="0" name=""/>
        <dsp:cNvSpPr/>
      </dsp:nvSpPr>
      <dsp:spPr>
        <a:xfrm rot="9450000">
          <a:off x="4399586" y="2732773"/>
          <a:ext cx="183276" cy="232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452476" y="2768756"/>
        <a:ext cx="128293" cy="139512"/>
      </dsp:txXfrm>
    </dsp:sp>
    <dsp:sp modelId="{453BEA59-5068-494B-B027-283A06F9C3F8}">
      <dsp:nvSpPr>
        <dsp:cNvPr id="0" name=""/>
        <dsp:cNvSpPr/>
      </dsp:nvSpPr>
      <dsp:spPr>
        <a:xfrm>
          <a:off x="3663962" y="2704535"/>
          <a:ext cx="688950" cy="688950"/>
        </a:xfrm>
        <a:prstGeom prst="ellipse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Release</a:t>
          </a:r>
          <a:endParaRPr lang="en-US" sz="1000" kern="1200" dirty="0"/>
        </a:p>
      </dsp:txBody>
      <dsp:txXfrm>
        <a:off x="3764856" y="2805429"/>
        <a:ext cx="487162" cy="487162"/>
      </dsp:txXfrm>
    </dsp:sp>
    <dsp:sp modelId="{63C99693-4A72-44AF-874C-B03E16CCB1E0}">
      <dsp:nvSpPr>
        <dsp:cNvPr id="0" name=""/>
        <dsp:cNvSpPr/>
      </dsp:nvSpPr>
      <dsp:spPr>
        <a:xfrm rot="12150000">
          <a:off x="3443596" y="2736743"/>
          <a:ext cx="183276" cy="232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496486" y="2793768"/>
        <a:ext cx="128293" cy="139512"/>
      </dsp:txXfrm>
    </dsp:sp>
    <dsp:sp modelId="{5D2F7105-9C6A-4C9A-93FD-24C1BB3EB64D}">
      <dsp:nvSpPr>
        <dsp:cNvPr id="0" name=""/>
        <dsp:cNvSpPr/>
      </dsp:nvSpPr>
      <dsp:spPr>
        <a:xfrm>
          <a:off x="2707972" y="2308552"/>
          <a:ext cx="688950" cy="688950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Deploy</a:t>
          </a:r>
          <a:endParaRPr lang="en-US" sz="1000" kern="1200" dirty="0"/>
        </a:p>
      </dsp:txBody>
      <dsp:txXfrm>
        <a:off x="2808866" y="2409446"/>
        <a:ext cx="487162" cy="487162"/>
      </dsp:txXfrm>
    </dsp:sp>
    <dsp:sp modelId="{8344C157-20A2-4644-979E-0C280419C8C9}">
      <dsp:nvSpPr>
        <dsp:cNvPr id="0" name=""/>
        <dsp:cNvSpPr/>
      </dsp:nvSpPr>
      <dsp:spPr>
        <a:xfrm rot="14850000">
          <a:off x="2764802" y="2063564"/>
          <a:ext cx="183276" cy="232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802814" y="2135467"/>
        <a:ext cx="128293" cy="139512"/>
      </dsp:txXfrm>
    </dsp:sp>
    <dsp:sp modelId="{FFB1F369-8F4B-4FF1-AE0C-F6B9AFF18798}">
      <dsp:nvSpPr>
        <dsp:cNvPr id="0" name=""/>
        <dsp:cNvSpPr/>
      </dsp:nvSpPr>
      <dsp:spPr>
        <a:xfrm>
          <a:off x="2311988" y="1352562"/>
          <a:ext cx="688950" cy="6889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Operate</a:t>
          </a:r>
          <a:endParaRPr lang="en-US" sz="1000" kern="1200" dirty="0"/>
        </a:p>
      </dsp:txBody>
      <dsp:txXfrm>
        <a:off x="2412882" y="1453456"/>
        <a:ext cx="487162" cy="487162"/>
      </dsp:txXfrm>
    </dsp:sp>
    <dsp:sp modelId="{7E4FAE90-2486-422E-A45E-C7B7B941A56E}">
      <dsp:nvSpPr>
        <dsp:cNvPr id="0" name=""/>
        <dsp:cNvSpPr/>
      </dsp:nvSpPr>
      <dsp:spPr>
        <a:xfrm rot="17550000">
          <a:off x="2760832" y="1107574"/>
          <a:ext cx="183276" cy="232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77803" y="1179477"/>
        <a:ext cx="128293" cy="139512"/>
      </dsp:txXfrm>
    </dsp:sp>
    <dsp:sp modelId="{3B25912E-B16B-4BD1-B2B1-E008BDF26242}">
      <dsp:nvSpPr>
        <dsp:cNvPr id="0" name=""/>
        <dsp:cNvSpPr/>
      </dsp:nvSpPr>
      <dsp:spPr>
        <a:xfrm>
          <a:off x="2707972" y="396572"/>
          <a:ext cx="688950" cy="688950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Monitor</a:t>
          </a:r>
          <a:endParaRPr lang="en-US" sz="1000" kern="1200" dirty="0"/>
        </a:p>
      </dsp:txBody>
      <dsp:txXfrm>
        <a:off x="2808866" y="497466"/>
        <a:ext cx="487162" cy="487162"/>
      </dsp:txXfrm>
    </dsp:sp>
    <dsp:sp modelId="{119765D1-2AAD-494C-86AB-96B7850E488C}">
      <dsp:nvSpPr>
        <dsp:cNvPr id="0" name=""/>
        <dsp:cNvSpPr/>
      </dsp:nvSpPr>
      <dsp:spPr>
        <a:xfrm rot="20250000">
          <a:off x="3434011" y="428780"/>
          <a:ext cx="183276" cy="232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36104" y="485805"/>
        <a:ext cx="128293" cy="139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B7D17-7724-864D-A58F-BA9C4B62720D}" type="datetime1">
              <a:rPr lang="en-IN" smtClean="0"/>
              <a:pPr/>
              <a:t>17-11-2020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9442-9C57-D245-B747-D7AA00E42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2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08616-2D3A-F544-8102-DABEB6EC2B59}" type="datetime1">
              <a:rPr lang="en-IN" smtClean="0"/>
              <a:pPr/>
              <a:t>17-11-2020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CA0D5-7728-5643-B66A-80D11CE377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7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333E4D6-5BB7-0A41-8F03-C90E5D52A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973" y="1010342"/>
            <a:ext cx="4317472" cy="130612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 rot="16200000">
            <a:off x="8550187" y="486307"/>
            <a:ext cx="1080120" cy="107506"/>
          </a:xfrm>
          <a:prstGeom prst="rect">
            <a:avLst/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idx="10" hasCustomPrompt="1"/>
          </p:nvPr>
        </p:nvSpPr>
        <p:spPr>
          <a:xfrm>
            <a:off x="683568" y="3765623"/>
            <a:ext cx="6552728" cy="517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/>
              <a:t>CLICK TO EDIT MASTER TEXT STYLES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524922" y="4725810"/>
            <a:ext cx="111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Segoe pro"/>
                <a:cs typeface="Segoe pro"/>
              </a:rPr>
              <a:t>© 2020 MICROLAND LIMITED</a:t>
            </a:r>
          </a:p>
          <a:p>
            <a:pPr algn="r"/>
            <a:endParaRPr lang="en-US" sz="550" dirty="0">
              <a:solidFill>
                <a:schemeClr val="bg1">
                  <a:lumMod val="65000"/>
                </a:schemeClr>
              </a:solidFill>
              <a:latin typeface="Segoe pro"/>
              <a:cs typeface="Segoe pro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0" y="4949282"/>
            <a:ext cx="2915816" cy="194218"/>
          </a:xfrm>
          <a:prstGeom prst="rect">
            <a:avLst/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 rot="16200000">
            <a:off x="-486307" y="4549687"/>
            <a:ext cx="1080120" cy="107506"/>
          </a:xfrm>
          <a:prstGeom prst="rect">
            <a:avLst/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3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34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1600" y="2724692"/>
            <a:ext cx="7666791" cy="449973"/>
          </a:xfrm>
          <a:prstGeom prst="rect">
            <a:avLst/>
          </a:prstGeom>
        </p:spPr>
        <p:txBody>
          <a:bodyPr/>
          <a:lstStyle>
            <a:lvl1pPr algn="r">
              <a:defRPr sz="2400" b="1" baseline="0">
                <a:solidFill>
                  <a:schemeClr val="tx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/>
              <a:t>SECTION HEADING 24 pt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71600" y="3244577"/>
            <a:ext cx="7666791" cy="369593"/>
          </a:xfrm>
          <a:prstGeom prst="rect">
            <a:avLst/>
          </a:prstGeom>
        </p:spPr>
        <p:txBody>
          <a:bodyPr/>
          <a:lstStyle>
            <a:lvl1pPr algn="r">
              <a:defRPr sz="1800" b="1" baseline="0">
                <a:solidFill>
                  <a:srgbClr val="ED1C24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/>
              <a:t>SECTION SUB HEADING 18 pt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71600" y="3713209"/>
            <a:ext cx="7666791" cy="455517"/>
          </a:xfrm>
          <a:prstGeom prst="rect">
            <a:avLst/>
          </a:prstGeom>
        </p:spPr>
        <p:txBody>
          <a:bodyPr/>
          <a:lstStyle>
            <a:lvl1pPr algn="r">
              <a:defRPr sz="1600" b="0" i="0" baseline="0">
                <a:solidFill>
                  <a:schemeClr val="tx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amet,consectetur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16 pt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04791" y="46411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Pro Ligh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C9BF74-E4F2-3143-8667-6B4309FF51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AD586DA-F01B-9E4A-9A0F-BB3E8ADA4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64288" y="116413"/>
            <a:ext cx="1656184" cy="5010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8BF7266-50E1-4D59-A7E0-B3CA52D03906}"/>
              </a:ext>
            </a:extLst>
          </p:cNvPr>
          <p:cNvSpPr/>
          <p:nvPr userDrawn="1"/>
        </p:nvSpPr>
        <p:spPr>
          <a:xfrm>
            <a:off x="524922" y="4725810"/>
            <a:ext cx="111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Segoe pro"/>
                <a:cs typeface="Segoe pro"/>
              </a:rPr>
              <a:t>© 2020 MICROLAND LIMITED</a:t>
            </a:r>
          </a:p>
          <a:p>
            <a:pPr algn="r"/>
            <a:endParaRPr lang="en-US" sz="550" dirty="0">
              <a:solidFill>
                <a:schemeClr val="bg1">
                  <a:lumMod val="65000"/>
                </a:schemeClr>
              </a:solidFill>
              <a:latin typeface="Segoe pro"/>
              <a:cs typeface="Segoe pro"/>
            </a:endParaRPr>
          </a:p>
        </p:txBody>
      </p:sp>
    </p:spTree>
    <p:extLst>
      <p:ext uri="{BB962C8B-B14F-4D97-AF65-F5344CB8AC3E}">
        <p14:creationId xmlns:p14="http://schemas.microsoft.com/office/powerpoint/2010/main" val="2174059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29D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04791" y="46411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Pro Ligh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C9BF74-E4F2-3143-8667-6B4309FF51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971600" y="2724692"/>
            <a:ext cx="7666791" cy="449973"/>
          </a:xfrm>
          <a:prstGeom prst="rect">
            <a:avLst/>
          </a:prstGeom>
        </p:spPr>
        <p:txBody>
          <a:bodyPr/>
          <a:lstStyle>
            <a:lvl1pPr algn="r">
              <a:defRPr sz="2400" b="1" baseline="0">
                <a:solidFill>
                  <a:schemeClr val="bg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/>
              <a:t>SECTION HEADING 24 pt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71600" y="3244577"/>
            <a:ext cx="7666791" cy="369593"/>
          </a:xfrm>
          <a:prstGeom prst="rect">
            <a:avLst/>
          </a:prstGeom>
        </p:spPr>
        <p:txBody>
          <a:bodyPr/>
          <a:lstStyle>
            <a:lvl1pPr algn="r">
              <a:defRPr sz="1800" b="1" baseline="0">
                <a:solidFill>
                  <a:schemeClr val="bg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/>
              <a:t>SECTION SUB HEADING 18 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71600" y="3713209"/>
            <a:ext cx="7666791" cy="455517"/>
          </a:xfrm>
          <a:prstGeom prst="rect">
            <a:avLst/>
          </a:prstGeom>
        </p:spPr>
        <p:txBody>
          <a:bodyPr/>
          <a:lstStyle>
            <a:lvl1pPr algn="r">
              <a:defRPr sz="1600" b="0" i="0" baseline="0">
                <a:solidFill>
                  <a:schemeClr val="bg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amet,consectetur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16 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8818788-ABFD-4152-86FC-9981B226078F}"/>
              </a:ext>
            </a:extLst>
          </p:cNvPr>
          <p:cNvSpPr/>
          <p:nvPr userDrawn="1"/>
        </p:nvSpPr>
        <p:spPr>
          <a:xfrm>
            <a:off x="524922" y="4725810"/>
            <a:ext cx="111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550" dirty="0">
                <a:solidFill>
                  <a:schemeClr val="bg1"/>
                </a:solidFill>
                <a:latin typeface="Segoe pro"/>
                <a:cs typeface="Segoe pro"/>
              </a:rPr>
              <a:t>© 2020 MICROLAND LIMITED</a:t>
            </a:r>
          </a:p>
          <a:p>
            <a:pPr algn="r"/>
            <a:endParaRPr lang="en-US" sz="550" dirty="0">
              <a:solidFill>
                <a:schemeClr val="bg1"/>
              </a:solidFill>
              <a:latin typeface="Segoe pro"/>
              <a:cs typeface="Segoe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C1CB50E-13C5-2448-ADC4-45FC073BA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288" y="116413"/>
            <a:ext cx="1656180" cy="5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8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rgbClr val="0D5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04791" y="46411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Pro Ligh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C9BF74-E4F2-3143-8667-6B4309FF51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971600" y="2724692"/>
            <a:ext cx="7666791" cy="449973"/>
          </a:xfrm>
          <a:prstGeom prst="rect">
            <a:avLst/>
          </a:prstGeom>
        </p:spPr>
        <p:txBody>
          <a:bodyPr/>
          <a:lstStyle>
            <a:lvl1pPr algn="r">
              <a:defRPr sz="2400" b="1" baseline="0">
                <a:solidFill>
                  <a:schemeClr val="bg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/>
              <a:t>SECTION HEADING 24 pt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71600" y="3244577"/>
            <a:ext cx="7666791" cy="369593"/>
          </a:xfrm>
          <a:prstGeom prst="rect">
            <a:avLst/>
          </a:prstGeom>
        </p:spPr>
        <p:txBody>
          <a:bodyPr/>
          <a:lstStyle>
            <a:lvl1pPr algn="r">
              <a:defRPr sz="1800" b="1" baseline="0">
                <a:solidFill>
                  <a:schemeClr val="bg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/>
              <a:t>SECTION SUB HEADING 18 pt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71600" y="3713209"/>
            <a:ext cx="7666791" cy="455517"/>
          </a:xfrm>
          <a:prstGeom prst="rect">
            <a:avLst/>
          </a:prstGeom>
        </p:spPr>
        <p:txBody>
          <a:bodyPr/>
          <a:lstStyle>
            <a:lvl1pPr algn="r">
              <a:defRPr sz="1600" b="0" i="0" baseline="0">
                <a:solidFill>
                  <a:schemeClr val="bg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amet,consectetur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16 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6751345-0542-44B7-82C9-E015A2D0A49C}"/>
              </a:ext>
            </a:extLst>
          </p:cNvPr>
          <p:cNvSpPr/>
          <p:nvPr userDrawn="1"/>
        </p:nvSpPr>
        <p:spPr>
          <a:xfrm>
            <a:off x="524922" y="4725810"/>
            <a:ext cx="111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550" dirty="0">
                <a:solidFill>
                  <a:schemeClr val="bg1"/>
                </a:solidFill>
                <a:latin typeface="Segoe pro"/>
                <a:cs typeface="Segoe pro"/>
              </a:rPr>
              <a:t>© 2020 MICROLAND LIMITED</a:t>
            </a:r>
          </a:p>
          <a:p>
            <a:pPr algn="r"/>
            <a:endParaRPr lang="en-US" sz="550" dirty="0">
              <a:solidFill>
                <a:schemeClr val="bg1"/>
              </a:solidFill>
              <a:latin typeface="Segoe pro"/>
              <a:cs typeface="Segoe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34FEDFD-45AC-D746-911E-4C5E891B1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288" y="116413"/>
            <a:ext cx="1656180" cy="5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05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81A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04791" y="46411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Pro Ligh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C9BF74-E4F2-3143-8667-6B4309FF51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971600" y="2724692"/>
            <a:ext cx="7666791" cy="449973"/>
          </a:xfrm>
          <a:prstGeom prst="rect">
            <a:avLst/>
          </a:prstGeom>
        </p:spPr>
        <p:txBody>
          <a:bodyPr/>
          <a:lstStyle>
            <a:lvl1pPr algn="r">
              <a:defRPr sz="2400" b="1" baseline="0">
                <a:solidFill>
                  <a:schemeClr val="bg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/>
              <a:t>SECTION HEADING 24 pt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71600" y="3244577"/>
            <a:ext cx="7666791" cy="369593"/>
          </a:xfrm>
          <a:prstGeom prst="rect">
            <a:avLst/>
          </a:prstGeom>
        </p:spPr>
        <p:txBody>
          <a:bodyPr/>
          <a:lstStyle>
            <a:lvl1pPr algn="r">
              <a:defRPr sz="1800" b="1" baseline="0">
                <a:solidFill>
                  <a:schemeClr val="bg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/>
              <a:t>SECTION SUB HEADING 18 pt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71600" y="3713209"/>
            <a:ext cx="7666791" cy="455517"/>
          </a:xfrm>
          <a:prstGeom prst="rect">
            <a:avLst/>
          </a:prstGeom>
        </p:spPr>
        <p:txBody>
          <a:bodyPr/>
          <a:lstStyle>
            <a:lvl1pPr algn="r">
              <a:defRPr sz="1600" b="0" i="0" baseline="0">
                <a:solidFill>
                  <a:schemeClr val="bg1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amet,consectetur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16 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B4B44F8-F930-4962-B3AD-9C9B50835B50}"/>
              </a:ext>
            </a:extLst>
          </p:cNvPr>
          <p:cNvSpPr/>
          <p:nvPr userDrawn="1"/>
        </p:nvSpPr>
        <p:spPr>
          <a:xfrm>
            <a:off x="524922" y="4725810"/>
            <a:ext cx="111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550" dirty="0">
                <a:solidFill>
                  <a:schemeClr val="bg1"/>
                </a:solidFill>
                <a:latin typeface="Segoe pro"/>
                <a:cs typeface="Segoe pro"/>
              </a:rPr>
              <a:t>© 2020 MICROLAND LIMITED</a:t>
            </a:r>
          </a:p>
          <a:p>
            <a:pPr algn="r"/>
            <a:endParaRPr lang="en-US" sz="550" dirty="0">
              <a:solidFill>
                <a:schemeClr val="bg1"/>
              </a:solidFill>
              <a:latin typeface="Segoe pro"/>
              <a:cs typeface="Segoe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EB13FA-B581-034B-8037-98FD47900B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288" y="116413"/>
            <a:ext cx="1656180" cy="5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13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16216" y="46411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Pro Ligh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C9BF74-E4F2-3143-8667-6B4309FF51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39553" y="1200151"/>
            <a:ext cx="8010808" cy="3394472"/>
          </a:xfrm>
          <a:prstGeom prst="rect">
            <a:avLst/>
          </a:prstGeom>
        </p:spPr>
        <p:txBody>
          <a:bodyPr/>
          <a:lstStyle>
            <a:lvl1pPr algn="l">
              <a:defRPr sz="1600" b="1" i="0">
                <a:solidFill>
                  <a:schemeClr val="tx1"/>
                </a:solidFill>
                <a:latin typeface="Segoe Pro"/>
                <a:cs typeface="Segoe Pro"/>
              </a:defRPr>
            </a:lvl1pPr>
            <a:lvl2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2pPr>
            <a:lvl3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3pPr>
            <a:lvl4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4pPr>
            <a:lvl5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39554" y="687858"/>
            <a:ext cx="8010808" cy="352748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ED1C24"/>
                </a:solidFill>
                <a:latin typeface="Segoe Pro"/>
                <a:cs typeface="Segoe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A17BD1B-46B4-47DE-BFE7-322524CDCDAE}"/>
              </a:ext>
            </a:extLst>
          </p:cNvPr>
          <p:cNvSpPr/>
          <p:nvPr userDrawn="1"/>
        </p:nvSpPr>
        <p:spPr>
          <a:xfrm>
            <a:off x="524922" y="4725810"/>
            <a:ext cx="111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Segoe pro"/>
                <a:cs typeface="Segoe pro"/>
              </a:rPr>
              <a:t>© 2020 MICROLAND LIMITED</a:t>
            </a:r>
          </a:p>
          <a:p>
            <a:pPr algn="r"/>
            <a:endParaRPr lang="en-US" sz="550" dirty="0">
              <a:solidFill>
                <a:schemeClr val="bg1">
                  <a:lumMod val="65000"/>
                </a:schemeClr>
              </a:solidFill>
              <a:latin typeface="Segoe pro"/>
              <a:cs typeface="Segoe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90CF9C0-818F-C043-8D73-9F3B206C9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64288" y="116413"/>
            <a:ext cx="1656184" cy="5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6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552" y="1200151"/>
            <a:ext cx="3960440" cy="3394472"/>
          </a:xfrm>
          <a:prstGeom prst="rect">
            <a:avLst/>
          </a:prstGeom>
        </p:spPr>
        <p:txBody>
          <a:bodyPr/>
          <a:lstStyle>
            <a:lvl1pPr algn="l">
              <a:defRPr sz="1600" b="1" i="0">
                <a:solidFill>
                  <a:schemeClr val="tx1"/>
                </a:solidFill>
                <a:latin typeface="Segoe Pro"/>
                <a:cs typeface="Segoe Pro"/>
              </a:defRPr>
            </a:lvl1pPr>
            <a:lvl2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2pPr>
            <a:lvl3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3pPr>
            <a:lvl4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4pPr>
            <a:lvl5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673111" y="1200151"/>
            <a:ext cx="3883514" cy="3394472"/>
          </a:xfrm>
          <a:prstGeom prst="rect">
            <a:avLst/>
          </a:prstGeom>
        </p:spPr>
        <p:txBody>
          <a:bodyPr/>
          <a:lstStyle>
            <a:lvl1pPr algn="l">
              <a:defRPr sz="1600" b="1" i="0">
                <a:solidFill>
                  <a:schemeClr val="tx1"/>
                </a:solidFill>
                <a:latin typeface="Segoe Pro"/>
                <a:cs typeface="Segoe Pro"/>
              </a:defRPr>
            </a:lvl1pPr>
            <a:lvl2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2pPr>
            <a:lvl3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3pPr>
            <a:lvl4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4pPr>
            <a:lvl5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16216" y="46411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Pro Ligh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C9BF74-E4F2-3143-8667-6B4309FF51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39554" y="687858"/>
            <a:ext cx="8017071" cy="352748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ED1C24"/>
                </a:solidFill>
                <a:latin typeface="Segoe Pro"/>
                <a:cs typeface="Segoe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E190BC3-455A-40B4-B898-43E68AB6EAE3}"/>
              </a:ext>
            </a:extLst>
          </p:cNvPr>
          <p:cNvSpPr/>
          <p:nvPr userDrawn="1"/>
        </p:nvSpPr>
        <p:spPr>
          <a:xfrm>
            <a:off x="524922" y="4725810"/>
            <a:ext cx="111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Segoe pro"/>
                <a:cs typeface="Segoe pro"/>
              </a:rPr>
              <a:t>© 2020 MICROLAND LIMITED</a:t>
            </a:r>
          </a:p>
          <a:p>
            <a:pPr algn="r"/>
            <a:endParaRPr lang="en-US" sz="550" dirty="0">
              <a:solidFill>
                <a:schemeClr val="bg1">
                  <a:lumMod val="65000"/>
                </a:schemeClr>
              </a:solidFill>
              <a:latin typeface="Segoe pro"/>
              <a:cs typeface="Segoe pr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47852D4-5203-854D-B506-268B6C5A7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64288" y="116413"/>
            <a:ext cx="1656184" cy="5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7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16216" y="46411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Pro Ligh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C9BF74-E4F2-3143-8667-6B4309FF51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39553" y="1200151"/>
            <a:ext cx="8017072" cy="3394472"/>
          </a:xfrm>
          <a:prstGeom prst="rect">
            <a:avLst/>
          </a:prstGeom>
        </p:spPr>
        <p:txBody>
          <a:bodyPr/>
          <a:lstStyle>
            <a:lvl1pPr algn="l">
              <a:defRPr sz="1600" b="1" i="0">
                <a:solidFill>
                  <a:schemeClr val="tx1"/>
                </a:solidFill>
                <a:latin typeface="Segoe Pro"/>
                <a:cs typeface="Segoe Pro"/>
              </a:defRPr>
            </a:lvl1pPr>
            <a:lvl2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2pPr>
            <a:lvl3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3pPr>
            <a:lvl4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4pPr>
            <a:lvl5pPr>
              <a:defRPr sz="1400" b="0" i="0">
                <a:solidFill>
                  <a:schemeClr val="tx1"/>
                </a:solidFill>
                <a:latin typeface="Segoe Pro"/>
                <a:cs typeface="Segoe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918996D-8A25-F146-BBF9-BF36A6C70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4" y="687858"/>
            <a:ext cx="8010808" cy="352748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ED1C24"/>
                </a:solidFill>
                <a:latin typeface="Segoe Pro"/>
                <a:cs typeface="Segoe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4400DF0-B3E6-4277-B922-C91BA1580930}"/>
              </a:ext>
            </a:extLst>
          </p:cNvPr>
          <p:cNvSpPr/>
          <p:nvPr userDrawn="1"/>
        </p:nvSpPr>
        <p:spPr>
          <a:xfrm>
            <a:off x="524922" y="4725810"/>
            <a:ext cx="1111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550" dirty="0">
                <a:solidFill>
                  <a:schemeClr val="bg1">
                    <a:lumMod val="65000"/>
                  </a:schemeClr>
                </a:solidFill>
                <a:latin typeface="Segoe pro"/>
                <a:cs typeface="Segoe pro"/>
              </a:rPr>
              <a:t>© 2020 MICROLAND LIMITED</a:t>
            </a:r>
          </a:p>
          <a:p>
            <a:pPr algn="r"/>
            <a:endParaRPr lang="en-US" sz="550" dirty="0">
              <a:solidFill>
                <a:schemeClr val="bg1">
                  <a:lumMod val="65000"/>
                </a:schemeClr>
              </a:solidFill>
              <a:latin typeface="Segoe pro"/>
              <a:cs typeface="Segoe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0840E5C-FF5C-7B41-8A9B-95B38ADD18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64288" y="116413"/>
            <a:ext cx="1656184" cy="5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282743" y="46411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Pro Ligh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C9BF74-E4F2-3143-8667-6B4309FF51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ntitled-1-01.jpg"/>
          <p:cNvPicPr>
            <a:picLocks noChangeAspect="1"/>
          </p:cNvPicPr>
          <p:nvPr userDrawn="1"/>
        </p:nvPicPr>
        <p:blipFill rotWithShape="1">
          <a:blip r:embed="rId2">
            <a:alphaModFix amt="60000"/>
          </a:blip>
          <a:srcRect l="906" t="8962" b="16718"/>
          <a:stretch/>
        </p:blipFill>
        <p:spPr>
          <a:xfrm>
            <a:off x="-1" y="1"/>
            <a:ext cx="9144001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5AE0CED-0C6C-AD42-9777-36A210053A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084168" y="3514560"/>
            <a:ext cx="2834146" cy="857389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1833876" y="1788788"/>
            <a:ext cx="4957319" cy="387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2400" b="1" i="0" baseline="0">
                <a:solidFill>
                  <a:srgbClr val="7F7F7F"/>
                </a:solidFill>
                <a:latin typeface="Segoe Pro"/>
                <a:cs typeface="Segoe Pro"/>
              </a:defRPr>
            </a:lvl1pPr>
          </a:lstStyle>
          <a:p>
            <a:pPr lvl="0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628398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38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9" r:id="rId5"/>
    <p:sldLayoutId id="2147483651" r:id="rId6"/>
    <p:sldLayoutId id="2147483656" r:id="rId7"/>
    <p:sldLayoutId id="2147483662" r:id="rId8"/>
    <p:sldLayoutId id="2147483650" r:id="rId9"/>
    <p:sldLayoutId id="2147483660" r:id="rId10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Pro"/>
          <a:ea typeface="+mj-ea"/>
          <a:cs typeface="Segoe Pro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 baseline="0">
          <a:solidFill>
            <a:schemeClr val="bg1">
              <a:lumMod val="50000"/>
            </a:schemeClr>
          </a:solidFill>
          <a:latin typeface="Segoe Pro Light"/>
          <a:ea typeface="+mn-ea"/>
          <a:cs typeface="Segoe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Pro"/>
          <a:ea typeface="+mn-ea"/>
          <a:cs typeface="Segoe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Pro"/>
          <a:ea typeface="+mn-ea"/>
          <a:cs typeface="Segoe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Pro"/>
          <a:ea typeface="+mn-ea"/>
          <a:cs typeface="Segoe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Pro"/>
          <a:ea typeface="+mn-ea"/>
          <a:cs typeface="Segoe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411760" y="3507005"/>
            <a:ext cx="6251879" cy="517236"/>
          </a:xfrm>
        </p:spPr>
        <p:txBody>
          <a:bodyPr/>
          <a:lstStyle/>
          <a:p>
            <a:pPr algn="r"/>
            <a:r>
              <a:rPr lang="en-US" dirty="0" smtClean="0"/>
              <a:t>Devops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18" y="511484"/>
            <a:ext cx="8010808" cy="352748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545818" y="1049486"/>
            <a:ext cx="8017072" cy="339447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 smtClean="0">
                <a:latin typeface="+mn-lt"/>
              </a:rPr>
              <a:t>Tool that helps to run applications in form of containers.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 smtClean="0">
                <a:latin typeface="+mn-lt"/>
              </a:rPr>
              <a:t>Dockerfile to say what contents image should have.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 smtClean="0">
                <a:latin typeface="+mn-lt"/>
              </a:rPr>
              <a:t>DockerHub to store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 smtClean="0">
                <a:latin typeface="+mn-lt"/>
              </a:rPr>
              <a:t>Improves portability of application to great extent.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 smtClean="0">
                <a:latin typeface="+mn-lt"/>
              </a:rPr>
              <a:t>Commands:</a:t>
            </a:r>
            <a:r>
              <a:rPr lang="en-US" dirty="0" smtClean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569563" y="3294374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69563" y="3294374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79626" y="3091346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build –t &lt;imagename&gt; &lt;dockerfile&gt;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569563" y="3698312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79626" y="3513646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run –name &lt;contname&gt; –d –it –p &lt;imagename&gt;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574277" y="4104455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569563" y="408407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79626" y="386004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ps -a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574279" y="3863837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69563" y="4443958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79626" y="424897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exec –it &lt;contname&gt; /bin/bash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Demo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879889" y="1200150"/>
            <a:ext cx="5336596" cy="3394075"/>
          </a:xfrm>
        </p:spPr>
      </p:pic>
    </p:spTree>
    <p:extLst>
      <p:ext uri="{BB962C8B-B14F-4D97-AF65-F5344CB8AC3E}">
        <p14:creationId xmlns:p14="http://schemas.microsoft.com/office/powerpoint/2010/main" val="28549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&amp;A 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2275" y="1600200"/>
            <a:ext cx="5994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4" y="627534"/>
            <a:ext cx="8010808" cy="352748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17123" y="3125412"/>
            <a:ext cx="2075366" cy="119875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 baseline="0">
                <a:solidFill>
                  <a:schemeClr val="tx1"/>
                </a:solidFill>
                <a:latin typeface="Segoe Pro"/>
                <a:ea typeface="+mn-ea"/>
                <a:cs typeface="Segoe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Segoe Pro"/>
                <a:ea typeface="+mn-ea"/>
                <a:cs typeface="Segoe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Segoe Pro"/>
                <a:ea typeface="+mn-ea"/>
                <a:cs typeface="Segoe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Segoe Pro"/>
                <a:ea typeface="+mn-ea"/>
                <a:cs typeface="Segoe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Segoe Pro"/>
                <a:ea typeface="+mn-ea"/>
                <a:cs typeface="Segoe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0" dirty="0">
              <a:solidFill>
                <a:srgbClr val="595959"/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6972402"/>
              </p:ext>
            </p:extLst>
          </p:nvPr>
        </p:nvGraphicFramePr>
        <p:xfrm>
          <a:off x="539750" y="1200150"/>
          <a:ext cx="8010525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0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 smtClean="0">
                <a:latin typeface="+mn-lt"/>
              </a:rPr>
              <a:t>WaterFall Model</a:t>
            </a:r>
          </a:p>
          <a:p>
            <a:r>
              <a:rPr lang="en-US" b="0" dirty="0" smtClean="0">
                <a:latin typeface="+mn-lt"/>
              </a:rPr>
              <a:t>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 smtClean="0">
                <a:latin typeface="+mn-lt"/>
              </a:rPr>
              <a:t>Agile Model</a:t>
            </a:r>
          </a:p>
          <a:p>
            <a:r>
              <a:rPr lang="en-US" b="0" dirty="0" smtClean="0">
                <a:latin typeface="+mn-lt"/>
              </a:rPr>
              <a:t>             </a:t>
            </a:r>
            <a:r>
              <a:rPr lang="en-US" b="0" i="1" dirty="0" smtClean="0">
                <a:latin typeface="+mn-lt"/>
              </a:rPr>
              <a:t>Iterative Based Approach.</a:t>
            </a:r>
          </a:p>
          <a:p>
            <a:r>
              <a:rPr lang="en-US" b="0" i="1" dirty="0">
                <a:latin typeface="+mn-lt"/>
              </a:rPr>
              <a:t> </a:t>
            </a:r>
            <a:r>
              <a:rPr lang="en-US" b="0" i="1" dirty="0" smtClean="0">
                <a:latin typeface="+mn-lt"/>
              </a:rPr>
              <a:t>            Allows testing of every small piece of code.</a:t>
            </a:r>
          </a:p>
          <a:p>
            <a:r>
              <a:rPr lang="en-US" b="0" i="1" dirty="0" smtClean="0">
                <a:latin typeface="+mn-lt"/>
              </a:rPr>
              <a:t>             Very useful when Requirements changes time to time.</a:t>
            </a:r>
            <a:endParaRPr lang="en-US" b="0" i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 smtClean="0">
                <a:latin typeface="+mn-lt"/>
              </a:rPr>
              <a:t>Devops</a:t>
            </a:r>
          </a:p>
          <a:p>
            <a:r>
              <a:rPr lang="en-US" b="0" i="1" dirty="0" smtClean="0">
                <a:latin typeface="+mn-lt"/>
              </a:rPr>
              <a:t>              Provides End-to-End Business Solution and fast delivery.</a:t>
            </a:r>
          </a:p>
          <a:p>
            <a:r>
              <a:rPr lang="en-US" b="0" i="1" dirty="0">
                <a:latin typeface="+mn-lt"/>
              </a:rPr>
              <a:t> </a:t>
            </a:r>
            <a:r>
              <a:rPr lang="en-US" b="0" i="1" dirty="0" smtClean="0">
                <a:latin typeface="+mn-lt"/>
              </a:rPr>
              <a:t>             Focusses primarily on Collaboration between teams.</a:t>
            </a:r>
          </a:p>
          <a:p>
            <a:r>
              <a:rPr lang="en-US" b="0" i="1" dirty="0">
                <a:latin typeface="+mn-lt"/>
              </a:rPr>
              <a:t> </a:t>
            </a:r>
            <a:r>
              <a:rPr lang="en-US" b="0" i="1" dirty="0" smtClean="0">
                <a:latin typeface="+mn-lt"/>
              </a:rPr>
              <a:t>             </a:t>
            </a:r>
            <a:r>
              <a:rPr lang="en-US" b="0" i="1" smtClean="0">
                <a:latin typeface="+mn-lt"/>
              </a:rPr>
              <a:t>Jenkins,Puppet,Chef,Ansible,GIT,Docker</a:t>
            </a:r>
            <a:r>
              <a:rPr lang="en-US" b="0" i="1" dirty="0" smtClean="0">
                <a:latin typeface="+mn-lt"/>
              </a:rPr>
              <a:t> are some of popular Devops Tools.</a:t>
            </a:r>
          </a:p>
          <a:p>
            <a:endParaRPr lang="en-US" b="0" dirty="0" smtClean="0">
              <a:latin typeface="+mn-lt"/>
            </a:endParaRPr>
          </a:p>
          <a:p>
            <a:r>
              <a:rPr lang="en-US" b="0" dirty="0">
                <a:latin typeface="+mn-lt"/>
              </a:rPr>
              <a:t> </a:t>
            </a:r>
            <a:r>
              <a:rPr lang="en-US" b="0" dirty="0" smtClean="0">
                <a:latin typeface="+mn-lt"/>
              </a:rPr>
              <a:t>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608" y="511484"/>
            <a:ext cx="8010808" cy="352748"/>
          </a:xfrm>
        </p:spPr>
        <p:txBody>
          <a:bodyPr/>
          <a:lstStyle/>
          <a:p>
            <a:r>
              <a:rPr lang="en-US" dirty="0" smtClean="0"/>
              <a:t>Devops &amp; its </a:t>
            </a:r>
            <a:r>
              <a:rPr lang="en-US" dirty="0" smtClean="0"/>
              <a:t>Evolution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53578551"/>
              </p:ext>
            </p:extLst>
          </p:nvPr>
        </p:nvGraphicFramePr>
        <p:xfrm>
          <a:off x="1449836" y="1419622"/>
          <a:ext cx="686658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9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3DDB802-75FC-5442-B4A4-983ADF21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4" y="411510"/>
            <a:ext cx="8010808" cy="352748"/>
          </a:xfrm>
        </p:spPr>
        <p:txBody>
          <a:bodyPr/>
          <a:lstStyle/>
          <a:p>
            <a:r>
              <a:rPr lang="en-US" dirty="0"/>
              <a:t>Devops LifeCycle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972748"/>
              </p:ext>
            </p:extLst>
          </p:nvPr>
        </p:nvGraphicFramePr>
        <p:xfrm>
          <a:off x="539750" y="1131590"/>
          <a:ext cx="8016875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860032" y="1419622"/>
            <a:ext cx="2304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868144" y="1419622"/>
            <a:ext cx="1296144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64288" y="141962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xplosion 1 11"/>
          <p:cNvSpPr/>
          <p:nvPr/>
        </p:nvSpPr>
        <p:spPr>
          <a:xfrm>
            <a:off x="7280177" y="982830"/>
            <a:ext cx="1869843" cy="873584"/>
          </a:xfrm>
          <a:prstGeom prst="irregularSeal1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Continuous Development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68144" y="3894897"/>
            <a:ext cx="1412033" cy="45005"/>
          </a:xfrm>
          <a:prstGeom prst="straightConnector1">
            <a:avLst/>
          </a:prstGeom>
          <a:ln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xplosion 1 16"/>
          <p:cNvSpPr/>
          <p:nvPr/>
        </p:nvSpPr>
        <p:spPr>
          <a:xfrm>
            <a:off x="7280177" y="3435846"/>
            <a:ext cx="1800200" cy="828092"/>
          </a:xfrm>
          <a:prstGeom prst="irregularSeal1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Continuous Testing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907704" y="2931790"/>
            <a:ext cx="936104" cy="720080"/>
          </a:xfrm>
          <a:prstGeom prst="straightConnector1">
            <a:avLst/>
          </a:prstGeom>
          <a:ln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7704" y="3651870"/>
            <a:ext cx="1368152" cy="288032"/>
          </a:xfrm>
          <a:prstGeom prst="straightConnector1">
            <a:avLst/>
          </a:prstGeom>
          <a:ln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xplosion 1 22"/>
          <p:cNvSpPr/>
          <p:nvPr/>
        </p:nvSpPr>
        <p:spPr>
          <a:xfrm>
            <a:off x="395536" y="3269742"/>
            <a:ext cx="1584176" cy="792088"/>
          </a:xfrm>
          <a:prstGeom prst="irregularSeal1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Continuous Deployment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67744" y="1914190"/>
            <a:ext cx="1008112" cy="0"/>
          </a:xfrm>
          <a:prstGeom prst="straightConnector1">
            <a:avLst/>
          </a:prstGeom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xplosion 1 25"/>
          <p:cNvSpPr/>
          <p:nvPr/>
        </p:nvSpPr>
        <p:spPr>
          <a:xfrm>
            <a:off x="827584" y="1419622"/>
            <a:ext cx="1548172" cy="936104"/>
          </a:xfrm>
          <a:prstGeom prst="irregularSeal1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Continuous Monitoring</a:t>
            </a:r>
            <a:endParaRPr lang="en-US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228184" y="2715766"/>
            <a:ext cx="1080120" cy="72008"/>
          </a:xfrm>
          <a:prstGeom prst="straightConnector1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xplosion 1 17"/>
          <p:cNvSpPr/>
          <p:nvPr/>
        </p:nvSpPr>
        <p:spPr>
          <a:xfrm>
            <a:off x="7280177" y="2211710"/>
            <a:ext cx="1612303" cy="936104"/>
          </a:xfrm>
          <a:prstGeom prst="irregularSeal1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Continuous Integration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275856" y="4371950"/>
            <a:ext cx="1008112" cy="288032"/>
          </a:xfrm>
          <a:prstGeom prst="straightConnector1">
            <a:avLst/>
          </a:prstGeom>
          <a:ln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Explosion 1 28"/>
          <p:cNvSpPr/>
          <p:nvPr/>
        </p:nvSpPr>
        <p:spPr>
          <a:xfrm>
            <a:off x="1754687" y="4220201"/>
            <a:ext cx="1674186" cy="879562"/>
          </a:xfrm>
          <a:prstGeom prst="irregularSeal1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Continuous Operations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13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4" y="335110"/>
            <a:ext cx="8010808" cy="352748"/>
          </a:xfrm>
        </p:spPr>
        <p:txBody>
          <a:bodyPr/>
          <a:lstStyle/>
          <a:p>
            <a:r>
              <a:rPr lang="en-US" dirty="0"/>
              <a:t>POC Flow diagram</a:t>
            </a:r>
          </a:p>
        </p:txBody>
      </p:sp>
      <p:pic>
        <p:nvPicPr>
          <p:cNvPr id="4" name="Content Placeholder 21" descr="devopsmodifie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771550"/>
            <a:ext cx="7488832" cy="3822675"/>
          </a:xfrm>
        </p:spPr>
      </p:pic>
    </p:spTree>
    <p:extLst>
      <p:ext uri="{BB962C8B-B14F-4D97-AF65-F5344CB8AC3E}">
        <p14:creationId xmlns:p14="http://schemas.microsoft.com/office/powerpoint/2010/main" val="39121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+mn-lt"/>
              </a:rPr>
              <a:t>Powerful Source Code Repository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+mn-lt"/>
              </a:rPr>
              <a:t>Commands</a:t>
            </a:r>
            <a:r>
              <a:rPr lang="en-US" b="0" dirty="0" smtClean="0">
                <a:latin typeface="+mn-lt"/>
              </a:rPr>
              <a:t>:	</a:t>
            </a:r>
            <a:endParaRPr lang="en-US" b="0" dirty="0">
              <a:latin typeface="+mn-lt"/>
            </a:endParaRPr>
          </a:p>
          <a:p>
            <a:pPr marL="514350" indent="-514350">
              <a:lnSpc>
                <a:spcPct val="150000"/>
              </a:lnSpc>
            </a:pPr>
            <a:r>
              <a:rPr lang="en-US" b="0" dirty="0">
                <a:latin typeface="+mn-lt"/>
              </a:rPr>
              <a:t>                </a:t>
            </a:r>
            <a:r>
              <a:rPr lang="en-US" b="0" dirty="0">
                <a:latin typeface="+mn-lt"/>
                <a:sym typeface="Wingdings" pitchFamily="2" charset="2"/>
              </a:rPr>
              <a:t></a:t>
            </a:r>
            <a:r>
              <a:rPr lang="en-US" b="0" dirty="0">
                <a:latin typeface="+mn-lt"/>
              </a:rPr>
              <a:t> Git PULL 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+mn-lt"/>
              </a:rPr>
              <a:t>                </a:t>
            </a:r>
            <a:r>
              <a:rPr lang="en-US" b="0" dirty="0">
                <a:latin typeface="+mn-lt"/>
                <a:sym typeface="Wingdings" pitchFamily="2" charset="2"/>
              </a:rPr>
              <a:t> </a:t>
            </a:r>
            <a:r>
              <a:rPr lang="en-US" b="0" dirty="0">
                <a:latin typeface="+mn-lt"/>
              </a:rPr>
              <a:t>Git add &lt;filename&gt;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+mn-lt"/>
              </a:rPr>
              <a:t>                </a:t>
            </a:r>
            <a:r>
              <a:rPr lang="en-US" b="0" dirty="0">
                <a:latin typeface="+mn-lt"/>
                <a:sym typeface="Wingdings" pitchFamily="2" charset="2"/>
              </a:rPr>
              <a:t> </a:t>
            </a:r>
            <a:r>
              <a:rPr lang="en-US" b="0" dirty="0">
                <a:latin typeface="+mn-lt"/>
              </a:rPr>
              <a:t>Git status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+mn-lt"/>
              </a:rPr>
              <a:t>                </a:t>
            </a:r>
            <a:r>
              <a:rPr lang="en-US" b="0" dirty="0">
                <a:latin typeface="+mn-lt"/>
                <a:sym typeface="Wingdings" pitchFamily="2" charset="2"/>
              </a:rPr>
              <a:t> </a:t>
            </a:r>
            <a:r>
              <a:rPr lang="en-US" b="0" dirty="0">
                <a:latin typeface="+mn-lt"/>
              </a:rPr>
              <a:t>Git commit –m </a:t>
            </a:r>
            <a:r>
              <a:rPr lang="en-US" b="0" dirty="0" smtClean="0">
                <a:latin typeface="+mn-lt"/>
              </a:rPr>
              <a:t>“commit name”</a:t>
            </a:r>
            <a:endParaRPr lang="en-US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latin typeface="+mn-lt"/>
              </a:rPr>
              <a:t>                </a:t>
            </a:r>
            <a:r>
              <a:rPr lang="en-US" b="0" dirty="0">
                <a:latin typeface="+mn-lt"/>
                <a:sym typeface="Wingdings" pitchFamily="2" charset="2"/>
              </a:rPr>
              <a:t> </a:t>
            </a:r>
            <a:r>
              <a:rPr lang="en-US" b="0" dirty="0">
                <a:latin typeface="+mn-lt"/>
              </a:rPr>
              <a:t>Git Push origin </a:t>
            </a:r>
            <a:r>
              <a:rPr lang="en-US" b="0" dirty="0" smtClean="0">
                <a:latin typeface="+mn-lt"/>
              </a:rPr>
              <a:t>master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 smtClean="0">
                <a:latin typeface="+mn-lt"/>
              </a:rPr>
              <a:t>Allows tools like Jenkins to trigger Code Build automatically using WebHooks.</a:t>
            </a:r>
            <a:endParaRPr lang="en-US" b="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+mn-lt"/>
              </a:rPr>
              <a:t> </a:t>
            </a:r>
            <a:endParaRPr lang="en-US" b="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84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+mn-lt"/>
              </a:rPr>
              <a:t>Open Source and Powerful CI/CD Tool.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+mn-lt"/>
              </a:rPr>
              <a:t>Integrated with number of Tools in the form of Plugins.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+mn-lt"/>
              </a:rPr>
              <a:t>Can connect with multiple nodes.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+mn-lt"/>
              </a:rPr>
              <a:t>Can Build, test and deploy applications at fast pace.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+mn-lt"/>
              </a:rPr>
              <a:t>Can handle multiple WorkFlows in the form of Pipeline.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25295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dirty="0">
                <a:latin typeface="+mn-lt"/>
              </a:rPr>
              <a:t>Easy way to </a:t>
            </a:r>
            <a:r>
              <a:rPr lang="en-US" b="0" dirty="0" smtClean="0">
                <a:latin typeface="+mn-lt"/>
              </a:rPr>
              <a:t>create </a:t>
            </a:r>
            <a:r>
              <a:rPr lang="en-US" b="0" dirty="0">
                <a:latin typeface="+mn-lt"/>
              </a:rPr>
              <a:t>and manage AWS </a:t>
            </a:r>
            <a:r>
              <a:rPr lang="en-US" b="0" dirty="0" smtClean="0">
                <a:latin typeface="+mn-lt"/>
              </a:rPr>
              <a:t>Resources.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smtClean="0"/>
              <a:t>CloudFormation</a:t>
            </a:r>
            <a:endParaRPr lang="en-US" dirty="0"/>
          </a:p>
        </p:txBody>
      </p:sp>
      <p:pic>
        <p:nvPicPr>
          <p:cNvPr id="4" name="Picture 2" descr="C:\Users\Sri\Desktop\c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95686"/>
            <a:ext cx="5514975" cy="8953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3199797"/>
            <a:ext cx="23042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itchFamily="34" charset="0"/>
              </a:rPr>
              <a:t>YAML/JSON Formatted file.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itchFamily="34" charset="0"/>
              </a:rPr>
              <a:t>Defines Parameters, Resources etc</a:t>
            </a:r>
          </a:p>
          <a:p>
            <a:endParaRPr lang="en-US" sz="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87824" y="3179068"/>
            <a:ext cx="0" cy="141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3199797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Framework that creates, updates stack from template</a:t>
            </a:r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508104" y="3096566"/>
            <a:ext cx="0" cy="1498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6136" y="329183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Configured AWS Resources.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1620" y="16619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16263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4168" y="16081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23528" y="771550"/>
            <a:ext cx="8017072" cy="33944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+mn-lt"/>
              </a:rPr>
              <a:t>Powerful configuration management tool.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latin typeface="+mn-lt"/>
              </a:rPr>
              <a:t>Ansible Role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25384"/>
            <a:ext cx="8010808" cy="352748"/>
          </a:xfrm>
        </p:spPr>
        <p:txBody>
          <a:bodyPr/>
          <a:lstStyle/>
          <a:p>
            <a:r>
              <a:rPr lang="en-US" dirty="0" smtClean="0"/>
              <a:t>Ansible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59632" y="1632466"/>
            <a:ext cx="0" cy="286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59632" y="1676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97832" y="1447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5032" y="1828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31232" y="19050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0832" y="167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Main.yml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59632" y="2438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97832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59632" y="2819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97832" y="259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handlers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>
            <a:off x="2631232" y="2960132"/>
            <a:ext cx="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31232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12232" y="3124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17032" y="2895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Main.yml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59632" y="365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4032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78832" y="3810000"/>
            <a:ext cx="0" cy="31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8832" y="3962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0832" y="3733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Main.yml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259632" y="4495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74032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02632" y="4648200"/>
            <a:ext cx="0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78832" y="4724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4632" y="4572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MICROLAND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ED1C24"/>
      </a:accent1>
      <a:accent2>
        <a:srgbClr val="231F20"/>
      </a:accent2>
      <a:accent3>
        <a:srgbClr val="808285"/>
      </a:accent3>
      <a:accent4>
        <a:srgbClr val="1D3862"/>
      </a:accent4>
      <a:accent5>
        <a:srgbClr val="D1D3D4"/>
      </a:accent5>
      <a:accent6>
        <a:srgbClr val="88A9D8"/>
      </a:accent6>
      <a:hlink>
        <a:srgbClr val="0000FF"/>
      </a:hlink>
      <a:folHlink>
        <a:srgbClr val="F68B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294</Words>
  <Application>Microsoft Office PowerPoint</Application>
  <PresentationFormat>On-screen Show (16:9)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Presentation template</vt:lpstr>
      <vt:lpstr>PowerPoint Presentation</vt:lpstr>
      <vt:lpstr>Agenda</vt:lpstr>
      <vt:lpstr>Devops &amp; its Evolution</vt:lpstr>
      <vt:lpstr>Devops LifeCycle</vt:lpstr>
      <vt:lpstr>POC Flow diagram</vt:lpstr>
      <vt:lpstr>GITHUB</vt:lpstr>
      <vt:lpstr>Jenkins</vt:lpstr>
      <vt:lpstr>AWS CloudFormation</vt:lpstr>
      <vt:lpstr>Ansible</vt:lpstr>
      <vt:lpstr>Docker</vt:lpstr>
      <vt:lpstr>PowerPoint Presentation</vt:lpstr>
      <vt:lpstr>PowerPoint Presentation</vt:lpstr>
      <vt:lpstr>PowerPoint Presentation</vt:lpstr>
    </vt:vector>
  </TitlesOfParts>
  <Company>Microland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SharanG</dc:creator>
  <cp:lastModifiedBy>Are Ravi Teja</cp:lastModifiedBy>
  <cp:revision>159</cp:revision>
  <dcterms:created xsi:type="dcterms:W3CDTF">2016-02-15T09:25:38Z</dcterms:created>
  <dcterms:modified xsi:type="dcterms:W3CDTF">2020-11-17T04:45:57Z</dcterms:modified>
</cp:coreProperties>
</file>