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1" r:id="rId27"/>
    <p:sldId id="281" r:id="rId28"/>
    <p:sldId id="282" r:id="rId29"/>
    <p:sldId id="283" r:id="rId30"/>
    <p:sldId id="284" r:id="rId31"/>
    <p:sldId id="285" r:id="rId32"/>
    <p:sldId id="286" r:id="rId33"/>
    <p:sldId id="287" r:id="rId34"/>
    <p:sldId id="288" r:id="rId35"/>
    <p:sldId id="289"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EAF4EB-D74A-46B8-B473-D45320669AD2}" v="63" dt="2023-11-08T15:34:55.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ANANTHARAMAN ." userId="657a97e1-2ce3-4dca-9a02-0407d9519339" providerId="ADAL" clId="{F4EAF4EB-D74A-46B8-B473-D45320669AD2}"/>
    <pc:docChg chg="undo redo custSel addSld delSld modSld">
      <pc:chgData name="K ANANTHARAMAN ." userId="657a97e1-2ce3-4dca-9a02-0407d9519339" providerId="ADAL" clId="{F4EAF4EB-D74A-46B8-B473-D45320669AD2}" dt="2023-11-08T15:38:05.424" v="1635"/>
      <pc:docMkLst>
        <pc:docMk/>
      </pc:docMkLst>
      <pc:sldChg chg="modSp mod">
        <pc:chgData name="K ANANTHARAMAN ." userId="657a97e1-2ce3-4dca-9a02-0407d9519339" providerId="ADAL" clId="{F4EAF4EB-D74A-46B8-B473-D45320669AD2}" dt="2023-11-08T07:49:05.809" v="25" actId="27636"/>
        <pc:sldMkLst>
          <pc:docMk/>
          <pc:sldMk cId="2429291753" sldId="260"/>
        </pc:sldMkLst>
        <pc:spChg chg="mod">
          <ac:chgData name="K ANANTHARAMAN ." userId="657a97e1-2ce3-4dca-9a02-0407d9519339" providerId="ADAL" clId="{F4EAF4EB-D74A-46B8-B473-D45320669AD2}" dt="2023-11-08T07:49:00.066" v="23" actId="20577"/>
          <ac:spMkLst>
            <pc:docMk/>
            <pc:sldMk cId="2429291753" sldId="260"/>
            <ac:spMk id="2" creationId="{144EC439-DFF4-FFB0-464F-2FA211F045C2}"/>
          </ac:spMkLst>
        </pc:spChg>
        <pc:spChg chg="mod">
          <ac:chgData name="K ANANTHARAMAN ." userId="657a97e1-2ce3-4dca-9a02-0407d9519339" providerId="ADAL" clId="{F4EAF4EB-D74A-46B8-B473-D45320669AD2}" dt="2023-11-08T07:49:05.809" v="25" actId="27636"/>
          <ac:spMkLst>
            <pc:docMk/>
            <pc:sldMk cId="2429291753" sldId="260"/>
            <ac:spMk id="3" creationId="{09A2857B-110C-BFA0-A8BF-8E74E5FF8968}"/>
          </ac:spMkLst>
        </pc:spChg>
      </pc:sldChg>
      <pc:sldChg chg="modSp new mod">
        <pc:chgData name="K ANANTHARAMAN ." userId="657a97e1-2ce3-4dca-9a02-0407d9519339" providerId="ADAL" clId="{F4EAF4EB-D74A-46B8-B473-D45320669AD2}" dt="2023-11-08T07:48:53.068" v="20" actId="20577"/>
        <pc:sldMkLst>
          <pc:docMk/>
          <pc:sldMk cId="3083641329" sldId="261"/>
        </pc:sldMkLst>
        <pc:spChg chg="mod">
          <ac:chgData name="K ANANTHARAMAN ." userId="657a97e1-2ce3-4dca-9a02-0407d9519339" providerId="ADAL" clId="{F4EAF4EB-D74A-46B8-B473-D45320669AD2}" dt="2023-11-08T07:48:53.068" v="20" actId="20577"/>
          <ac:spMkLst>
            <pc:docMk/>
            <pc:sldMk cId="3083641329" sldId="261"/>
            <ac:spMk id="2" creationId="{ED8103A2-1F99-5924-3325-ACAC9A1E01EF}"/>
          </ac:spMkLst>
        </pc:spChg>
        <pc:spChg chg="mod">
          <ac:chgData name="K ANANTHARAMAN ." userId="657a97e1-2ce3-4dca-9a02-0407d9519339" providerId="ADAL" clId="{F4EAF4EB-D74A-46B8-B473-D45320669AD2}" dt="2023-11-08T07:48:44.218" v="4" actId="27636"/>
          <ac:spMkLst>
            <pc:docMk/>
            <pc:sldMk cId="3083641329" sldId="261"/>
            <ac:spMk id="3" creationId="{7E68F02D-38C0-3884-4784-CCD3B658EE71}"/>
          </ac:spMkLst>
        </pc:spChg>
      </pc:sldChg>
      <pc:sldChg chg="modSp new mod">
        <pc:chgData name="K ANANTHARAMAN ." userId="657a97e1-2ce3-4dca-9a02-0407d9519339" providerId="ADAL" clId="{F4EAF4EB-D74A-46B8-B473-D45320669AD2}" dt="2023-11-08T07:50:05.099" v="35"/>
        <pc:sldMkLst>
          <pc:docMk/>
          <pc:sldMk cId="1667069038" sldId="262"/>
        </pc:sldMkLst>
        <pc:spChg chg="mod">
          <ac:chgData name="K ANANTHARAMAN ." userId="657a97e1-2ce3-4dca-9a02-0407d9519339" providerId="ADAL" clId="{F4EAF4EB-D74A-46B8-B473-D45320669AD2}" dt="2023-11-08T07:49:20.603" v="30" actId="20577"/>
          <ac:spMkLst>
            <pc:docMk/>
            <pc:sldMk cId="1667069038" sldId="262"/>
            <ac:spMk id="2" creationId="{89C28A8C-2910-7E5D-BD3B-0D21017299A6}"/>
          </ac:spMkLst>
        </pc:spChg>
        <pc:spChg chg="mod">
          <ac:chgData name="K ANANTHARAMAN ." userId="657a97e1-2ce3-4dca-9a02-0407d9519339" providerId="ADAL" clId="{F4EAF4EB-D74A-46B8-B473-D45320669AD2}" dt="2023-11-08T07:50:05.099" v="35"/>
          <ac:spMkLst>
            <pc:docMk/>
            <pc:sldMk cId="1667069038" sldId="262"/>
            <ac:spMk id="3" creationId="{371D2E89-6C00-BD71-18D7-67B42F30C3EE}"/>
          </ac:spMkLst>
        </pc:spChg>
      </pc:sldChg>
      <pc:sldChg chg="modSp new mod">
        <pc:chgData name="K ANANTHARAMAN ." userId="657a97e1-2ce3-4dca-9a02-0407d9519339" providerId="ADAL" clId="{F4EAF4EB-D74A-46B8-B473-D45320669AD2}" dt="2023-11-08T07:52:04.521" v="229" actId="20577"/>
        <pc:sldMkLst>
          <pc:docMk/>
          <pc:sldMk cId="1466225581" sldId="263"/>
        </pc:sldMkLst>
        <pc:spChg chg="mod">
          <ac:chgData name="K ANANTHARAMAN ." userId="657a97e1-2ce3-4dca-9a02-0407d9519339" providerId="ADAL" clId="{F4EAF4EB-D74A-46B8-B473-D45320669AD2}" dt="2023-11-08T07:50:22.112" v="47" actId="20577"/>
          <ac:spMkLst>
            <pc:docMk/>
            <pc:sldMk cId="1466225581" sldId="263"/>
            <ac:spMk id="2" creationId="{BF0001AE-6632-29A0-3751-6B04DEF4CF18}"/>
          </ac:spMkLst>
        </pc:spChg>
        <pc:spChg chg="mod">
          <ac:chgData name="K ANANTHARAMAN ." userId="657a97e1-2ce3-4dca-9a02-0407d9519339" providerId="ADAL" clId="{F4EAF4EB-D74A-46B8-B473-D45320669AD2}" dt="2023-11-08T07:52:04.521" v="229" actId="20577"/>
          <ac:spMkLst>
            <pc:docMk/>
            <pc:sldMk cId="1466225581" sldId="263"/>
            <ac:spMk id="3" creationId="{8847677D-C1E2-C50A-9C84-D132176A8506}"/>
          </ac:spMkLst>
        </pc:spChg>
      </pc:sldChg>
      <pc:sldChg chg="modSp new mod">
        <pc:chgData name="K ANANTHARAMAN ." userId="657a97e1-2ce3-4dca-9a02-0407d9519339" providerId="ADAL" clId="{F4EAF4EB-D74A-46B8-B473-D45320669AD2}" dt="2023-11-08T07:53:49.540" v="255" actId="20577"/>
        <pc:sldMkLst>
          <pc:docMk/>
          <pc:sldMk cId="3764085085" sldId="264"/>
        </pc:sldMkLst>
        <pc:spChg chg="mod">
          <ac:chgData name="K ANANTHARAMAN ." userId="657a97e1-2ce3-4dca-9a02-0407d9519339" providerId="ADAL" clId="{F4EAF4EB-D74A-46B8-B473-D45320669AD2}" dt="2023-11-08T07:52:20.778" v="232" actId="20577"/>
          <ac:spMkLst>
            <pc:docMk/>
            <pc:sldMk cId="3764085085" sldId="264"/>
            <ac:spMk id="2" creationId="{D59892FE-2EF2-4A8E-CE98-3236D89C1A8C}"/>
          </ac:spMkLst>
        </pc:spChg>
        <pc:spChg chg="mod">
          <ac:chgData name="K ANANTHARAMAN ." userId="657a97e1-2ce3-4dca-9a02-0407d9519339" providerId="ADAL" clId="{F4EAF4EB-D74A-46B8-B473-D45320669AD2}" dt="2023-11-08T07:53:49.540" v="255" actId="20577"/>
          <ac:spMkLst>
            <pc:docMk/>
            <pc:sldMk cId="3764085085" sldId="264"/>
            <ac:spMk id="3" creationId="{A3B14C9D-4A6F-FCD8-F923-AC8D919E9DFD}"/>
          </ac:spMkLst>
        </pc:spChg>
      </pc:sldChg>
      <pc:sldChg chg="modSp add mod">
        <pc:chgData name="K ANANTHARAMAN ." userId="657a97e1-2ce3-4dca-9a02-0407d9519339" providerId="ADAL" clId="{F4EAF4EB-D74A-46B8-B473-D45320669AD2}" dt="2023-11-08T07:55:54.212" v="285" actId="20577"/>
        <pc:sldMkLst>
          <pc:docMk/>
          <pc:sldMk cId="2788756296" sldId="265"/>
        </pc:sldMkLst>
        <pc:spChg chg="mod">
          <ac:chgData name="K ANANTHARAMAN ." userId="657a97e1-2ce3-4dca-9a02-0407d9519339" providerId="ADAL" clId="{F4EAF4EB-D74A-46B8-B473-D45320669AD2}" dt="2023-11-08T07:55:17.597" v="264" actId="20577"/>
          <ac:spMkLst>
            <pc:docMk/>
            <pc:sldMk cId="2788756296" sldId="265"/>
            <ac:spMk id="2" creationId="{D59892FE-2EF2-4A8E-CE98-3236D89C1A8C}"/>
          </ac:spMkLst>
        </pc:spChg>
        <pc:spChg chg="mod">
          <ac:chgData name="K ANANTHARAMAN ." userId="657a97e1-2ce3-4dca-9a02-0407d9519339" providerId="ADAL" clId="{F4EAF4EB-D74A-46B8-B473-D45320669AD2}" dt="2023-11-08T07:55:54.212" v="285" actId="20577"/>
          <ac:spMkLst>
            <pc:docMk/>
            <pc:sldMk cId="2788756296" sldId="265"/>
            <ac:spMk id="3" creationId="{A3B14C9D-4A6F-FCD8-F923-AC8D919E9DFD}"/>
          </ac:spMkLst>
        </pc:spChg>
      </pc:sldChg>
      <pc:sldChg chg="add del">
        <pc:chgData name="K ANANTHARAMAN ." userId="657a97e1-2ce3-4dca-9a02-0407d9519339" providerId="ADAL" clId="{F4EAF4EB-D74A-46B8-B473-D45320669AD2}" dt="2023-11-08T07:55:19.471" v="266"/>
        <pc:sldMkLst>
          <pc:docMk/>
          <pc:sldMk cId="972271975" sldId="266"/>
        </pc:sldMkLst>
      </pc:sldChg>
      <pc:sldChg chg="modSp new mod">
        <pc:chgData name="K ANANTHARAMAN ." userId="657a97e1-2ce3-4dca-9a02-0407d9519339" providerId="ADAL" clId="{F4EAF4EB-D74A-46B8-B473-D45320669AD2}" dt="2023-11-08T07:57:56.845" v="295" actId="20577"/>
        <pc:sldMkLst>
          <pc:docMk/>
          <pc:sldMk cId="3562195612" sldId="266"/>
        </pc:sldMkLst>
        <pc:spChg chg="mod">
          <ac:chgData name="K ANANTHARAMAN ." userId="657a97e1-2ce3-4dca-9a02-0407d9519339" providerId="ADAL" clId="{F4EAF4EB-D74A-46B8-B473-D45320669AD2}" dt="2023-11-08T07:57:56.845" v="295" actId="20577"/>
          <ac:spMkLst>
            <pc:docMk/>
            <pc:sldMk cId="3562195612" sldId="266"/>
            <ac:spMk id="2" creationId="{80F64144-76EF-A7D6-0AE6-FBDB389A625A}"/>
          </ac:spMkLst>
        </pc:spChg>
        <pc:spChg chg="mod">
          <ac:chgData name="K ANANTHARAMAN ." userId="657a97e1-2ce3-4dca-9a02-0407d9519339" providerId="ADAL" clId="{F4EAF4EB-D74A-46B8-B473-D45320669AD2}" dt="2023-11-08T07:57:11.661" v="289"/>
          <ac:spMkLst>
            <pc:docMk/>
            <pc:sldMk cId="3562195612" sldId="266"/>
            <ac:spMk id="3" creationId="{7D466717-DA00-AD8C-CF98-2850045ABA6C}"/>
          </ac:spMkLst>
        </pc:spChg>
      </pc:sldChg>
      <pc:sldChg chg="modSp new mod">
        <pc:chgData name="K ANANTHARAMAN ." userId="657a97e1-2ce3-4dca-9a02-0407d9519339" providerId="ADAL" clId="{F4EAF4EB-D74A-46B8-B473-D45320669AD2}" dt="2023-11-08T07:59:15.591" v="329" actId="20577"/>
        <pc:sldMkLst>
          <pc:docMk/>
          <pc:sldMk cId="3526219002" sldId="267"/>
        </pc:sldMkLst>
        <pc:spChg chg="mod">
          <ac:chgData name="K ANANTHARAMAN ." userId="657a97e1-2ce3-4dca-9a02-0407d9519339" providerId="ADAL" clId="{F4EAF4EB-D74A-46B8-B473-D45320669AD2}" dt="2023-11-08T07:58:11.370" v="308" actId="20577"/>
          <ac:spMkLst>
            <pc:docMk/>
            <pc:sldMk cId="3526219002" sldId="267"/>
            <ac:spMk id="2" creationId="{C2D20C36-C768-A099-AA8C-F6387EAC0ED9}"/>
          </ac:spMkLst>
        </pc:spChg>
        <pc:spChg chg="mod">
          <ac:chgData name="K ANANTHARAMAN ." userId="657a97e1-2ce3-4dca-9a02-0407d9519339" providerId="ADAL" clId="{F4EAF4EB-D74A-46B8-B473-D45320669AD2}" dt="2023-11-08T07:59:15.591" v="329" actId="20577"/>
          <ac:spMkLst>
            <pc:docMk/>
            <pc:sldMk cId="3526219002" sldId="267"/>
            <ac:spMk id="3" creationId="{7BDDD537-B9A4-DEDD-C442-91DFAEF32DC6}"/>
          </ac:spMkLst>
        </pc:spChg>
      </pc:sldChg>
      <pc:sldChg chg="modSp new mod">
        <pc:chgData name="K ANANTHARAMAN ." userId="657a97e1-2ce3-4dca-9a02-0407d9519339" providerId="ADAL" clId="{F4EAF4EB-D74A-46B8-B473-D45320669AD2}" dt="2023-11-08T08:00:25.937" v="349" actId="20577"/>
        <pc:sldMkLst>
          <pc:docMk/>
          <pc:sldMk cId="442979582" sldId="268"/>
        </pc:sldMkLst>
        <pc:spChg chg="mod">
          <ac:chgData name="K ANANTHARAMAN ." userId="657a97e1-2ce3-4dca-9a02-0407d9519339" providerId="ADAL" clId="{F4EAF4EB-D74A-46B8-B473-D45320669AD2}" dt="2023-11-08T07:59:37.263" v="332" actId="20577"/>
          <ac:spMkLst>
            <pc:docMk/>
            <pc:sldMk cId="442979582" sldId="268"/>
            <ac:spMk id="2" creationId="{DFB1251D-2F22-62A6-45CA-71ADB501A120}"/>
          </ac:spMkLst>
        </pc:spChg>
        <pc:spChg chg="mod">
          <ac:chgData name="K ANANTHARAMAN ." userId="657a97e1-2ce3-4dca-9a02-0407d9519339" providerId="ADAL" clId="{F4EAF4EB-D74A-46B8-B473-D45320669AD2}" dt="2023-11-08T08:00:25.937" v="349" actId="20577"/>
          <ac:spMkLst>
            <pc:docMk/>
            <pc:sldMk cId="442979582" sldId="268"/>
            <ac:spMk id="3" creationId="{5980705F-D7DC-1CF3-20F8-28B6A5B4F3CA}"/>
          </ac:spMkLst>
        </pc:spChg>
      </pc:sldChg>
      <pc:sldChg chg="modSp new mod">
        <pc:chgData name="K ANANTHARAMAN ." userId="657a97e1-2ce3-4dca-9a02-0407d9519339" providerId="ADAL" clId="{F4EAF4EB-D74A-46B8-B473-D45320669AD2}" dt="2023-11-08T08:01:16.017" v="440" actId="20577"/>
        <pc:sldMkLst>
          <pc:docMk/>
          <pc:sldMk cId="867693236" sldId="269"/>
        </pc:sldMkLst>
        <pc:spChg chg="mod">
          <ac:chgData name="K ANANTHARAMAN ." userId="657a97e1-2ce3-4dca-9a02-0407d9519339" providerId="ADAL" clId="{F4EAF4EB-D74A-46B8-B473-D45320669AD2}" dt="2023-11-08T08:00:43.933" v="359" actId="20577"/>
          <ac:spMkLst>
            <pc:docMk/>
            <pc:sldMk cId="867693236" sldId="269"/>
            <ac:spMk id="2" creationId="{BAB9E8BE-1789-7AFD-D351-85E5760C5CB3}"/>
          </ac:spMkLst>
        </pc:spChg>
        <pc:spChg chg="mod">
          <ac:chgData name="K ANANTHARAMAN ." userId="657a97e1-2ce3-4dca-9a02-0407d9519339" providerId="ADAL" clId="{F4EAF4EB-D74A-46B8-B473-D45320669AD2}" dt="2023-11-08T08:01:16.017" v="440" actId="20577"/>
          <ac:spMkLst>
            <pc:docMk/>
            <pc:sldMk cId="867693236" sldId="269"/>
            <ac:spMk id="3" creationId="{561E14B2-435C-1335-C12C-21275E4B110E}"/>
          </ac:spMkLst>
        </pc:spChg>
      </pc:sldChg>
      <pc:sldChg chg="modSp new mod">
        <pc:chgData name="K ANANTHARAMAN ." userId="657a97e1-2ce3-4dca-9a02-0407d9519339" providerId="ADAL" clId="{F4EAF4EB-D74A-46B8-B473-D45320669AD2}" dt="2023-11-08T11:17:36.660" v="460" actId="20577"/>
        <pc:sldMkLst>
          <pc:docMk/>
          <pc:sldMk cId="3116602182" sldId="270"/>
        </pc:sldMkLst>
        <pc:spChg chg="mod">
          <ac:chgData name="K ANANTHARAMAN ." userId="657a97e1-2ce3-4dca-9a02-0407d9519339" providerId="ADAL" clId="{F4EAF4EB-D74A-46B8-B473-D45320669AD2}" dt="2023-11-08T11:16:06.226" v="443" actId="20577"/>
          <ac:spMkLst>
            <pc:docMk/>
            <pc:sldMk cId="3116602182" sldId="270"/>
            <ac:spMk id="2" creationId="{8BC9D87A-492F-6D08-528C-09F5BAA2D5AF}"/>
          </ac:spMkLst>
        </pc:spChg>
        <pc:spChg chg="mod">
          <ac:chgData name="K ANANTHARAMAN ." userId="657a97e1-2ce3-4dca-9a02-0407d9519339" providerId="ADAL" clId="{F4EAF4EB-D74A-46B8-B473-D45320669AD2}" dt="2023-11-08T11:17:36.660" v="460" actId="20577"/>
          <ac:spMkLst>
            <pc:docMk/>
            <pc:sldMk cId="3116602182" sldId="270"/>
            <ac:spMk id="3" creationId="{5FF8EB96-A297-BC6C-991F-EE82B9D191F5}"/>
          </ac:spMkLst>
        </pc:spChg>
      </pc:sldChg>
      <pc:sldChg chg="modSp new mod">
        <pc:chgData name="K ANANTHARAMAN ." userId="657a97e1-2ce3-4dca-9a02-0407d9519339" providerId="ADAL" clId="{F4EAF4EB-D74A-46B8-B473-D45320669AD2}" dt="2023-11-08T11:19:26.228" v="508"/>
        <pc:sldMkLst>
          <pc:docMk/>
          <pc:sldMk cId="4050219011" sldId="271"/>
        </pc:sldMkLst>
        <pc:spChg chg="mod">
          <ac:chgData name="K ANANTHARAMAN ." userId="657a97e1-2ce3-4dca-9a02-0407d9519339" providerId="ADAL" clId="{F4EAF4EB-D74A-46B8-B473-D45320669AD2}" dt="2023-11-08T11:17:52.641" v="476" actId="20577"/>
          <ac:spMkLst>
            <pc:docMk/>
            <pc:sldMk cId="4050219011" sldId="271"/>
            <ac:spMk id="2" creationId="{02636D83-0453-E0DE-36BD-4224BDDF9F47}"/>
          </ac:spMkLst>
        </pc:spChg>
        <pc:spChg chg="mod">
          <ac:chgData name="K ANANTHARAMAN ." userId="657a97e1-2ce3-4dca-9a02-0407d9519339" providerId="ADAL" clId="{F4EAF4EB-D74A-46B8-B473-D45320669AD2}" dt="2023-11-08T11:19:26.228" v="508"/>
          <ac:spMkLst>
            <pc:docMk/>
            <pc:sldMk cId="4050219011" sldId="271"/>
            <ac:spMk id="3" creationId="{02903350-8B50-0656-6D84-91779BE59181}"/>
          </ac:spMkLst>
        </pc:spChg>
      </pc:sldChg>
      <pc:sldChg chg="modSp new mod">
        <pc:chgData name="K ANANTHARAMAN ." userId="657a97e1-2ce3-4dca-9a02-0407d9519339" providerId="ADAL" clId="{F4EAF4EB-D74A-46B8-B473-D45320669AD2}" dt="2023-11-08T11:20:48.247" v="543"/>
        <pc:sldMkLst>
          <pc:docMk/>
          <pc:sldMk cId="2855173967" sldId="272"/>
        </pc:sldMkLst>
        <pc:spChg chg="mod">
          <ac:chgData name="K ANANTHARAMAN ." userId="657a97e1-2ce3-4dca-9a02-0407d9519339" providerId="ADAL" clId="{F4EAF4EB-D74A-46B8-B473-D45320669AD2}" dt="2023-11-08T11:19:48.936" v="521" actId="20577"/>
          <ac:spMkLst>
            <pc:docMk/>
            <pc:sldMk cId="2855173967" sldId="272"/>
            <ac:spMk id="2" creationId="{FDDA09BF-0064-AF04-7A0C-F59B74377AEB}"/>
          </ac:spMkLst>
        </pc:spChg>
        <pc:spChg chg="mod">
          <ac:chgData name="K ANANTHARAMAN ." userId="657a97e1-2ce3-4dca-9a02-0407d9519339" providerId="ADAL" clId="{F4EAF4EB-D74A-46B8-B473-D45320669AD2}" dt="2023-11-08T11:20:48.247" v="543"/>
          <ac:spMkLst>
            <pc:docMk/>
            <pc:sldMk cId="2855173967" sldId="272"/>
            <ac:spMk id="3" creationId="{32FC04C4-FE84-25A2-0B60-93FA0D64218E}"/>
          </ac:spMkLst>
        </pc:spChg>
      </pc:sldChg>
      <pc:sldChg chg="modSp new mod">
        <pc:chgData name="K ANANTHARAMAN ." userId="657a97e1-2ce3-4dca-9a02-0407d9519339" providerId="ADAL" clId="{F4EAF4EB-D74A-46B8-B473-D45320669AD2}" dt="2023-11-08T11:23:11.899" v="605" actId="20577"/>
        <pc:sldMkLst>
          <pc:docMk/>
          <pc:sldMk cId="3668158006" sldId="273"/>
        </pc:sldMkLst>
        <pc:spChg chg="mod">
          <ac:chgData name="K ANANTHARAMAN ." userId="657a97e1-2ce3-4dca-9a02-0407d9519339" providerId="ADAL" clId="{F4EAF4EB-D74A-46B8-B473-D45320669AD2}" dt="2023-11-08T11:21:03.208" v="546" actId="20577"/>
          <ac:spMkLst>
            <pc:docMk/>
            <pc:sldMk cId="3668158006" sldId="273"/>
            <ac:spMk id="2" creationId="{293CB613-94C9-727B-5EE1-B7CE65F5D2D2}"/>
          </ac:spMkLst>
        </pc:spChg>
        <pc:spChg chg="mod">
          <ac:chgData name="K ANANTHARAMAN ." userId="657a97e1-2ce3-4dca-9a02-0407d9519339" providerId="ADAL" clId="{F4EAF4EB-D74A-46B8-B473-D45320669AD2}" dt="2023-11-08T11:23:11.899" v="605" actId="20577"/>
          <ac:spMkLst>
            <pc:docMk/>
            <pc:sldMk cId="3668158006" sldId="273"/>
            <ac:spMk id="3" creationId="{80A0489E-2E92-3BFA-3E86-D1CD72E7A462}"/>
          </ac:spMkLst>
        </pc:spChg>
      </pc:sldChg>
      <pc:sldChg chg="modSp new mod">
        <pc:chgData name="K ANANTHARAMAN ." userId="657a97e1-2ce3-4dca-9a02-0407d9519339" providerId="ADAL" clId="{F4EAF4EB-D74A-46B8-B473-D45320669AD2}" dt="2023-11-08T11:23:20.720" v="608" actId="20577"/>
        <pc:sldMkLst>
          <pc:docMk/>
          <pc:sldMk cId="1413923098" sldId="274"/>
        </pc:sldMkLst>
        <pc:spChg chg="mod">
          <ac:chgData name="K ANANTHARAMAN ." userId="657a97e1-2ce3-4dca-9a02-0407d9519339" providerId="ADAL" clId="{F4EAF4EB-D74A-46B8-B473-D45320669AD2}" dt="2023-11-08T11:23:20.720" v="608" actId="20577"/>
          <ac:spMkLst>
            <pc:docMk/>
            <pc:sldMk cId="1413923098" sldId="274"/>
            <ac:spMk id="2" creationId="{029CB64C-2F21-F491-BFFA-8FEFAFC3585C}"/>
          </ac:spMkLst>
        </pc:spChg>
        <pc:spChg chg="mod">
          <ac:chgData name="K ANANTHARAMAN ." userId="657a97e1-2ce3-4dca-9a02-0407d9519339" providerId="ADAL" clId="{F4EAF4EB-D74A-46B8-B473-D45320669AD2}" dt="2023-11-08T11:22:18.270" v="575" actId="20577"/>
          <ac:spMkLst>
            <pc:docMk/>
            <pc:sldMk cId="1413923098" sldId="274"/>
            <ac:spMk id="3" creationId="{37DF40D8-503B-AB75-369E-3AF8D7A15EC4}"/>
          </ac:spMkLst>
        </pc:spChg>
      </pc:sldChg>
      <pc:sldChg chg="modSp new mod">
        <pc:chgData name="K ANANTHARAMAN ." userId="657a97e1-2ce3-4dca-9a02-0407d9519339" providerId="ADAL" clId="{F4EAF4EB-D74A-46B8-B473-D45320669AD2}" dt="2023-11-08T11:24:11.111" v="624"/>
        <pc:sldMkLst>
          <pc:docMk/>
          <pc:sldMk cId="495687524" sldId="275"/>
        </pc:sldMkLst>
        <pc:spChg chg="mod">
          <ac:chgData name="K ANANTHARAMAN ." userId="657a97e1-2ce3-4dca-9a02-0407d9519339" providerId="ADAL" clId="{F4EAF4EB-D74A-46B8-B473-D45320669AD2}" dt="2023-11-08T11:23:31.772" v="621" actId="20577"/>
          <ac:spMkLst>
            <pc:docMk/>
            <pc:sldMk cId="495687524" sldId="275"/>
            <ac:spMk id="2" creationId="{DCA5DACF-3180-9F05-A0AD-0EFB59BC31D8}"/>
          </ac:spMkLst>
        </pc:spChg>
        <pc:spChg chg="mod">
          <ac:chgData name="K ANANTHARAMAN ." userId="657a97e1-2ce3-4dca-9a02-0407d9519339" providerId="ADAL" clId="{F4EAF4EB-D74A-46B8-B473-D45320669AD2}" dt="2023-11-08T11:24:11.111" v="624"/>
          <ac:spMkLst>
            <pc:docMk/>
            <pc:sldMk cId="495687524" sldId="275"/>
            <ac:spMk id="3" creationId="{FCDDA9D9-8F68-85A9-9224-D3F88695E017}"/>
          </ac:spMkLst>
        </pc:spChg>
      </pc:sldChg>
      <pc:sldChg chg="modSp new mod">
        <pc:chgData name="K ANANTHARAMAN ." userId="657a97e1-2ce3-4dca-9a02-0407d9519339" providerId="ADAL" clId="{F4EAF4EB-D74A-46B8-B473-D45320669AD2}" dt="2023-11-08T11:25:32.734" v="633" actId="20577"/>
        <pc:sldMkLst>
          <pc:docMk/>
          <pc:sldMk cId="3283607845" sldId="276"/>
        </pc:sldMkLst>
        <pc:spChg chg="mod">
          <ac:chgData name="K ANANTHARAMAN ." userId="657a97e1-2ce3-4dca-9a02-0407d9519339" providerId="ADAL" clId="{F4EAF4EB-D74A-46B8-B473-D45320669AD2}" dt="2023-11-08T11:24:26.061" v="627" actId="20577"/>
          <ac:spMkLst>
            <pc:docMk/>
            <pc:sldMk cId="3283607845" sldId="276"/>
            <ac:spMk id="2" creationId="{AD019F41-EC3E-77EA-1C40-DCFD1E7E0756}"/>
          </ac:spMkLst>
        </pc:spChg>
        <pc:spChg chg="mod">
          <ac:chgData name="K ANANTHARAMAN ." userId="657a97e1-2ce3-4dca-9a02-0407d9519339" providerId="ADAL" clId="{F4EAF4EB-D74A-46B8-B473-D45320669AD2}" dt="2023-11-08T11:25:32.734" v="633" actId="20577"/>
          <ac:spMkLst>
            <pc:docMk/>
            <pc:sldMk cId="3283607845" sldId="276"/>
            <ac:spMk id="3" creationId="{A6069252-2B4D-5614-41A3-832DA4A779A9}"/>
          </ac:spMkLst>
        </pc:spChg>
      </pc:sldChg>
      <pc:sldChg chg="modSp new mod">
        <pc:chgData name="K ANANTHARAMAN ." userId="657a97e1-2ce3-4dca-9a02-0407d9519339" providerId="ADAL" clId="{F4EAF4EB-D74A-46B8-B473-D45320669AD2}" dt="2023-11-08T11:26:07.476" v="656" actId="20577"/>
        <pc:sldMkLst>
          <pc:docMk/>
          <pc:sldMk cId="1777915486" sldId="277"/>
        </pc:sldMkLst>
        <pc:spChg chg="mod">
          <ac:chgData name="K ANANTHARAMAN ." userId="657a97e1-2ce3-4dca-9a02-0407d9519339" providerId="ADAL" clId="{F4EAF4EB-D74A-46B8-B473-D45320669AD2}" dt="2023-11-08T11:25:42.566" v="643" actId="20577"/>
          <ac:spMkLst>
            <pc:docMk/>
            <pc:sldMk cId="1777915486" sldId="277"/>
            <ac:spMk id="2" creationId="{6E1FEF1F-94BC-4F36-BAA6-37B275E8C5E8}"/>
          </ac:spMkLst>
        </pc:spChg>
        <pc:spChg chg="mod">
          <ac:chgData name="K ANANTHARAMAN ." userId="657a97e1-2ce3-4dca-9a02-0407d9519339" providerId="ADAL" clId="{F4EAF4EB-D74A-46B8-B473-D45320669AD2}" dt="2023-11-08T11:26:07.476" v="656" actId="20577"/>
          <ac:spMkLst>
            <pc:docMk/>
            <pc:sldMk cId="1777915486" sldId="277"/>
            <ac:spMk id="3" creationId="{F4FC26EF-9AF4-45DC-C76A-3735EF3E8DFD}"/>
          </ac:spMkLst>
        </pc:spChg>
      </pc:sldChg>
      <pc:sldChg chg="modSp new mod">
        <pc:chgData name="K ANANTHARAMAN ." userId="657a97e1-2ce3-4dca-9a02-0407d9519339" providerId="ADAL" clId="{F4EAF4EB-D74A-46B8-B473-D45320669AD2}" dt="2023-11-08T11:26:43.426" v="664" actId="20577"/>
        <pc:sldMkLst>
          <pc:docMk/>
          <pc:sldMk cId="1270489267" sldId="278"/>
        </pc:sldMkLst>
        <pc:spChg chg="mod">
          <ac:chgData name="K ANANTHARAMAN ." userId="657a97e1-2ce3-4dca-9a02-0407d9519339" providerId="ADAL" clId="{F4EAF4EB-D74A-46B8-B473-D45320669AD2}" dt="2023-11-08T11:26:22.088" v="660" actId="20577"/>
          <ac:spMkLst>
            <pc:docMk/>
            <pc:sldMk cId="1270489267" sldId="278"/>
            <ac:spMk id="2" creationId="{7D04331A-47EB-8B5B-E44A-8527ACE3F474}"/>
          </ac:spMkLst>
        </pc:spChg>
        <pc:spChg chg="mod">
          <ac:chgData name="K ANANTHARAMAN ." userId="657a97e1-2ce3-4dca-9a02-0407d9519339" providerId="ADAL" clId="{F4EAF4EB-D74A-46B8-B473-D45320669AD2}" dt="2023-11-08T11:26:43.426" v="664" actId="20577"/>
          <ac:spMkLst>
            <pc:docMk/>
            <pc:sldMk cId="1270489267" sldId="278"/>
            <ac:spMk id="3" creationId="{7861CD54-7E8E-CE8C-C08F-C736CF7319EB}"/>
          </ac:spMkLst>
        </pc:spChg>
      </pc:sldChg>
      <pc:sldChg chg="modSp new mod">
        <pc:chgData name="K ANANTHARAMAN ." userId="657a97e1-2ce3-4dca-9a02-0407d9519339" providerId="ADAL" clId="{F4EAF4EB-D74A-46B8-B473-D45320669AD2}" dt="2023-11-08T11:27:51.039" v="682" actId="12"/>
        <pc:sldMkLst>
          <pc:docMk/>
          <pc:sldMk cId="1901662664" sldId="279"/>
        </pc:sldMkLst>
        <pc:spChg chg="mod">
          <ac:chgData name="K ANANTHARAMAN ." userId="657a97e1-2ce3-4dca-9a02-0407d9519339" providerId="ADAL" clId="{F4EAF4EB-D74A-46B8-B473-D45320669AD2}" dt="2023-11-08T11:27:19.637" v="675" actId="20577"/>
          <ac:spMkLst>
            <pc:docMk/>
            <pc:sldMk cId="1901662664" sldId="279"/>
            <ac:spMk id="2" creationId="{7CF7F034-634D-A884-D3DC-071E605582C0}"/>
          </ac:spMkLst>
        </pc:spChg>
        <pc:spChg chg="mod">
          <ac:chgData name="K ANANTHARAMAN ." userId="657a97e1-2ce3-4dca-9a02-0407d9519339" providerId="ADAL" clId="{F4EAF4EB-D74A-46B8-B473-D45320669AD2}" dt="2023-11-08T11:27:51.039" v="682" actId="12"/>
          <ac:spMkLst>
            <pc:docMk/>
            <pc:sldMk cId="1901662664" sldId="279"/>
            <ac:spMk id="3" creationId="{8886AC3A-0869-4990-5CB8-4777098E8DB2}"/>
          </ac:spMkLst>
        </pc:spChg>
      </pc:sldChg>
      <pc:sldChg chg="modSp new mod">
        <pc:chgData name="K ANANTHARAMAN ." userId="657a97e1-2ce3-4dca-9a02-0407d9519339" providerId="ADAL" clId="{F4EAF4EB-D74A-46B8-B473-D45320669AD2}" dt="2023-11-08T12:35:36.147" v="713" actId="27636"/>
        <pc:sldMkLst>
          <pc:docMk/>
          <pc:sldMk cId="3458972460" sldId="280"/>
        </pc:sldMkLst>
        <pc:spChg chg="mod">
          <ac:chgData name="K ANANTHARAMAN ." userId="657a97e1-2ce3-4dca-9a02-0407d9519339" providerId="ADAL" clId="{F4EAF4EB-D74A-46B8-B473-D45320669AD2}" dt="2023-11-08T12:34:01.206" v="686" actId="20577"/>
          <ac:spMkLst>
            <pc:docMk/>
            <pc:sldMk cId="3458972460" sldId="280"/>
            <ac:spMk id="2" creationId="{E1D496C9-AD35-5871-B662-3B31DBB3D569}"/>
          </ac:spMkLst>
        </pc:spChg>
        <pc:spChg chg="mod">
          <ac:chgData name="K ANANTHARAMAN ." userId="657a97e1-2ce3-4dca-9a02-0407d9519339" providerId="ADAL" clId="{F4EAF4EB-D74A-46B8-B473-D45320669AD2}" dt="2023-11-08T12:35:36.147" v="713" actId="27636"/>
          <ac:spMkLst>
            <pc:docMk/>
            <pc:sldMk cId="3458972460" sldId="280"/>
            <ac:spMk id="3" creationId="{E78A4615-FDC2-1010-72E5-D54EABC680E3}"/>
          </ac:spMkLst>
        </pc:spChg>
      </pc:sldChg>
      <pc:sldChg chg="modSp new mod">
        <pc:chgData name="K ANANTHARAMAN ." userId="657a97e1-2ce3-4dca-9a02-0407d9519339" providerId="ADAL" clId="{F4EAF4EB-D74A-46B8-B473-D45320669AD2}" dt="2023-11-08T12:37:30.155" v="744" actId="27636"/>
        <pc:sldMkLst>
          <pc:docMk/>
          <pc:sldMk cId="1688064626" sldId="281"/>
        </pc:sldMkLst>
        <pc:spChg chg="mod">
          <ac:chgData name="K ANANTHARAMAN ." userId="657a97e1-2ce3-4dca-9a02-0407d9519339" providerId="ADAL" clId="{F4EAF4EB-D74A-46B8-B473-D45320669AD2}" dt="2023-11-08T12:36:19.635" v="728" actId="20577"/>
          <ac:spMkLst>
            <pc:docMk/>
            <pc:sldMk cId="1688064626" sldId="281"/>
            <ac:spMk id="2" creationId="{7DBF2374-8095-1FC5-477C-549E43A33972}"/>
          </ac:spMkLst>
        </pc:spChg>
        <pc:spChg chg="mod">
          <ac:chgData name="K ANANTHARAMAN ." userId="657a97e1-2ce3-4dca-9a02-0407d9519339" providerId="ADAL" clId="{F4EAF4EB-D74A-46B8-B473-D45320669AD2}" dt="2023-11-08T12:37:30.155" v="744" actId="27636"/>
          <ac:spMkLst>
            <pc:docMk/>
            <pc:sldMk cId="1688064626" sldId="281"/>
            <ac:spMk id="3" creationId="{C978BEF8-E423-74CD-DD5C-5425B7C2B0A1}"/>
          </ac:spMkLst>
        </pc:spChg>
      </pc:sldChg>
      <pc:sldChg chg="modSp new mod">
        <pc:chgData name="K ANANTHARAMAN ." userId="657a97e1-2ce3-4dca-9a02-0407d9519339" providerId="ADAL" clId="{F4EAF4EB-D74A-46B8-B473-D45320669AD2}" dt="2023-11-08T12:39:12.518" v="767" actId="20577"/>
        <pc:sldMkLst>
          <pc:docMk/>
          <pc:sldMk cId="1055903478" sldId="282"/>
        </pc:sldMkLst>
        <pc:spChg chg="mod">
          <ac:chgData name="K ANANTHARAMAN ." userId="657a97e1-2ce3-4dca-9a02-0407d9519339" providerId="ADAL" clId="{F4EAF4EB-D74A-46B8-B473-D45320669AD2}" dt="2023-11-08T12:37:59.423" v="748" actId="20577"/>
          <ac:spMkLst>
            <pc:docMk/>
            <pc:sldMk cId="1055903478" sldId="282"/>
            <ac:spMk id="2" creationId="{1F2681AA-1674-18C6-E989-06E01B1D795E}"/>
          </ac:spMkLst>
        </pc:spChg>
        <pc:spChg chg="mod">
          <ac:chgData name="K ANANTHARAMAN ." userId="657a97e1-2ce3-4dca-9a02-0407d9519339" providerId="ADAL" clId="{F4EAF4EB-D74A-46B8-B473-D45320669AD2}" dt="2023-11-08T12:39:12.518" v="767" actId="20577"/>
          <ac:spMkLst>
            <pc:docMk/>
            <pc:sldMk cId="1055903478" sldId="282"/>
            <ac:spMk id="3" creationId="{67E1CF73-D412-C81E-99C7-DA8B55FF9460}"/>
          </ac:spMkLst>
        </pc:spChg>
      </pc:sldChg>
      <pc:sldChg chg="addSp modSp new mod">
        <pc:chgData name="K ANANTHARAMAN ." userId="657a97e1-2ce3-4dca-9a02-0407d9519339" providerId="ADAL" clId="{F4EAF4EB-D74A-46B8-B473-D45320669AD2}" dt="2023-11-08T12:44:02.672" v="818" actId="14100"/>
        <pc:sldMkLst>
          <pc:docMk/>
          <pc:sldMk cId="4051221123" sldId="283"/>
        </pc:sldMkLst>
        <pc:spChg chg="mod">
          <ac:chgData name="K ANANTHARAMAN ." userId="657a97e1-2ce3-4dca-9a02-0407d9519339" providerId="ADAL" clId="{F4EAF4EB-D74A-46B8-B473-D45320669AD2}" dt="2023-11-08T12:39:31.735" v="781" actId="20577"/>
          <ac:spMkLst>
            <pc:docMk/>
            <pc:sldMk cId="4051221123" sldId="283"/>
            <ac:spMk id="2" creationId="{37BCADD7-696C-200A-A2AF-197DBA720A0F}"/>
          </ac:spMkLst>
        </pc:spChg>
        <pc:spChg chg="mod">
          <ac:chgData name="K ANANTHARAMAN ." userId="657a97e1-2ce3-4dca-9a02-0407d9519339" providerId="ADAL" clId="{F4EAF4EB-D74A-46B8-B473-D45320669AD2}" dt="2023-11-08T12:43:51.040" v="816" actId="14100"/>
          <ac:spMkLst>
            <pc:docMk/>
            <pc:sldMk cId="4051221123" sldId="283"/>
            <ac:spMk id="3" creationId="{80D98A7D-1A84-3954-74A0-862723B4B523}"/>
          </ac:spMkLst>
        </pc:spChg>
        <pc:picChg chg="add mod">
          <ac:chgData name="K ANANTHARAMAN ." userId="657a97e1-2ce3-4dca-9a02-0407d9519339" providerId="ADAL" clId="{F4EAF4EB-D74A-46B8-B473-D45320669AD2}" dt="2023-11-08T12:44:02.672" v="818" actId="14100"/>
          <ac:picMkLst>
            <pc:docMk/>
            <pc:sldMk cId="4051221123" sldId="283"/>
            <ac:picMk id="1026" creationId="{808BC0EE-CDD8-DC6C-B5C9-187105F988C3}"/>
          </ac:picMkLst>
        </pc:picChg>
      </pc:sldChg>
      <pc:sldChg chg="addSp delSp modSp new mod">
        <pc:chgData name="K ANANTHARAMAN ." userId="657a97e1-2ce3-4dca-9a02-0407d9519339" providerId="ADAL" clId="{F4EAF4EB-D74A-46B8-B473-D45320669AD2}" dt="2023-11-08T12:54:42.967" v="839" actId="108"/>
        <pc:sldMkLst>
          <pc:docMk/>
          <pc:sldMk cId="3356723266" sldId="284"/>
        </pc:sldMkLst>
        <pc:spChg chg="mod">
          <ac:chgData name="K ANANTHARAMAN ." userId="657a97e1-2ce3-4dca-9a02-0407d9519339" providerId="ADAL" clId="{F4EAF4EB-D74A-46B8-B473-D45320669AD2}" dt="2023-11-08T12:53:10.669" v="822" actId="20577"/>
          <ac:spMkLst>
            <pc:docMk/>
            <pc:sldMk cId="3356723266" sldId="284"/>
            <ac:spMk id="2" creationId="{4213835F-0F1C-CFD9-6D19-2ED6BB7C2C5B}"/>
          </ac:spMkLst>
        </pc:spChg>
        <pc:spChg chg="mod">
          <ac:chgData name="K ANANTHARAMAN ." userId="657a97e1-2ce3-4dca-9a02-0407d9519339" providerId="ADAL" clId="{F4EAF4EB-D74A-46B8-B473-D45320669AD2}" dt="2023-11-08T12:54:42.967" v="839" actId="108"/>
          <ac:spMkLst>
            <pc:docMk/>
            <pc:sldMk cId="3356723266" sldId="284"/>
            <ac:spMk id="3" creationId="{B7669E3A-6876-605C-2AB0-9F6AF8B19DEE}"/>
          </ac:spMkLst>
        </pc:spChg>
        <pc:picChg chg="add del">
          <ac:chgData name="K ANANTHARAMAN ." userId="657a97e1-2ce3-4dca-9a02-0407d9519339" providerId="ADAL" clId="{F4EAF4EB-D74A-46B8-B473-D45320669AD2}" dt="2023-11-08T12:53:57.001" v="827"/>
          <ac:picMkLst>
            <pc:docMk/>
            <pc:sldMk cId="3356723266" sldId="284"/>
            <ac:picMk id="2050" creationId="{C7047C55-78BE-A61D-3B60-72B748346939}"/>
          </ac:picMkLst>
        </pc:picChg>
        <pc:picChg chg="add">
          <ac:chgData name="K ANANTHARAMAN ." userId="657a97e1-2ce3-4dca-9a02-0407d9519339" providerId="ADAL" clId="{F4EAF4EB-D74A-46B8-B473-D45320669AD2}" dt="2023-11-08T12:53:57.019" v="828"/>
          <ac:picMkLst>
            <pc:docMk/>
            <pc:sldMk cId="3356723266" sldId="284"/>
            <ac:picMk id="2052" creationId="{5E20A484-3755-D9BA-5217-E0E2E93D68F7}"/>
          </ac:picMkLst>
        </pc:picChg>
      </pc:sldChg>
      <pc:sldChg chg="modSp new mod">
        <pc:chgData name="K ANANTHARAMAN ." userId="657a97e1-2ce3-4dca-9a02-0407d9519339" providerId="ADAL" clId="{F4EAF4EB-D74A-46B8-B473-D45320669AD2}" dt="2023-11-08T12:56:41.412" v="855" actId="27636"/>
        <pc:sldMkLst>
          <pc:docMk/>
          <pc:sldMk cId="4059395894" sldId="285"/>
        </pc:sldMkLst>
        <pc:spChg chg="mod">
          <ac:chgData name="K ANANTHARAMAN ." userId="657a97e1-2ce3-4dca-9a02-0407d9519339" providerId="ADAL" clId="{F4EAF4EB-D74A-46B8-B473-D45320669AD2}" dt="2023-11-08T12:56:24.315" v="850" actId="20577"/>
          <ac:spMkLst>
            <pc:docMk/>
            <pc:sldMk cId="4059395894" sldId="285"/>
            <ac:spMk id="2" creationId="{5BD03563-2A0F-203A-FFAE-131FCCEF8E64}"/>
          </ac:spMkLst>
        </pc:spChg>
        <pc:spChg chg="mod">
          <ac:chgData name="K ANANTHARAMAN ." userId="657a97e1-2ce3-4dca-9a02-0407d9519339" providerId="ADAL" clId="{F4EAF4EB-D74A-46B8-B473-D45320669AD2}" dt="2023-11-08T12:56:41.412" v="855" actId="27636"/>
          <ac:spMkLst>
            <pc:docMk/>
            <pc:sldMk cId="4059395894" sldId="285"/>
            <ac:spMk id="3" creationId="{1E3FCA42-3A06-B0A2-6C84-363C929CE28C}"/>
          </ac:spMkLst>
        </pc:spChg>
      </pc:sldChg>
      <pc:sldChg chg="modSp new mod">
        <pc:chgData name="K ANANTHARAMAN ." userId="657a97e1-2ce3-4dca-9a02-0407d9519339" providerId="ADAL" clId="{F4EAF4EB-D74A-46B8-B473-D45320669AD2}" dt="2023-11-08T12:57:46.151" v="878" actId="20577"/>
        <pc:sldMkLst>
          <pc:docMk/>
          <pc:sldMk cId="4286504357" sldId="286"/>
        </pc:sldMkLst>
        <pc:spChg chg="mod">
          <ac:chgData name="K ANANTHARAMAN ." userId="657a97e1-2ce3-4dca-9a02-0407d9519339" providerId="ADAL" clId="{F4EAF4EB-D74A-46B8-B473-D45320669AD2}" dt="2023-11-08T12:57:10.446" v="859" actId="20577"/>
          <ac:spMkLst>
            <pc:docMk/>
            <pc:sldMk cId="4286504357" sldId="286"/>
            <ac:spMk id="2" creationId="{CA65F984-F98A-19FA-11C6-664BBAF097CC}"/>
          </ac:spMkLst>
        </pc:spChg>
        <pc:spChg chg="mod">
          <ac:chgData name="K ANANTHARAMAN ." userId="657a97e1-2ce3-4dca-9a02-0407d9519339" providerId="ADAL" clId="{F4EAF4EB-D74A-46B8-B473-D45320669AD2}" dt="2023-11-08T12:57:46.151" v="878" actId="20577"/>
          <ac:spMkLst>
            <pc:docMk/>
            <pc:sldMk cId="4286504357" sldId="286"/>
            <ac:spMk id="3" creationId="{D19DEA5A-B953-5D5F-1866-9E84BA872B8E}"/>
          </ac:spMkLst>
        </pc:spChg>
      </pc:sldChg>
      <pc:sldChg chg="modSp new mod">
        <pc:chgData name="K ANANTHARAMAN ." userId="657a97e1-2ce3-4dca-9a02-0407d9519339" providerId="ADAL" clId="{F4EAF4EB-D74A-46B8-B473-D45320669AD2}" dt="2023-11-08T12:58:26.324" v="899" actId="20577"/>
        <pc:sldMkLst>
          <pc:docMk/>
          <pc:sldMk cId="2864238763" sldId="287"/>
        </pc:sldMkLst>
        <pc:spChg chg="mod">
          <ac:chgData name="K ANANTHARAMAN ." userId="657a97e1-2ce3-4dca-9a02-0407d9519339" providerId="ADAL" clId="{F4EAF4EB-D74A-46B8-B473-D45320669AD2}" dt="2023-11-08T12:57:56.045" v="889" actId="20577"/>
          <ac:spMkLst>
            <pc:docMk/>
            <pc:sldMk cId="2864238763" sldId="287"/>
            <ac:spMk id="2" creationId="{7E8ADA2D-FE94-0B87-1055-FE439D48FD1C}"/>
          </ac:spMkLst>
        </pc:spChg>
        <pc:spChg chg="mod">
          <ac:chgData name="K ANANTHARAMAN ." userId="657a97e1-2ce3-4dca-9a02-0407d9519339" providerId="ADAL" clId="{F4EAF4EB-D74A-46B8-B473-D45320669AD2}" dt="2023-11-08T12:58:26.324" v="899" actId="20577"/>
          <ac:spMkLst>
            <pc:docMk/>
            <pc:sldMk cId="2864238763" sldId="287"/>
            <ac:spMk id="3" creationId="{E128BF03-41A2-67DD-690E-02AF3AA6A1B4}"/>
          </ac:spMkLst>
        </pc:spChg>
      </pc:sldChg>
      <pc:sldChg chg="modSp new mod">
        <pc:chgData name="K ANANTHARAMAN ." userId="657a97e1-2ce3-4dca-9a02-0407d9519339" providerId="ADAL" clId="{F4EAF4EB-D74A-46B8-B473-D45320669AD2}" dt="2023-11-08T12:59:37.521" v="930" actId="20577"/>
        <pc:sldMkLst>
          <pc:docMk/>
          <pc:sldMk cId="2221445120" sldId="288"/>
        </pc:sldMkLst>
        <pc:spChg chg="mod">
          <ac:chgData name="K ANANTHARAMAN ." userId="657a97e1-2ce3-4dca-9a02-0407d9519339" providerId="ADAL" clId="{F4EAF4EB-D74A-46B8-B473-D45320669AD2}" dt="2023-11-08T12:59:08.465" v="911" actId="20577"/>
          <ac:spMkLst>
            <pc:docMk/>
            <pc:sldMk cId="2221445120" sldId="288"/>
            <ac:spMk id="2" creationId="{EC2D5FB6-32AE-5786-1F0D-8009E0A67A08}"/>
          </ac:spMkLst>
        </pc:spChg>
        <pc:spChg chg="mod">
          <ac:chgData name="K ANANTHARAMAN ." userId="657a97e1-2ce3-4dca-9a02-0407d9519339" providerId="ADAL" clId="{F4EAF4EB-D74A-46B8-B473-D45320669AD2}" dt="2023-11-08T12:59:37.521" v="930" actId="20577"/>
          <ac:spMkLst>
            <pc:docMk/>
            <pc:sldMk cId="2221445120" sldId="288"/>
            <ac:spMk id="3" creationId="{EC317CD7-7303-4FF5-AA10-B5892B006BF0}"/>
          </ac:spMkLst>
        </pc:spChg>
      </pc:sldChg>
      <pc:sldChg chg="modSp new mod">
        <pc:chgData name="K ANANTHARAMAN ." userId="657a97e1-2ce3-4dca-9a02-0407d9519339" providerId="ADAL" clId="{F4EAF4EB-D74A-46B8-B473-D45320669AD2}" dt="2023-11-08T12:59:59.065" v="935" actId="20577"/>
        <pc:sldMkLst>
          <pc:docMk/>
          <pc:sldMk cId="2931201968" sldId="289"/>
        </pc:sldMkLst>
        <pc:spChg chg="mod">
          <ac:chgData name="K ANANTHARAMAN ." userId="657a97e1-2ce3-4dca-9a02-0407d9519339" providerId="ADAL" clId="{F4EAF4EB-D74A-46B8-B473-D45320669AD2}" dt="2023-11-08T12:59:15.955" v="922" actId="20577"/>
          <ac:spMkLst>
            <pc:docMk/>
            <pc:sldMk cId="2931201968" sldId="289"/>
            <ac:spMk id="2" creationId="{B901A330-F82C-E9B7-2EC1-06871FB6F1A5}"/>
          </ac:spMkLst>
        </pc:spChg>
        <pc:spChg chg="mod">
          <ac:chgData name="K ANANTHARAMAN ." userId="657a97e1-2ce3-4dca-9a02-0407d9519339" providerId="ADAL" clId="{F4EAF4EB-D74A-46B8-B473-D45320669AD2}" dt="2023-11-08T12:59:59.065" v="935" actId="20577"/>
          <ac:spMkLst>
            <pc:docMk/>
            <pc:sldMk cId="2931201968" sldId="289"/>
            <ac:spMk id="3" creationId="{7FB0CC8C-7223-814B-2EFC-E461CDFBD3FE}"/>
          </ac:spMkLst>
        </pc:spChg>
      </pc:sldChg>
      <pc:sldChg chg="addSp delSp modSp new mod">
        <pc:chgData name="K ANANTHARAMAN ." userId="657a97e1-2ce3-4dca-9a02-0407d9519339" providerId="ADAL" clId="{F4EAF4EB-D74A-46B8-B473-D45320669AD2}" dt="2023-11-08T13:01:33.511" v="982" actId="1076"/>
        <pc:sldMkLst>
          <pc:docMk/>
          <pc:sldMk cId="3004947466" sldId="290"/>
        </pc:sldMkLst>
        <pc:spChg chg="mod">
          <ac:chgData name="K ANANTHARAMAN ." userId="657a97e1-2ce3-4dca-9a02-0407d9519339" providerId="ADAL" clId="{F4EAF4EB-D74A-46B8-B473-D45320669AD2}" dt="2023-11-08T13:00:06.324" v="940" actId="20577"/>
          <ac:spMkLst>
            <pc:docMk/>
            <pc:sldMk cId="3004947466" sldId="290"/>
            <ac:spMk id="2" creationId="{94F58B9C-7D8E-5347-4FEF-3240E3EAB822}"/>
          </ac:spMkLst>
        </pc:spChg>
        <pc:spChg chg="mod">
          <ac:chgData name="K ANANTHARAMAN ." userId="657a97e1-2ce3-4dca-9a02-0407d9519339" providerId="ADAL" clId="{F4EAF4EB-D74A-46B8-B473-D45320669AD2}" dt="2023-11-08T13:01:33.511" v="982" actId="1076"/>
          <ac:spMkLst>
            <pc:docMk/>
            <pc:sldMk cId="3004947466" sldId="290"/>
            <ac:spMk id="3" creationId="{C9231D44-FCC3-201E-535B-81EA5712C7EF}"/>
          </ac:spMkLst>
        </pc:spChg>
        <pc:picChg chg="add del mod">
          <ac:chgData name="K ANANTHARAMAN ." userId="657a97e1-2ce3-4dca-9a02-0407d9519339" providerId="ADAL" clId="{F4EAF4EB-D74A-46B8-B473-D45320669AD2}" dt="2023-11-08T13:01:01.766" v="961"/>
          <ac:picMkLst>
            <pc:docMk/>
            <pc:sldMk cId="3004947466" sldId="290"/>
            <ac:picMk id="3074" creationId="{82811CA8-35D1-4874-B8F9-B7BA51168B1C}"/>
          </ac:picMkLst>
        </pc:picChg>
        <pc:picChg chg="add mod">
          <ac:chgData name="K ANANTHARAMAN ." userId="657a97e1-2ce3-4dca-9a02-0407d9519339" providerId="ADAL" clId="{F4EAF4EB-D74A-46B8-B473-D45320669AD2}" dt="2023-11-08T13:01:33.511" v="982" actId="1076"/>
          <ac:picMkLst>
            <pc:docMk/>
            <pc:sldMk cId="3004947466" sldId="290"/>
            <ac:picMk id="3076" creationId="{274AE0A9-10DF-31F3-B890-38E3B84940F3}"/>
          </ac:picMkLst>
        </pc:picChg>
      </pc:sldChg>
      <pc:sldChg chg="modSp new mod">
        <pc:chgData name="K ANANTHARAMAN ." userId="657a97e1-2ce3-4dca-9a02-0407d9519339" providerId="ADAL" clId="{F4EAF4EB-D74A-46B8-B473-D45320669AD2}" dt="2023-11-08T13:02:31.903" v="994" actId="5793"/>
        <pc:sldMkLst>
          <pc:docMk/>
          <pc:sldMk cId="3671775939" sldId="291"/>
        </pc:sldMkLst>
        <pc:spChg chg="mod">
          <ac:chgData name="K ANANTHARAMAN ." userId="657a97e1-2ce3-4dca-9a02-0407d9519339" providerId="ADAL" clId="{F4EAF4EB-D74A-46B8-B473-D45320669AD2}" dt="2023-11-08T13:02:22" v="993" actId="20577"/>
          <ac:spMkLst>
            <pc:docMk/>
            <pc:sldMk cId="3671775939" sldId="291"/>
            <ac:spMk id="2" creationId="{12BB6354-C71D-74E4-8E79-4D9A9F7559E2}"/>
          </ac:spMkLst>
        </pc:spChg>
        <pc:spChg chg="mod">
          <ac:chgData name="K ANANTHARAMAN ." userId="657a97e1-2ce3-4dca-9a02-0407d9519339" providerId="ADAL" clId="{F4EAF4EB-D74A-46B8-B473-D45320669AD2}" dt="2023-11-08T13:02:31.903" v="994" actId="5793"/>
          <ac:spMkLst>
            <pc:docMk/>
            <pc:sldMk cId="3671775939" sldId="291"/>
            <ac:spMk id="3" creationId="{9E8F57DD-845C-A8E3-0116-86CBE64F1D63}"/>
          </ac:spMkLst>
        </pc:spChg>
      </pc:sldChg>
      <pc:sldChg chg="modSp new mod">
        <pc:chgData name="K ANANTHARAMAN ." userId="657a97e1-2ce3-4dca-9a02-0407d9519339" providerId="ADAL" clId="{F4EAF4EB-D74A-46B8-B473-D45320669AD2}" dt="2023-11-08T15:17:44.884" v="1163" actId="20577"/>
        <pc:sldMkLst>
          <pc:docMk/>
          <pc:sldMk cId="195018699" sldId="292"/>
        </pc:sldMkLst>
        <pc:spChg chg="mod">
          <ac:chgData name="K ANANTHARAMAN ." userId="657a97e1-2ce3-4dca-9a02-0407d9519339" providerId="ADAL" clId="{F4EAF4EB-D74A-46B8-B473-D45320669AD2}" dt="2023-11-08T15:15:33.524" v="1012" actId="20577"/>
          <ac:spMkLst>
            <pc:docMk/>
            <pc:sldMk cId="195018699" sldId="292"/>
            <ac:spMk id="2" creationId="{A2F9765E-01E0-2C53-9C04-EECA2C511984}"/>
          </ac:spMkLst>
        </pc:spChg>
        <pc:spChg chg="mod">
          <ac:chgData name="K ANANTHARAMAN ." userId="657a97e1-2ce3-4dca-9a02-0407d9519339" providerId="ADAL" clId="{F4EAF4EB-D74A-46B8-B473-D45320669AD2}" dt="2023-11-08T15:17:44.884" v="1163" actId="20577"/>
          <ac:spMkLst>
            <pc:docMk/>
            <pc:sldMk cId="195018699" sldId="292"/>
            <ac:spMk id="3" creationId="{03878C1D-959F-4177-8C17-06021E27D57B}"/>
          </ac:spMkLst>
        </pc:spChg>
      </pc:sldChg>
      <pc:sldChg chg="modSp new mod">
        <pc:chgData name="K ANANTHARAMAN ." userId="657a97e1-2ce3-4dca-9a02-0407d9519339" providerId="ADAL" clId="{F4EAF4EB-D74A-46B8-B473-D45320669AD2}" dt="2023-11-08T15:18:45.592" v="1174" actId="5793"/>
        <pc:sldMkLst>
          <pc:docMk/>
          <pc:sldMk cId="1849097627" sldId="293"/>
        </pc:sldMkLst>
        <pc:spChg chg="mod">
          <ac:chgData name="K ANANTHARAMAN ." userId="657a97e1-2ce3-4dca-9a02-0407d9519339" providerId="ADAL" clId="{F4EAF4EB-D74A-46B8-B473-D45320669AD2}" dt="2023-11-08T15:17:55.407" v="1167" actId="20577"/>
          <ac:spMkLst>
            <pc:docMk/>
            <pc:sldMk cId="1849097627" sldId="293"/>
            <ac:spMk id="2" creationId="{3F0C7C36-5F20-2084-CD7D-F10397E10D22}"/>
          </ac:spMkLst>
        </pc:spChg>
        <pc:spChg chg="mod">
          <ac:chgData name="K ANANTHARAMAN ." userId="657a97e1-2ce3-4dca-9a02-0407d9519339" providerId="ADAL" clId="{F4EAF4EB-D74A-46B8-B473-D45320669AD2}" dt="2023-11-08T15:18:45.592" v="1174" actId="5793"/>
          <ac:spMkLst>
            <pc:docMk/>
            <pc:sldMk cId="1849097627" sldId="293"/>
            <ac:spMk id="3" creationId="{7CD6E34A-4111-7D19-0C87-AF31599EE9DC}"/>
          </ac:spMkLst>
        </pc:spChg>
      </pc:sldChg>
      <pc:sldChg chg="modSp new mod">
        <pc:chgData name="K ANANTHARAMAN ." userId="657a97e1-2ce3-4dca-9a02-0407d9519339" providerId="ADAL" clId="{F4EAF4EB-D74A-46B8-B473-D45320669AD2}" dt="2023-11-08T15:22:37.498" v="1268" actId="20577"/>
        <pc:sldMkLst>
          <pc:docMk/>
          <pc:sldMk cId="3852682653" sldId="294"/>
        </pc:sldMkLst>
        <pc:spChg chg="mod">
          <ac:chgData name="K ANANTHARAMAN ." userId="657a97e1-2ce3-4dca-9a02-0407d9519339" providerId="ADAL" clId="{F4EAF4EB-D74A-46B8-B473-D45320669AD2}" dt="2023-11-08T15:19:20.600" v="1185" actId="20577"/>
          <ac:spMkLst>
            <pc:docMk/>
            <pc:sldMk cId="3852682653" sldId="294"/>
            <ac:spMk id="2" creationId="{B7112627-7FEE-9307-08D9-10494459E0A3}"/>
          </ac:spMkLst>
        </pc:spChg>
        <pc:spChg chg="mod">
          <ac:chgData name="K ANANTHARAMAN ." userId="657a97e1-2ce3-4dca-9a02-0407d9519339" providerId="ADAL" clId="{F4EAF4EB-D74A-46B8-B473-D45320669AD2}" dt="2023-11-08T15:22:37.498" v="1268" actId="20577"/>
          <ac:spMkLst>
            <pc:docMk/>
            <pc:sldMk cId="3852682653" sldId="294"/>
            <ac:spMk id="3" creationId="{EFA00357-40E4-21B7-CED4-08BD8CAF6195}"/>
          </ac:spMkLst>
        </pc:spChg>
      </pc:sldChg>
      <pc:sldChg chg="modSp new mod">
        <pc:chgData name="K ANANTHARAMAN ." userId="657a97e1-2ce3-4dca-9a02-0407d9519339" providerId="ADAL" clId="{F4EAF4EB-D74A-46B8-B473-D45320669AD2}" dt="2023-11-08T15:23:34.092" v="1291" actId="20577"/>
        <pc:sldMkLst>
          <pc:docMk/>
          <pc:sldMk cId="812613869" sldId="295"/>
        </pc:sldMkLst>
        <pc:spChg chg="mod">
          <ac:chgData name="K ANANTHARAMAN ." userId="657a97e1-2ce3-4dca-9a02-0407d9519339" providerId="ADAL" clId="{F4EAF4EB-D74A-46B8-B473-D45320669AD2}" dt="2023-11-08T15:22:47.207" v="1272" actId="20577"/>
          <ac:spMkLst>
            <pc:docMk/>
            <pc:sldMk cId="812613869" sldId="295"/>
            <ac:spMk id="2" creationId="{7C0A0322-61DD-7F45-F681-9E5937B96170}"/>
          </ac:spMkLst>
        </pc:spChg>
        <pc:spChg chg="mod">
          <ac:chgData name="K ANANTHARAMAN ." userId="657a97e1-2ce3-4dca-9a02-0407d9519339" providerId="ADAL" clId="{F4EAF4EB-D74A-46B8-B473-D45320669AD2}" dt="2023-11-08T15:23:34.092" v="1291" actId="20577"/>
          <ac:spMkLst>
            <pc:docMk/>
            <pc:sldMk cId="812613869" sldId="295"/>
            <ac:spMk id="3" creationId="{415EA8CA-13D4-7110-D14A-F673E7A48D42}"/>
          </ac:spMkLst>
        </pc:spChg>
      </pc:sldChg>
      <pc:sldChg chg="addSp delSp modSp new mod">
        <pc:chgData name="K ANANTHARAMAN ." userId="657a97e1-2ce3-4dca-9a02-0407d9519339" providerId="ADAL" clId="{F4EAF4EB-D74A-46B8-B473-D45320669AD2}" dt="2023-11-08T15:25:25.672" v="1332" actId="20577"/>
        <pc:sldMkLst>
          <pc:docMk/>
          <pc:sldMk cId="602158254" sldId="296"/>
        </pc:sldMkLst>
        <pc:spChg chg="mod">
          <ac:chgData name="K ANANTHARAMAN ." userId="657a97e1-2ce3-4dca-9a02-0407d9519339" providerId="ADAL" clId="{F4EAF4EB-D74A-46B8-B473-D45320669AD2}" dt="2023-11-08T15:25:25.672" v="1332" actId="20577"/>
          <ac:spMkLst>
            <pc:docMk/>
            <pc:sldMk cId="602158254" sldId="296"/>
            <ac:spMk id="2" creationId="{8FF7E88D-6808-204E-F3E3-AF7762C2D11B}"/>
          </ac:spMkLst>
        </pc:spChg>
        <pc:spChg chg="del mod">
          <ac:chgData name="K ANANTHARAMAN ." userId="657a97e1-2ce3-4dca-9a02-0407d9519339" providerId="ADAL" clId="{F4EAF4EB-D74A-46B8-B473-D45320669AD2}" dt="2023-11-08T15:24:51.051" v="1328"/>
          <ac:spMkLst>
            <pc:docMk/>
            <pc:sldMk cId="602158254" sldId="296"/>
            <ac:spMk id="3" creationId="{A2497B02-0EE3-3822-6927-52D30F7CD26A}"/>
          </ac:spMkLst>
        </pc:spChg>
        <pc:picChg chg="add mod">
          <ac:chgData name="K ANANTHARAMAN ." userId="657a97e1-2ce3-4dca-9a02-0407d9519339" providerId="ADAL" clId="{F4EAF4EB-D74A-46B8-B473-D45320669AD2}" dt="2023-11-08T15:24:51.051" v="1328"/>
          <ac:picMkLst>
            <pc:docMk/>
            <pc:sldMk cId="602158254" sldId="296"/>
            <ac:picMk id="4098" creationId="{25798A00-EF4A-2469-CD96-2FFE929CA50D}"/>
          </ac:picMkLst>
        </pc:picChg>
      </pc:sldChg>
      <pc:sldChg chg="modSp new mod">
        <pc:chgData name="K ANANTHARAMAN ." userId="657a97e1-2ce3-4dca-9a02-0407d9519339" providerId="ADAL" clId="{F4EAF4EB-D74A-46B8-B473-D45320669AD2}" dt="2023-11-08T15:25:59.847" v="1352" actId="27636"/>
        <pc:sldMkLst>
          <pc:docMk/>
          <pc:sldMk cId="1842916915" sldId="297"/>
        </pc:sldMkLst>
        <pc:spChg chg="mod">
          <ac:chgData name="K ANANTHARAMAN ." userId="657a97e1-2ce3-4dca-9a02-0407d9519339" providerId="ADAL" clId="{F4EAF4EB-D74A-46B8-B473-D45320669AD2}" dt="2023-11-08T15:25:37.584" v="1346" actId="20577"/>
          <ac:spMkLst>
            <pc:docMk/>
            <pc:sldMk cId="1842916915" sldId="297"/>
            <ac:spMk id="2" creationId="{5A609340-2829-A9ED-B4F3-2BF988CD8FF1}"/>
          </ac:spMkLst>
        </pc:spChg>
        <pc:spChg chg="mod">
          <ac:chgData name="K ANANTHARAMAN ." userId="657a97e1-2ce3-4dca-9a02-0407d9519339" providerId="ADAL" clId="{F4EAF4EB-D74A-46B8-B473-D45320669AD2}" dt="2023-11-08T15:25:59.847" v="1352" actId="27636"/>
          <ac:spMkLst>
            <pc:docMk/>
            <pc:sldMk cId="1842916915" sldId="297"/>
            <ac:spMk id="3" creationId="{61FB3C37-C502-0CCB-A68A-50D007273173}"/>
          </ac:spMkLst>
        </pc:spChg>
      </pc:sldChg>
      <pc:sldChg chg="modSp new mod">
        <pc:chgData name="K ANANTHARAMAN ." userId="657a97e1-2ce3-4dca-9a02-0407d9519339" providerId="ADAL" clId="{F4EAF4EB-D74A-46B8-B473-D45320669AD2}" dt="2023-11-08T15:28:51.914" v="1397" actId="20577"/>
        <pc:sldMkLst>
          <pc:docMk/>
          <pc:sldMk cId="1649049416" sldId="298"/>
        </pc:sldMkLst>
        <pc:spChg chg="mod">
          <ac:chgData name="K ANANTHARAMAN ." userId="657a97e1-2ce3-4dca-9a02-0407d9519339" providerId="ADAL" clId="{F4EAF4EB-D74A-46B8-B473-D45320669AD2}" dt="2023-11-08T15:26:17.374" v="1356" actId="20577"/>
          <ac:spMkLst>
            <pc:docMk/>
            <pc:sldMk cId="1649049416" sldId="298"/>
            <ac:spMk id="2" creationId="{30CC4651-58D8-E066-B51C-6972DE5D7B1D}"/>
          </ac:spMkLst>
        </pc:spChg>
        <pc:spChg chg="mod">
          <ac:chgData name="K ANANTHARAMAN ." userId="657a97e1-2ce3-4dca-9a02-0407d9519339" providerId="ADAL" clId="{F4EAF4EB-D74A-46B8-B473-D45320669AD2}" dt="2023-11-08T15:28:51.914" v="1397" actId="20577"/>
          <ac:spMkLst>
            <pc:docMk/>
            <pc:sldMk cId="1649049416" sldId="298"/>
            <ac:spMk id="3" creationId="{8A0ACBF7-39FE-2DB5-1640-0A20779FD76E}"/>
          </ac:spMkLst>
        </pc:spChg>
      </pc:sldChg>
      <pc:sldChg chg="modSp new mod">
        <pc:chgData name="K ANANTHARAMAN ." userId="657a97e1-2ce3-4dca-9a02-0407d9519339" providerId="ADAL" clId="{F4EAF4EB-D74A-46B8-B473-D45320669AD2}" dt="2023-11-08T15:27:55.841" v="1384" actId="27636"/>
        <pc:sldMkLst>
          <pc:docMk/>
          <pc:sldMk cId="2582474602" sldId="299"/>
        </pc:sldMkLst>
        <pc:spChg chg="mod">
          <ac:chgData name="K ANANTHARAMAN ." userId="657a97e1-2ce3-4dca-9a02-0407d9519339" providerId="ADAL" clId="{F4EAF4EB-D74A-46B8-B473-D45320669AD2}" dt="2023-11-08T15:27:50.527" v="1380" actId="20577"/>
          <ac:spMkLst>
            <pc:docMk/>
            <pc:sldMk cId="2582474602" sldId="299"/>
            <ac:spMk id="2" creationId="{8CC8360C-D01F-F9AA-46A8-28AF1DB3CBC6}"/>
          </ac:spMkLst>
        </pc:spChg>
        <pc:spChg chg="mod">
          <ac:chgData name="K ANANTHARAMAN ." userId="657a97e1-2ce3-4dca-9a02-0407d9519339" providerId="ADAL" clId="{F4EAF4EB-D74A-46B8-B473-D45320669AD2}" dt="2023-11-08T15:27:55.841" v="1384" actId="27636"/>
          <ac:spMkLst>
            <pc:docMk/>
            <pc:sldMk cId="2582474602" sldId="299"/>
            <ac:spMk id="3" creationId="{4C06972E-169B-A8D6-71CE-1D5F22EF9653}"/>
          </ac:spMkLst>
        </pc:spChg>
      </pc:sldChg>
      <pc:sldChg chg="addSp delSp modSp new mod">
        <pc:chgData name="K ANANTHARAMAN ." userId="657a97e1-2ce3-4dca-9a02-0407d9519339" providerId="ADAL" clId="{F4EAF4EB-D74A-46B8-B473-D45320669AD2}" dt="2023-11-08T15:31:09.734" v="1435" actId="20577"/>
        <pc:sldMkLst>
          <pc:docMk/>
          <pc:sldMk cId="1151081527" sldId="300"/>
        </pc:sldMkLst>
        <pc:spChg chg="mod">
          <ac:chgData name="K ANANTHARAMAN ." userId="657a97e1-2ce3-4dca-9a02-0407d9519339" providerId="ADAL" clId="{F4EAF4EB-D74A-46B8-B473-D45320669AD2}" dt="2023-11-08T15:31:09.734" v="1435" actId="20577"/>
          <ac:spMkLst>
            <pc:docMk/>
            <pc:sldMk cId="1151081527" sldId="300"/>
            <ac:spMk id="2" creationId="{29CD4BD9-52F2-9005-99C1-0E86DA98DF63}"/>
          </ac:spMkLst>
        </pc:spChg>
        <pc:spChg chg="del">
          <ac:chgData name="K ANANTHARAMAN ." userId="657a97e1-2ce3-4dca-9a02-0407d9519339" providerId="ADAL" clId="{F4EAF4EB-D74A-46B8-B473-D45320669AD2}" dt="2023-11-08T15:28:35.659" v="1389"/>
          <ac:spMkLst>
            <pc:docMk/>
            <pc:sldMk cId="1151081527" sldId="300"/>
            <ac:spMk id="3" creationId="{08CD6C50-537D-8B83-6160-A855E139D9D8}"/>
          </ac:spMkLst>
        </pc:spChg>
        <pc:picChg chg="add mod">
          <ac:chgData name="K ANANTHARAMAN ." userId="657a97e1-2ce3-4dca-9a02-0407d9519339" providerId="ADAL" clId="{F4EAF4EB-D74A-46B8-B473-D45320669AD2}" dt="2023-11-08T15:28:35.659" v="1389"/>
          <ac:picMkLst>
            <pc:docMk/>
            <pc:sldMk cId="1151081527" sldId="300"/>
            <ac:picMk id="5122" creationId="{6E4AD588-1058-68D5-47D4-1796ACDBC6F3}"/>
          </ac:picMkLst>
        </pc:picChg>
      </pc:sldChg>
      <pc:sldChg chg="modSp new mod">
        <pc:chgData name="K ANANTHARAMAN ." userId="657a97e1-2ce3-4dca-9a02-0407d9519339" providerId="ADAL" clId="{F4EAF4EB-D74A-46B8-B473-D45320669AD2}" dt="2023-11-08T15:30:12.125" v="1432" actId="20577"/>
        <pc:sldMkLst>
          <pc:docMk/>
          <pc:sldMk cId="4292857427" sldId="301"/>
        </pc:sldMkLst>
        <pc:spChg chg="mod">
          <ac:chgData name="K ANANTHARAMAN ." userId="657a97e1-2ce3-4dca-9a02-0407d9519339" providerId="ADAL" clId="{F4EAF4EB-D74A-46B8-B473-D45320669AD2}" dt="2023-11-08T15:29:50.970" v="1410" actId="20577"/>
          <ac:spMkLst>
            <pc:docMk/>
            <pc:sldMk cId="4292857427" sldId="301"/>
            <ac:spMk id="2" creationId="{8AC33FD0-0C3E-E3FA-BFA6-EA1BF312F520}"/>
          </ac:spMkLst>
        </pc:spChg>
        <pc:spChg chg="mod">
          <ac:chgData name="K ANANTHARAMAN ." userId="657a97e1-2ce3-4dca-9a02-0407d9519339" providerId="ADAL" clId="{F4EAF4EB-D74A-46B8-B473-D45320669AD2}" dt="2023-11-08T15:30:12.125" v="1432" actId="20577"/>
          <ac:spMkLst>
            <pc:docMk/>
            <pc:sldMk cId="4292857427" sldId="301"/>
            <ac:spMk id="3" creationId="{614ABCFD-AD7F-40AC-92B4-1AEB120AC090}"/>
          </ac:spMkLst>
        </pc:spChg>
      </pc:sldChg>
      <pc:sldChg chg="modSp new mod">
        <pc:chgData name="K ANANTHARAMAN ." userId="657a97e1-2ce3-4dca-9a02-0407d9519339" providerId="ADAL" clId="{F4EAF4EB-D74A-46B8-B473-D45320669AD2}" dt="2023-11-08T15:33:00.161" v="1459" actId="27636"/>
        <pc:sldMkLst>
          <pc:docMk/>
          <pc:sldMk cId="2801396614" sldId="302"/>
        </pc:sldMkLst>
        <pc:spChg chg="mod">
          <ac:chgData name="K ANANTHARAMAN ." userId="657a97e1-2ce3-4dca-9a02-0407d9519339" providerId="ADAL" clId="{F4EAF4EB-D74A-46B8-B473-D45320669AD2}" dt="2023-11-08T15:32:16.511" v="1442" actId="20577"/>
          <ac:spMkLst>
            <pc:docMk/>
            <pc:sldMk cId="2801396614" sldId="302"/>
            <ac:spMk id="2" creationId="{82A05DB3-A1AF-7320-B141-DDF2284A2EF1}"/>
          </ac:spMkLst>
        </pc:spChg>
        <pc:spChg chg="mod">
          <ac:chgData name="K ANANTHARAMAN ." userId="657a97e1-2ce3-4dca-9a02-0407d9519339" providerId="ADAL" clId="{F4EAF4EB-D74A-46B8-B473-D45320669AD2}" dt="2023-11-08T15:33:00.161" v="1459" actId="27636"/>
          <ac:spMkLst>
            <pc:docMk/>
            <pc:sldMk cId="2801396614" sldId="302"/>
            <ac:spMk id="3" creationId="{F00D41A0-71CF-A115-2933-9507CA44DB5B}"/>
          </ac:spMkLst>
        </pc:spChg>
      </pc:sldChg>
      <pc:sldChg chg="modSp new mod">
        <pc:chgData name="K ANANTHARAMAN ." userId="657a97e1-2ce3-4dca-9a02-0407d9519339" providerId="ADAL" clId="{F4EAF4EB-D74A-46B8-B473-D45320669AD2}" dt="2023-11-08T15:34:15.250" v="1540" actId="20577"/>
        <pc:sldMkLst>
          <pc:docMk/>
          <pc:sldMk cId="2834817454" sldId="303"/>
        </pc:sldMkLst>
        <pc:spChg chg="mod">
          <ac:chgData name="K ANANTHARAMAN ." userId="657a97e1-2ce3-4dca-9a02-0407d9519339" providerId="ADAL" clId="{F4EAF4EB-D74A-46B8-B473-D45320669AD2}" dt="2023-11-08T15:33:16.709" v="1472" actId="20577"/>
          <ac:spMkLst>
            <pc:docMk/>
            <pc:sldMk cId="2834817454" sldId="303"/>
            <ac:spMk id="2" creationId="{1F966D06-224B-A88C-310B-97AD6DF5C0B9}"/>
          </ac:spMkLst>
        </pc:spChg>
        <pc:spChg chg="mod">
          <ac:chgData name="K ANANTHARAMAN ." userId="657a97e1-2ce3-4dca-9a02-0407d9519339" providerId="ADAL" clId="{F4EAF4EB-D74A-46B8-B473-D45320669AD2}" dt="2023-11-08T15:34:15.250" v="1540" actId="20577"/>
          <ac:spMkLst>
            <pc:docMk/>
            <pc:sldMk cId="2834817454" sldId="303"/>
            <ac:spMk id="3" creationId="{24716F65-4210-A2DF-3D2D-D4B1D6FA3D51}"/>
          </ac:spMkLst>
        </pc:spChg>
      </pc:sldChg>
      <pc:sldChg chg="addSp delSp modSp new mod">
        <pc:chgData name="K ANANTHARAMAN ." userId="657a97e1-2ce3-4dca-9a02-0407d9519339" providerId="ADAL" clId="{F4EAF4EB-D74A-46B8-B473-D45320669AD2}" dt="2023-11-08T15:34:55.874" v="1555"/>
        <pc:sldMkLst>
          <pc:docMk/>
          <pc:sldMk cId="1472439819" sldId="304"/>
        </pc:sldMkLst>
        <pc:spChg chg="mod">
          <ac:chgData name="K ANANTHARAMAN ." userId="657a97e1-2ce3-4dca-9a02-0407d9519339" providerId="ADAL" clId="{F4EAF4EB-D74A-46B8-B473-D45320669AD2}" dt="2023-11-08T15:34:52.975" v="1554" actId="20577"/>
          <ac:spMkLst>
            <pc:docMk/>
            <pc:sldMk cId="1472439819" sldId="304"/>
            <ac:spMk id="2" creationId="{38170686-613D-10F3-ED7D-49C912ACBCCE}"/>
          </ac:spMkLst>
        </pc:spChg>
        <pc:spChg chg="del">
          <ac:chgData name="K ANANTHARAMAN ." userId="657a97e1-2ce3-4dca-9a02-0407d9519339" providerId="ADAL" clId="{F4EAF4EB-D74A-46B8-B473-D45320669AD2}" dt="2023-11-08T15:34:55.874" v="1555"/>
          <ac:spMkLst>
            <pc:docMk/>
            <pc:sldMk cId="1472439819" sldId="304"/>
            <ac:spMk id="3" creationId="{AFD2C22D-D662-F650-8488-E9FDAD01BFB4}"/>
          </ac:spMkLst>
        </pc:spChg>
        <pc:picChg chg="add mod">
          <ac:chgData name="K ANANTHARAMAN ." userId="657a97e1-2ce3-4dca-9a02-0407d9519339" providerId="ADAL" clId="{F4EAF4EB-D74A-46B8-B473-D45320669AD2}" dt="2023-11-08T15:34:55.874" v="1555"/>
          <ac:picMkLst>
            <pc:docMk/>
            <pc:sldMk cId="1472439819" sldId="304"/>
            <ac:picMk id="6146" creationId="{3BF221BE-13A5-5BC3-0993-B9B39DF79C4A}"/>
          </ac:picMkLst>
        </pc:picChg>
      </pc:sldChg>
      <pc:sldChg chg="modSp new mod">
        <pc:chgData name="K ANANTHARAMAN ." userId="657a97e1-2ce3-4dca-9a02-0407d9519339" providerId="ADAL" clId="{F4EAF4EB-D74A-46B8-B473-D45320669AD2}" dt="2023-11-08T15:36:12.527" v="1577" actId="20577"/>
        <pc:sldMkLst>
          <pc:docMk/>
          <pc:sldMk cId="1587915722" sldId="305"/>
        </pc:sldMkLst>
        <pc:spChg chg="mod">
          <ac:chgData name="K ANANTHARAMAN ." userId="657a97e1-2ce3-4dca-9a02-0407d9519339" providerId="ADAL" clId="{F4EAF4EB-D74A-46B8-B473-D45320669AD2}" dt="2023-11-08T15:36:12.527" v="1577" actId="20577"/>
          <ac:spMkLst>
            <pc:docMk/>
            <pc:sldMk cId="1587915722" sldId="305"/>
            <ac:spMk id="2" creationId="{C0585A0D-48BB-CE4F-1A5A-842224E5E090}"/>
          </ac:spMkLst>
        </pc:spChg>
        <pc:spChg chg="mod">
          <ac:chgData name="K ANANTHARAMAN ." userId="657a97e1-2ce3-4dca-9a02-0407d9519339" providerId="ADAL" clId="{F4EAF4EB-D74A-46B8-B473-D45320669AD2}" dt="2023-11-08T15:35:48.801" v="1569" actId="20577"/>
          <ac:spMkLst>
            <pc:docMk/>
            <pc:sldMk cId="1587915722" sldId="305"/>
            <ac:spMk id="3" creationId="{E29E945F-A1A2-9349-4C69-6BAA52EFD9AE}"/>
          </ac:spMkLst>
        </pc:spChg>
      </pc:sldChg>
      <pc:sldChg chg="modSp new mod">
        <pc:chgData name="K ANANTHARAMAN ." userId="657a97e1-2ce3-4dca-9a02-0407d9519339" providerId="ADAL" clId="{F4EAF4EB-D74A-46B8-B473-D45320669AD2}" dt="2023-11-08T15:36:25.959" v="1593"/>
        <pc:sldMkLst>
          <pc:docMk/>
          <pc:sldMk cId="628530434" sldId="306"/>
        </pc:sldMkLst>
        <pc:spChg chg="mod">
          <ac:chgData name="K ANANTHARAMAN ." userId="657a97e1-2ce3-4dca-9a02-0407d9519339" providerId="ADAL" clId="{F4EAF4EB-D74A-46B8-B473-D45320669AD2}" dt="2023-11-08T15:36:21.938" v="1588" actId="20577"/>
          <ac:spMkLst>
            <pc:docMk/>
            <pc:sldMk cId="628530434" sldId="306"/>
            <ac:spMk id="2" creationId="{27C3185E-5779-36BD-FF11-3BEEB8D9954F}"/>
          </ac:spMkLst>
        </pc:spChg>
        <pc:spChg chg="mod">
          <ac:chgData name="K ANANTHARAMAN ." userId="657a97e1-2ce3-4dca-9a02-0407d9519339" providerId="ADAL" clId="{F4EAF4EB-D74A-46B8-B473-D45320669AD2}" dt="2023-11-08T15:36:25.959" v="1593"/>
          <ac:spMkLst>
            <pc:docMk/>
            <pc:sldMk cId="628530434" sldId="306"/>
            <ac:spMk id="3" creationId="{C2D4C698-2C60-EDDB-0E4F-9926D3F2C668}"/>
          </ac:spMkLst>
        </pc:spChg>
      </pc:sldChg>
      <pc:sldChg chg="modSp new mod">
        <pc:chgData name="K ANANTHARAMAN ." userId="657a97e1-2ce3-4dca-9a02-0407d9519339" providerId="ADAL" clId="{F4EAF4EB-D74A-46B8-B473-D45320669AD2}" dt="2023-11-08T15:36:48.886" v="1600"/>
        <pc:sldMkLst>
          <pc:docMk/>
          <pc:sldMk cId="1105334132" sldId="307"/>
        </pc:sldMkLst>
        <pc:spChg chg="mod">
          <ac:chgData name="K ANANTHARAMAN ." userId="657a97e1-2ce3-4dca-9a02-0407d9519339" providerId="ADAL" clId="{F4EAF4EB-D74A-46B8-B473-D45320669AD2}" dt="2023-11-08T15:36:31.695" v="1597" actId="20577"/>
          <ac:spMkLst>
            <pc:docMk/>
            <pc:sldMk cId="1105334132" sldId="307"/>
            <ac:spMk id="2" creationId="{92563555-E7C8-EF3B-658B-1B75904A9490}"/>
          </ac:spMkLst>
        </pc:spChg>
        <pc:spChg chg="mod">
          <ac:chgData name="K ANANTHARAMAN ." userId="657a97e1-2ce3-4dca-9a02-0407d9519339" providerId="ADAL" clId="{F4EAF4EB-D74A-46B8-B473-D45320669AD2}" dt="2023-11-08T15:36:48.886" v="1600"/>
          <ac:spMkLst>
            <pc:docMk/>
            <pc:sldMk cId="1105334132" sldId="307"/>
            <ac:spMk id="3" creationId="{1B486A22-DF43-F932-5F34-73B226D31E46}"/>
          </ac:spMkLst>
        </pc:spChg>
      </pc:sldChg>
      <pc:sldChg chg="modSp new mod">
        <pc:chgData name="K ANANTHARAMAN ." userId="657a97e1-2ce3-4dca-9a02-0407d9519339" providerId="ADAL" clId="{F4EAF4EB-D74A-46B8-B473-D45320669AD2}" dt="2023-11-08T15:37:11.782" v="1614"/>
        <pc:sldMkLst>
          <pc:docMk/>
          <pc:sldMk cId="2356510858" sldId="308"/>
        </pc:sldMkLst>
        <pc:spChg chg="mod">
          <ac:chgData name="K ANANTHARAMAN ." userId="657a97e1-2ce3-4dca-9a02-0407d9519339" providerId="ADAL" clId="{F4EAF4EB-D74A-46B8-B473-D45320669AD2}" dt="2023-11-08T15:36:57.080" v="1611" actId="20577"/>
          <ac:spMkLst>
            <pc:docMk/>
            <pc:sldMk cId="2356510858" sldId="308"/>
            <ac:spMk id="2" creationId="{C86B04EA-068E-A893-7CE6-C01496048849}"/>
          </ac:spMkLst>
        </pc:spChg>
        <pc:spChg chg="mod">
          <ac:chgData name="K ANANTHARAMAN ." userId="657a97e1-2ce3-4dca-9a02-0407d9519339" providerId="ADAL" clId="{F4EAF4EB-D74A-46B8-B473-D45320669AD2}" dt="2023-11-08T15:37:11.782" v="1614"/>
          <ac:spMkLst>
            <pc:docMk/>
            <pc:sldMk cId="2356510858" sldId="308"/>
            <ac:spMk id="3" creationId="{E89C486D-51BD-94C6-C6B7-6499F2FB001D}"/>
          </ac:spMkLst>
        </pc:spChg>
      </pc:sldChg>
      <pc:sldChg chg="modSp new mod">
        <pc:chgData name="K ANANTHARAMAN ." userId="657a97e1-2ce3-4dca-9a02-0407d9519339" providerId="ADAL" clId="{F4EAF4EB-D74A-46B8-B473-D45320669AD2}" dt="2023-11-08T15:37:45.154" v="1621"/>
        <pc:sldMkLst>
          <pc:docMk/>
          <pc:sldMk cId="607672204" sldId="309"/>
        </pc:sldMkLst>
        <pc:spChg chg="mod">
          <ac:chgData name="K ANANTHARAMAN ." userId="657a97e1-2ce3-4dca-9a02-0407d9519339" providerId="ADAL" clId="{F4EAF4EB-D74A-46B8-B473-D45320669AD2}" dt="2023-11-08T15:37:31.186" v="1618" actId="20577"/>
          <ac:spMkLst>
            <pc:docMk/>
            <pc:sldMk cId="607672204" sldId="309"/>
            <ac:spMk id="2" creationId="{9495A4DA-A3C1-ADE8-7174-1ED3BE65FB66}"/>
          </ac:spMkLst>
        </pc:spChg>
        <pc:spChg chg="mod">
          <ac:chgData name="K ANANTHARAMAN ." userId="657a97e1-2ce3-4dca-9a02-0407d9519339" providerId="ADAL" clId="{F4EAF4EB-D74A-46B8-B473-D45320669AD2}" dt="2023-11-08T15:37:45.154" v="1621"/>
          <ac:spMkLst>
            <pc:docMk/>
            <pc:sldMk cId="607672204" sldId="309"/>
            <ac:spMk id="3" creationId="{2A59919B-E91C-5561-5750-CA72672925C3}"/>
          </ac:spMkLst>
        </pc:spChg>
      </pc:sldChg>
      <pc:sldChg chg="modSp new mod">
        <pc:chgData name="K ANANTHARAMAN ." userId="657a97e1-2ce3-4dca-9a02-0407d9519339" providerId="ADAL" clId="{F4EAF4EB-D74A-46B8-B473-D45320669AD2}" dt="2023-11-08T15:38:05.424" v="1635"/>
        <pc:sldMkLst>
          <pc:docMk/>
          <pc:sldMk cId="3826263602" sldId="310"/>
        </pc:sldMkLst>
        <pc:spChg chg="mod">
          <ac:chgData name="K ANANTHARAMAN ." userId="657a97e1-2ce3-4dca-9a02-0407d9519339" providerId="ADAL" clId="{F4EAF4EB-D74A-46B8-B473-D45320669AD2}" dt="2023-11-08T15:37:53.545" v="1632" actId="20577"/>
          <ac:spMkLst>
            <pc:docMk/>
            <pc:sldMk cId="3826263602" sldId="310"/>
            <ac:spMk id="2" creationId="{C9D45902-0E64-7BB9-3FA8-373552E7C911}"/>
          </ac:spMkLst>
        </pc:spChg>
        <pc:spChg chg="mod">
          <ac:chgData name="K ANANTHARAMAN ." userId="657a97e1-2ce3-4dca-9a02-0407d9519339" providerId="ADAL" clId="{F4EAF4EB-D74A-46B8-B473-D45320669AD2}" dt="2023-11-08T15:38:05.424" v="1635"/>
          <ac:spMkLst>
            <pc:docMk/>
            <pc:sldMk cId="3826263602" sldId="310"/>
            <ac:spMk id="3" creationId="{C85FBA96-9A05-778B-5EF6-ED172CB2E4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1405-6FBE-EB5B-1452-3B7A5772A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53655B-6451-595C-7FED-BA22D1A4CB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04CFF-C7AE-A85F-59A2-7B984FE8EABB}"/>
              </a:ext>
            </a:extLst>
          </p:cNvPr>
          <p:cNvSpPr>
            <a:spLocks noGrp="1"/>
          </p:cNvSpPr>
          <p:nvPr>
            <p:ph type="dt" sz="half" idx="10"/>
          </p:nvPr>
        </p:nvSpPr>
        <p:spPr/>
        <p:txBody>
          <a:bodyPr/>
          <a:lstStyle/>
          <a:p>
            <a:fld id="{07CD0894-4063-4569-867A-1CB930EDE77A}" type="datetimeFigureOut">
              <a:rPr lang="en-US" smtClean="0"/>
              <a:t>11/8/2023</a:t>
            </a:fld>
            <a:endParaRPr lang="en-US"/>
          </a:p>
        </p:txBody>
      </p:sp>
      <p:sp>
        <p:nvSpPr>
          <p:cNvPr id="5" name="Footer Placeholder 4">
            <a:extLst>
              <a:ext uri="{FF2B5EF4-FFF2-40B4-BE49-F238E27FC236}">
                <a16:creationId xmlns:a16="http://schemas.microsoft.com/office/drawing/2014/main" id="{6CA51E59-5C6E-F966-379F-51DD3AA24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F4DE7-F8D0-6840-7E86-0ABEB44F945A}"/>
              </a:ext>
            </a:extLst>
          </p:cNvPr>
          <p:cNvSpPr>
            <a:spLocks noGrp="1"/>
          </p:cNvSpPr>
          <p:nvPr>
            <p:ph type="sldNum" sz="quarter" idx="12"/>
          </p:nvPr>
        </p:nvSpPr>
        <p:spPr/>
        <p:txBody>
          <a:bodyPr/>
          <a:lstStyle/>
          <a:p>
            <a:fld id="{3805E1A4-34B0-477A-80F6-D13664B021EE}" type="slidenum">
              <a:rPr lang="en-US" smtClean="0"/>
              <a:t>‹#›</a:t>
            </a:fld>
            <a:endParaRPr lang="en-US"/>
          </a:p>
        </p:txBody>
      </p:sp>
    </p:spTree>
    <p:extLst>
      <p:ext uri="{BB962C8B-B14F-4D97-AF65-F5344CB8AC3E}">
        <p14:creationId xmlns:p14="http://schemas.microsoft.com/office/powerpoint/2010/main" val="1688114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6983-9E21-38E3-94F1-C3E982E63F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3D83F0-2AF0-1E9E-5BEA-E37FF803E2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D6A48-6F46-5D55-D295-ADAF51763A3B}"/>
              </a:ext>
            </a:extLst>
          </p:cNvPr>
          <p:cNvSpPr>
            <a:spLocks noGrp="1"/>
          </p:cNvSpPr>
          <p:nvPr>
            <p:ph type="dt" sz="half" idx="10"/>
          </p:nvPr>
        </p:nvSpPr>
        <p:spPr/>
        <p:txBody>
          <a:bodyPr/>
          <a:lstStyle/>
          <a:p>
            <a:fld id="{07CD0894-4063-4569-867A-1CB930EDE77A}" type="datetimeFigureOut">
              <a:rPr lang="en-US" smtClean="0"/>
              <a:t>11/8/2023</a:t>
            </a:fld>
            <a:endParaRPr lang="en-US"/>
          </a:p>
        </p:txBody>
      </p:sp>
      <p:sp>
        <p:nvSpPr>
          <p:cNvPr id="5" name="Footer Placeholder 4">
            <a:extLst>
              <a:ext uri="{FF2B5EF4-FFF2-40B4-BE49-F238E27FC236}">
                <a16:creationId xmlns:a16="http://schemas.microsoft.com/office/drawing/2014/main" id="{DA98ABA2-2236-8467-8893-223922C37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396A6-C12C-61D8-15B7-781093F1D11C}"/>
              </a:ext>
            </a:extLst>
          </p:cNvPr>
          <p:cNvSpPr>
            <a:spLocks noGrp="1"/>
          </p:cNvSpPr>
          <p:nvPr>
            <p:ph type="sldNum" sz="quarter" idx="12"/>
          </p:nvPr>
        </p:nvSpPr>
        <p:spPr/>
        <p:txBody>
          <a:bodyPr/>
          <a:lstStyle/>
          <a:p>
            <a:fld id="{3805E1A4-34B0-477A-80F6-D13664B021EE}" type="slidenum">
              <a:rPr lang="en-US" smtClean="0"/>
              <a:t>‹#›</a:t>
            </a:fld>
            <a:endParaRPr lang="en-US"/>
          </a:p>
        </p:txBody>
      </p:sp>
    </p:spTree>
    <p:extLst>
      <p:ext uri="{BB962C8B-B14F-4D97-AF65-F5344CB8AC3E}">
        <p14:creationId xmlns:p14="http://schemas.microsoft.com/office/powerpoint/2010/main" val="98966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3ED41-60A2-369A-6C07-1602FAFC0B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4CEF0D-8C2C-295C-FA1E-08FF21015A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0CE60-46CC-AEC4-81A5-A1D95568F6AA}"/>
              </a:ext>
            </a:extLst>
          </p:cNvPr>
          <p:cNvSpPr>
            <a:spLocks noGrp="1"/>
          </p:cNvSpPr>
          <p:nvPr>
            <p:ph type="dt" sz="half" idx="10"/>
          </p:nvPr>
        </p:nvSpPr>
        <p:spPr/>
        <p:txBody>
          <a:bodyPr/>
          <a:lstStyle/>
          <a:p>
            <a:fld id="{07CD0894-4063-4569-867A-1CB930EDE77A}" type="datetimeFigureOut">
              <a:rPr lang="en-US" smtClean="0"/>
              <a:t>11/8/2023</a:t>
            </a:fld>
            <a:endParaRPr lang="en-US"/>
          </a:p>
        </p:txBody>
      </p:sp>
      <p:sp>
        <p:nvSpPr>
          <p:cNvPr id="5" name="Footer Placeholder 4">
            <a:extLst>
              <a:ext uri="{FF2B5EF4-FFF2-40B4-BE49-F238E27FC236}">
                <a16:creationId xmlns:a16="http://schemas.microsoft.com/office/drawing/2014/main" id="{C50F5D64-CE46-1AD6-2163-7E4C66459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3F571-74F8-332B-31C8-4435453CCF69}"/>
              </a:ext>
            </a:extLst>
          </p:cNvPr>
          <p:cNvSpPr>
            <a:spLocks noGrp="1"/>
          </p:cNvSpPr>
          <p:nvPr>
            <p:ph type="sldNum" sz="quarter" idx="12"/>
          </p:nvPr>
        </p:nvSpPr>
        <p:spPr/>
        <p:txBody>
          <a:bodyPr/>
          <a:lstStyle/>
          <a:p>
            <a:fld id="{3805E1A4-34B0-477A-80F6-D13664B021EE}" type="slidenum">
              <a:rPr lang="en-US" smtClean="0"/>
              <a:t>‹#›</a:t>
            </a:fld>
            <a:endParaRPr lang="en-US"/>
          </a:p>
        </p:txBody>
      </p:sp>
    </p:spTree>
    <p:extLst>
      <p:ext uri="{BB962C8B-B14F-4D97-AF65-F5344CB8AC3E}">
        <p14:creationId xmlns:p14="http://schemas.microsoft.com/office/powerpoint/2010/main" val="96347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F716-3E3F-381D-B8D7-2FFC0D84D0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CCC070-D811-AB5C-3B88-13E7E0D919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8411D-3752-9832-2540-203110805FB3}"/>
              </a:ext>
            </a:extLst>
          </p:cNvPr>
          <p:cNvSpPr>
            <a:spLocks noGrp="1"/>
          </p:cNvSpPr>
          <p:nvPr>
            <p:ph type="dt" sz="half" idx="10"/>
          </p:nvPr>
        </p:nvSpPr>
        <p:spPr/>
        <p:txBody>
          <a:bodyPr/>
          <a:lstStyle/>
          <a:p>
            <a:fld id="{07CD0894-4063-4569-867A-1CB930EDE77A}" type="datetimeFigureOut">
              <a:rPr lang="en-US" smtClean="0"/>
              <a:t>11/8/2023</a:t>
            </a:fld>
            <a:endParaRPr lang="en-US"/>
          </a:p>
        </p:txBody>
      </p:sp>
      <p:sp>
        <p:nvSpPr>
          <p:cNvPr id="5" name="Footer Placeholder 4">
            <a:extLst>
              <a:ext uri="{FF2B5EF4-FFF2-40B4-BE49-F238E27FC236}">
                <a16:creationId xmlns:a16="http://schemas.microsoft.com/office/drawing/2014/main" id="{6097160E-E398-67DB-E5C9-41C22E7CC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4EE75-256F-09D2-1ECD-61657B1B9229}"/>
              </a:ext>
            </a:extLst>
          </p:cNvPr>
          <p:cNvSpPr>
            <a:spLocks noGrp="1"/>
          </p:cNvSpPr>
          <p:nvPr>
            <p:ph type="sldNum" sz="quarter" idx="12"/>
          </p:nvPr>
        </p:nvSpPr>
        <p:spPr/>
        <p:txBody>
          <a:bodyPr/>
          <a:lstStyle/>
          <a:p>
            <a:fld id="{3805E1A4-34B0-477A-80F6-D13664B021EE}" type="slidenum">
              <a:rPr lang="en-US" smtClean="0"/>
              <a:t>‹#›</a:t>
            </a:fld>
            <a:endParaRPr lang="en-US"/>
          </a:p>
        </p:txBody>
      </p:sp>
    </p:spTree>
    <p:extLst>
      <p:ext uri="{BB962C8B-B14F-4D97-AF65-F5344CB8AC3E}">
        <p14:creationId xmlns:p14="http://schemas.microsoft.com/office/powerpoint/2010/main" val="3295374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57DA-F140-23D1-AF5B-B9DBBF3B1A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654A9A-4213-9A03-2291-4A5FCAD168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E996B-A918-2ABF-7372-5CAA5448B210}"/>
              </a:ext>
            </a:extLst>
          </p:cNvPr>
          <p:cNvSpPr>
            <a:spLocks noGrp="1"/>
          </p:cNvSpPr>
          <p:nvPr>
            <p:ph type="dt" sz="half" idx="10"/>
          </p:nvPr>
        </p:nvSpPr>
        <p:spPr/>
        <p:txBody>
          <a:bodyPr/>
          <a:lstStyle/>
          <a:p>
            <a:fld id="{07CD0894-4063-4569-867A-1CB930EDE77A}" type="datetimeFigureOut">
              <a:rPr lang="en-US" smtClean="0"/>
              <a:t>11/8/2023</a:t>
            </a:fld>
            <a:endParaRPr lang="en-US"/>
          </a:p>
        </p:txBody>
      </p:sp>
      <p:sp>
        <p:nvSpPr>
          <p:cNvPr id="5" name="Footer Placeholder 4">
            <a:extLst>
              <a:ext uri="{FF2B5EF4-FFF2-40B4-BE49-F238E27FC236}">
                <a16:creationId xmlns:a16="http://schemas.microsoft.com/office/drawing/2014/main" id="{7FB06741-33CE-9C4A-52E2-C6A1309B2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6D7A6-31B7-4D26-EA39-DFEABCF4E822}"/>
              </a:ext>
            </a:extLst>
          </p:cNvPr>
          <p:cNvSpPr>
            <a:spLocks noGrp="1"/>
          </p:cNvSpPr>
          <p:nvPr>
            <p:ph type="sldNum" sz="quarter" idx="12"/>
          </p:nvPr>
        </p:nvSpPr>
        <p:spPr/>
        <p:txBody>
          <a:bodyPr/>
          <a:lstStyle/>
          <a:p>
            <a:fld id="{3805E1A4-34B0-477A-80F6-D13664B021EE}" type="slidenum">
              <a:rPr lang="en-US" smtClean="0"/>
              <a:t>‹#›</a:t>
            </a:fld>
            <a:endParaRPr lang="en-US"/>
          </a:p>
        </p:txBody>
      </p:sp>
    </p:spTree>
    <p:extLst>
      <p:ext uri="{BB962C8B-B14F-4D97-AF65-F5344CB8AC3E}">
        <p14:creationId xmlns:p14="http://schemas.microsoft.com/office/powerpoint/2010/main" val="397593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70D7-BAB4-AC34-8A48-2C01835D7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F00657-A68D-E125-D510-59563492EE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27CD28-2280-3B46-68A1-F95083EB92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A29253-4FBC-AA7A-158A-F011F0142618}"/>
              </a:ext>
            </a:extLst>
          </p:cNvPr>
          <p:cNvSpPr>
            <a:spLocks noGrp="1"/>
          </p:cNvSpPr>
          <p:nvPr>
            <p:ph type="dt" sz="half" idx="10"/>
          </p:nvPr>
        </p:nvSpPr>
        <p:spPr/>
        <p:txBody>
          <a:bodyPr/>
          <a:lstStyle/>
          <a:p>
            <a:fld id="{07CD0894-4063-4569-867A-1CB930EDE77A}" type="datetimeFigureOut">
              <a:rPr lang="en-US" smtClean="0"/>
              <a:t>11/8/2023</a:t>
            </a:fld>
            <a:endParaRPr lang="en-US"/>
          </a:p>
        </p:txBody>
      </p:sp>
      <p:sp>
        <p:nvSpPr>
          <p:cNvPr id="6" name="Footer Placeholder 5">
            <a:extLst>
              <a:ext uri="{FF2B5EF4-FFF2-40B4-BE49-F238E27FC236}">
                <a16:creationId xmlns:a16="http://schemas.microsoft.com/office/drawing/2014/main" id="{F76E808A-818D-11EC-5896-246F4499E9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9D408-C30F-9C18-DEE7-35A7A8CC2291}"/>
              </a:ext>
            </a:extLst>
          </p:cNvPr>
          <p:cNvSpPr>
            <a:spLocks noGrp="1"/>
          </p:cNvSpPr>
          <p:nvPr>
            <p:ph type="sldNum" sz="quarter" idx="12"/>
          </p:nvPr>
        </p:nvSpPr>
        <p:spPr/>
        <p:txBody>
          <a:bodyPr/>
          <a:lstStyle/>
          <a:p>
            <a:fld id="{3805E1A4-34B0-477A-80F6-D13664B021EE}" type="slidenum">
              <a:rPr lang="en-US" smtClean="0"/>
              <a:t>‹#›</a:t>
            </a:fld>
            <a:endParaRPr lang="en-US"/>
          </a:p>
        </p:txBody>
      </p:sp>
    </p:spTree>
    <p:extLst>
      <p:ext uri="{BB962C8B-B14F-4D97-AF65-F5344CB8AC3E}">
        <p14:creationId xmlns:p14="http://schemas.microsoft.com/office/powerpoint/2010/main" val="350033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0818-7B0C-CBB9-A3A9-634364C07C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62615D-A960-3738-5D8D-CB6987A749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43D69-B255-4891-8815-9DE8937A6C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5B8BF4-9546-FB34-1EE8-CED83DE8E9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36FD9-1AB9-0436-180B-89C1C24ACB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202E50-7927-6C5B-3154-440420299CBC}"/>
              </a:ext>
            </a:extLst>
          </p:cNvPr>
          <p:cNvSpPr>
            <a:spLocks noGrp="1"/>
          </p:cNvSpPr>
          <p:nvPr>
            <p:ph type="dt" sz="half" idx="10"/>
          </p:nvPr>
        </p:nvSpPr>
        <p:spPr/>
        <p:txBody>
          <a:bodyPr/>
          <a:lstStyle/>
          <a:p>
            <a:fld id="{07CD0894-4063-4569-867A-1CB930EDE77A}" type="datetimeFigureOut">
              <a:rPr lang="en-US" smtClean="0"/>
              <a:t>11/8/2023</a:t>
            </a:fld>
            <a:endParaRPr lang="en-US"/>
          </a:p>
        </p:txBody>
      </p:sp>
      <p:sp>
        <p:nvSpPr>
          <p:cNvPr id="8" name="Footer Placeholder 7">
            <a:extLst>
              <a:ext uri="{FF2B5EF4-FFF2-40B4-BE49-F238E27FC236}">
                <a16:creationId xmlns:a16="http://schemas.microsoft.com/office/drawing/2014/main" id="{388DFD93-776D-88A2-BD69-7F0504C64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914556-F7DC-0A45-1838-76CE83F12D28}"/>
              </a:ext>
            </a:extLst>
          </p:cNvPr>
          <p:cNvSpPr>
            <a:spLocks noGrp="1"/>
          </p:cNvSpPr>
          <p:nvPr>
            <p:ph type="sldNum" sz="quarter" idx="12"/>
          </p:nvPr>
        </p:nvSpPr>
        <p:spPr/>
        <p:txBody>
          <a:bodyPr/>
          <a:lstStyle/>
          <a:p>
            <a:fld id="{3805E1A4-34B0-477A-80F6-D13664B021EE}" type="slidenum">
              <a:rPr lang="en-US" smtClean="0"/>
              <a:t>‹#›</a:t>
            </a:fld>
            <a:endParaRPr lang="en-US"/>
          </a:p>
        </p:txBody>
      </p:sp>
    </p:spTree>
    <p:extLst>
      <p:ext uri="{BB962C8B-B14F-4D97-AF65-F5344CB8AC3E}">
        <p14:creationId xmlns:p14="http://schemas.microsoft.com/office/powerpoint/2010/main" val="29821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6B8B3-1461-F6E1-ED65-606C1471C1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DF3B64-990A-BF85-8CB1-0BBD928DF267}"/>
              </a:ext>
            </a:extLst>
          </p:cNvPr>
          <p:cNvSpPr>
            <a:spLocks noGrp="1"/>
          </p:cNvSpPr>
          <p:nvPr>
            <p:ph type="dt" sz="half" idx="10"/>
          </p:nvPr>
        </p:nvSpPr>
        <p:spPr/>
        <p:txBody>
          <a:bodyPr/>
          <a:lstStyle/>
          <a:p>
            <a:fld id="{07CD0894-4063-4569-867A-1CB930EDE77A}" type="datetimeFigureOut">
              <a:rPr lang="en-US" smtClean="0"/>
              <a:t>11/8/2023</a:t>
            </a:fld>
            <a:endParaRPr lang="en-US"/>
          </a:p>
        </p:txBody>
      </p:sp>
      <p:sp>
        <p:nvSpPr>
          <p:cNvPr id="4" name="Footer Placeholder 3">
            <a:extLst>
              <a:ext uri="{FF2B5EF4-FFF2-40B4-BE49-F238E27FC236}">
                <a16:creationId xmlns:a16="http://schemas.microsoft.com/office/drawing/2014/main" id="{9514BC1A-B6F7-A88A-B668-71591492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9C2B66-2E17-92EA-2F88-A80C3E7C6E2B}"/>
              </a:ext>
            </a:extLst>
          </p:cNvPr>
          <p:cNvSpPr>
            <a:spLocks noGrp="1"/>
          </p:cNvSpPr>
          <p:nvPr>
            <p:ph type="sldNum" sz="quarter" idx="12"/>
          </p:nvPr>
        </p:nvSpPr>
        <p:spPr/>
        <p:txBody>
          <a:bodyPr/>
          <a:lstStyle/>
          <a:p>
            <a:fld id="{3805E1A4-34B0-477A-80F6-D13664B021EE}" type="slidenum">
              <a:rPr lang="en-US" smtClean="0"/>
              <a:t>‹#›</a:t>
            </a:fld>
            <a:endParaRPr lang="en-US"/>
          </a:p>
        </p:txBody>
      </p:sp>
    </p:spTree>
    <p:extLst>
      <p:ext uri="{BB962C8B-B14F-4D97-AF65-F5344CB8AC3E}">
        <p14:creationId xmlns:p14="http://schemas.microsoft.com/office/powerpoint/2010/main" val="347404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E67C2-334E-A13F-B3EF-EDA85DB6F629}"/>
              </a:ext>
            </a:extLst>
          </p:cNvPr>
          <p:cNvSpPr>
            <a:spLocks noGrp="1"/>
          </p:cNvSpPr>
          <p:nvPr>
            <p:ph type="dt" sz="half" idx="10"/>
          </p:nvPr>
        </p:nvSpPr>
        <p:spPr/>
        <p:txBody>
          <a:bodyPr/>
          <a:lstStyle/>
          <a:p>
            <a:fld id="{07CD0894-4063-4569-867A-1CB930EDE77A}" type="datetimeFigureOut">
              <a:rPr lang="en-US" smtClean="0"/>
              <a:t>11/8/2023</a:t>
            </a:fld>
            <a:endParaRPr lang="en-US"/>
          </a:p>
        </p:txBody>
      </p:sp>
      <p:sp>
        <p:nvSpPr>
          <p:cNvPr id="3" name="Footer Placeholder 2">
            <a:extLst>
              <a:ext uri="{FF2B5EF4-FFF2-40B4-BE49-F238E27FC236}">
                <a16:creationId xmlns:a16="http://schemas.microsoft.com/office/drawing/2014/main" id="{16F08914-518F-05F8-3442-698229A301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B8CDCE-BE99-9DDF-7225-94169EA1C234}"/>
              </a:ext>
            </a:extLst>
          </p:cNvPr>
          <p:cNvSpPr>
            <a:spLocks noGrp="1"/>
          </p:cNvSpPr>
          <p:nvPr>
            <p:ph type="sldNum" sz="quarter" idx="12"/>
          </p:nvPr>
        </p:nvSpPr>
        <p:spPr/>
        <p:txBody>
          <a:bodyPr/>
          <a:lstStyle/>
          <a:p>
            <a:fld id="{3805E1A4-34B0-477A-80F6-D13664B021EE}" type="slidenum">
              <a:rPr lang="en-US" smtClean="0"/>
              <a:t>‹#›</a:t>
            </a:fld>
            <a:endParaRPr lang="en-US"/>
          </a:p>
        </p:txBody>
      </p:sp>
    </p:spTree>
    <p:extLst>
      <p:ext uri="{BB962C8B-B14F-4D97-AF65-F5344CB8AC3E}">
        <p14:creationId xmlns:p14="http://schemas.microsoft.com/office/powerpoint/2010/main" val="198397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3C40-FDD2-236F-2BDD-AB619AD67F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68CF6-2AF2-5EF7-4DAB-CE23750A4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693F48-8218-C14F-1124-9A86D9FCA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00A0B-D690-7336-DC73-8E5EC21D6CCF}"/>
              </a:ext>
            </a:extLst>
          </p:cNvPr>
          <p:cNvSpPr>
            <a:spLocks noGrp="1"/>
          </p:cNvSpPr>
          <p:nvPr>
            <p:ph type="dt" sz="half" idx="10"/>
          </p:nvPr>
        </p:nvSpPr>
        <p:spPr/>
        <p:txBody>
          <a:bodyPr/>
          <a:lstStyle/>
          <a:p>
            <a:fld id="{07CD0894-4063-4569-867A-1CB930EDE77A}" type="datetimeFigureOut">
              <a:rPr lang="en-US" smtClean="0"/>
              <a:t>11/8/2023</a:t>
            </a:fld>
            <a:endParaRPr lang="en-US"/>
          </a:p>
        </p:txBody>
      </p:sp>
      <p:sp>
        <p:nvSpPr>
          <p:cNvPr id="6" name="Footer Placeholder 5">
            <a:extLst>
              <a:ext uri="{FF2B5EF4-FFF2-40B4-BE49-F238E27FC236}">
                <a16:creationId xmlns:a16="http://schemas.microsoft.com/office/drawing/2014/main" id="{4216B977-82FF-9180-C705-437904988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5A235-588A-3281-2301-71570A3F0575}"/>
              </a:ext>
            </a:extLst>
          </p:cNvPr>
          <p:cNvSpPr>
            <a:spLocks noGrp="1"/>
          </p:cNvSpPr>
          <p:nvPr>
            <p:ph type="sldNum" sz="quarter" idx="12"/>
          </p:nvPr>
        </p:nvSpPr>
        <p:spPr/>
        <p:txBody>
          <a:bodyPr/>
          <a:lstStyle/>
          <a:p>
            <a:fld id="{3805E1A4-34B0-477A-80F6-D13664B021EE}" type="slidenum">
              <a:rPr lang="en-US" smtClean="0"/>
              <a:t>‹#›</a:t>
            </a:fld>
            <a:endParaRPr lang="en-US"/>
          </a:p>
        </p:txBody>
      </p:sp>
    </p:spTree>
    <p:extLst>
      <p:ext uri="{BB962C8B-B14F-4D97-AF65-F5344CB8AC3E}">
        <p14:creationId xmlns:p14="http://schemas.microsoft.com/office/powerpoint/2010/main" val="302335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6A06-22F8-B54F-4694-961A06000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EFC74C-0EEE-36EE-F36A-F02212385B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BD4A9D-0BBA-0586-F931-0A5E2588C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D8B79D-8254-3C22-5B19-451B16FCDD91}"/>
              </a:ext>
            </a:extLst>
          </p:cNvPr>
          <p:cNvSpPr>
            <a:spLocks noGrp="1"/>
          </p:cNvSpPr>
          <p:nvPr>
            <p:ph type="dt" sz="half" idx="10"/>
          </p:nvPr>
        </p:nvSpPr>
        <p:spPr/>
        <p:txBody>
          <a:bodyPr/>
          <a:lstStyle/>
          <a:p>
            <a:fld id="{07CD0894-4063-4569-867A-1CB930EDE77A}" type="datetimeFigureOut">
              <a:rPr lang="en-US" smtClean="0"/>
              <a:t>11/8/2023</a:t>
            </a:fld>
            <a:endParaRPr lang="en-US"/>
          </a:p>
        </p:txBody>
      </p:sp>
      <p:sp>
        <p:nvSpPr>
          <p:cNvPr id="6" name="Footer Placeholder 5">
            <a:extLst>
              <a:ext uri="{FF2B5EF4-FFF2-40B4-BE49-F238E27FC236}">
                <a16:creationId xmlns:a16="http://schemas.microsoft.com/office/drawing/2014/main" id="{B139CD2C-4B4E-4EBC-FA48-423F35566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6AB1D-5D2F-0FD3-DC6F-4CBBF2223026}"/>
              </a:ext>
            </a:extLst>
          </p:cNvPr>
          <p:cNvSpPr>
            <a:spLocks noGrp="1"/>
          </p:cNvSpPr>
          <p:nvPr>
            <p:ph type="sldNum" sz="quarter" idx="12"/>
          </p:nvPr>
        </p:nvSpPr>
        <p:spPr/>
        <p:txBody>
          <a:bodyPr/>
          <a:lstStyle/>
          <a:p>
            <a:fld id="{3805E1A4-34B0-477A-80F6-D13664B021EE}" type="slidenum">
              <a:rPr lang="en-US" smtClean="0"/>
              <a:t>‹#›</a:t>
            </a:fld>
            <a:endParaRPr lang="en-US"/>
          </a:p>
        </p:txBody>
      </p:sp>
    </p:spTree>
    <p:extLst>
      <p:ext uri="{BB962C8B-B14F-4D97-AF65-F5344CB8AC3E}">
        <p14:creationId xmlns:p14="http://schemas.microsoft.com/office/powerpoint/2010/main" val="347548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4881A-FB36-96BE-EBDA-E366017788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60EEDE-F9C4-8CB8-90A6-CB8E218EE6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7931A-E20E-EEA9-C397-3CAC93398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D0894-4063-4569-867A-1CB930EDE77A}" type="datetimeFigureOut">
              <a:rPr lang="en-US" smtClean="0"/>
              <a:t>11/8/2023</a:t>
            </a:fld>
            <a:endParaRPr lang="en-US"/>
          </a:p>
        </p:txBody>
      </p:sp>
      <p:sp>
        <p:nvSpPr>
          <p:cNvPr id="5" name="Footer Placeholder 4">
            <a:extLst>
              <a:ext uri="{FF2B5EF4-FFF2-40B4-BE49-F238E27FC236}">
                <a16:creationId xmlns:a16="http://schemas.microsoft.com/office/drawing/2014/main" id="{65A9DA05-3527-67D4-AA66-A1E2A6F94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9AF204-C546-6AF0-6194-CD191DC13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5E1A4-34B0-477A-80F6-D13664B021EE}" type="slidenum">
              <a:rPr lang="en-US" smtClean="0"/>
              <a:t>‹#›</a:t>
            </a:fld>
            <a:endParaRPr lang="en-US"/>
          </a:p>
        </p:txBody>
      </p:sp>
    </p:spTree>
    <p:extLst>
      <p:ext uri="{BB962C8B-B14F-4D97-AF65-F5344CB8AC3E}">
        <p14:creationId xmlns:p14="http://schemas.microsoft.com/office/powerpoint/2010/main" val="4215126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DDCE-E070-59DC-039E-78BC5CAB3112}"/>
              </a:ext>
            </a:extLst>
          </p:cNvPr>
          <p:cNvSpPr>
            <a:spLocks noGrp="1"/>
          </p:cNvSpPr>
          <p:nvPr>
            <p:ph type="ctrTitle"/>
          </p:nvPr>
        </p:nvSpPr>
        <p:spPr/>
        <p:txBody>
          <a:bodyPr/>
          <a:lstStyle/>
          <a:p>
            <a:r>
              <a:rPr lang="en-US" dirty="0"/>
              <a:t>Review of Old Question Paper (EC3-R S2-22-23)</a:t>
            </a:r>
          </a:p>
        </p:txBody>
      </p:sp>
      <p:sp>
        <p:nvSpPr>
          <p:cNvPr id="3" name="Subtitle 2">
            <a:extLst>
              <a:ext uri="{FF2B5EF4-FFF2-40B4-BE49-F238E27FC236}">
                <a16:creationId xmlns:a16="http://schemas.microsoft.com/office/drawing/2014/main" id="{1BAD5BDA-BD6F-A35F-9911-838F0E127FF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22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92FE-2EF2-4A8E-CE98-3236D89C1A8C}"/>
              </a:ext>
            </a:extLst>
          </p:cNvPr>
          <p:cNvSpPr>
            <a:spLocks noGrp="1"/>
          </p:cNvSpPr>
          <p:nvPr>
            <p:ph type="title"/>
          </p:nvPr>
        </p:nvSpPr>
        <p:spPr/>
        <p:txBody>
          <a:bodyPr/>
          <a:lstStyle/>
          <a:p>
            <a:r>
              <a:rPr lang="en-US" dirty="0"/>
              <a:t>Q4-Answer </a:t>
            </a:r>
          </a:p>
        </p:txBody>
      </p:sp>
      <p:sp>
        <p:nvSpPr>
          <p:cNvPr id="3" name="Content Placeholder 2">
            <a:extLst>
              <a:ext uri="{FF2B5EF4-FFF2-40B4-BE49-F238E27FC236}">
                <a16:creationId xmlns:a16="http://schemas.microsoft.com/office/drawing/2014/main" id="{A3B14C9D-4A6F-FCD8-F923-AC8D919E9DFD}"/>
              </a:ext>
            </a:extLst>
          </p:cNvPr>
          <p:cNvSpPr>
            <a:spLocks noGrp="1"/>
          </p:cNvSpPr>
          <p:nvPr>
            <p:ph idx="1"/>
          </p:nvPr>
        </p:nvSpPr>
        <p:spPr/>
        <p:txBody>
          <a:bodyPr>
            <a:normAutofit fontScale="62500" lnSpcReduction="20000"/>
          </a:bodyPr>
          <a:lstStyle/>
          <a:p>
            <a:r>
              <a:rPr lang="en-US" b="1" dirty="0"/>
              <a:t>Which of the following descriptions best describes a project?</a:t>
            </a:r>
            <a:r>
              <a:rPr lang="en-US" dirty="0"/>
              <a:t>	     </a:t>
            </a:r>
          </a:p>
          <a:p>
            <a:pPr marL="514350" indent="-514350">
              <a:buFont typeface="+mj-lt"/>
              <a:buAutoNum type="arabicPeriod"/>
            </a:pPr>
            <a:r>
              <a:rPr lang="en-US" dirty="0"/>
              <a:t>Building a new house (P)</a:t>
            </a:r>
          </a:p>
          <a:p>
            <a:pPr marL="514350" indent="-514350">
              <a:buFont typeface="+mj-lt"/>
              <a:buAutoNum type="arabicPeriod"/>
            </a:pPr>
            <a:r>
              <a:rPr lang="en-US" dirty="0"/>
              <a:t>Developing a new </a:t>
            </a:r>
            <a:r>
              <a:rPr lang="en-US" sz="2900" dirty="0"/>
              <a:t>software</a:t>
            </a:r>
            <a:r>
              <a:rPr lang="en-US" dirty="0"/>
              <a:t> application (P)</a:t>
            </a:r>
          </a:p>
          <a:p>
            <a:pPr marL="514350" indent="-514350">
              <a:buFont typeface="+mj-lt"/>
              <a:buAutoNum type="arabicPeriod"/>
            </a:pPr>
            <a:r>
              <a:rPr lang="en-US" dirty="0"/>
              <a:t>Performing an assessment of current manufacturing processes</a:t>
            </a:r>
          </a:p>
          <a:p>
            <a:pPr marL="514350" indent="-514350">
              <a:buFont typeface="+mj-lt"/>
              <a:buAutoNum type="arabicPeriod"/>
            </a:pPr>
            <a:r>
              <a:rPr lang="en-US" dirty="0"/>
              <a:t>Improving an organizational business process</a:t>
            </a:r>
          </a:p>
          <a:p>
            <a:pPr marL="514350" indent="-514350">
              <a:buFont typeface="+mj-lt"/>
              <a:buAutoNum type="arabicPeriod"/>
            </a:pPr>
            <a:r>
              <a:rPr lang="en-US" dirty="0"/>
              <a:t>Writing a book (P)</a:t>
            </a:r>
          </a:p>
          <a:p>
            <a:pPr marL="514350" indent="-514350">
              <a:buFont typeface="+mj-lt"/>
              <a:buAutoNum type="arabicPeriod"/>
            </a:pPr>
            <a:r>
              <a:rPr lang="en-US" dirty="0"/>
              <a:t>Relocating a company’s technology infrastructure to a new location or to a cloud platform</a:t>
            </a:r>
          </a:p>
          <a:p>
            <a:pPr marL="514350" indent="-514350">
              <a:buFont typeface="+mj-lt"/>
              <a:buAutoNum type="arabicPeriod"/>
            </a:pPr>
            <a:r>
              <a:rPr lang="en-US" dirty="0"/>
              <a:t>Merging two organizations (P)</a:t>
            </a:r>
          </a:p>
          <a:p>
            <a:pPr marL="514350" indent="-514350">
              <a:buFont typeface="+mj-lt"/>
              <a:buAutoNum type="arabicPeriod"/>
            </a:pPr>
            <a:r>
              <a:rPr lang="en-US" dirty="0"/>
              <a:t>Developing a new medical device.   (8)</a:t>
            </a:r>
          </a:p>
          <a:p>
            <a:pPr marL="514350" indent="-514350">
              <a:buFont typeface="+mj-lt"/>
              <a:buAutoNum type="arabicPeriod"/>
            </a:pPr>
            <a:r>
              <a:rPr lang="en-US" dirty="0"/>
              <a:t>Performing accounts receivable and accounts payable activities</a:t>
            </a:r>
          </a:p>
          <a:p>
            <a:pPr marL="514350" indent="-514350">
              <a:buFont typeface="+mj-lt"/>
              <a:buAutoNum type="arabicPeriod"/>
            </a:pPr>
            <a:r>
              <a:rPr lang="en-US" dirty="0"/>
              <a:t>Executing daily manufacturing orders</a:t>
            </a:r>
          </a:p>
          <a:p>
            <a:pPr marL="514350" indent="-514350">
              <a:buFont typeface="+mj-lt"/>
              <a:buAutoNum type="arabicPeriod"/>
            </a:pPr>
            <a:r>
              <a:rPr lang="en-US" dirty="0"/>
              <a:t>Performing recommended equipment maintenance procedures</a:t>
            </a:r>
          </a:p>
          <a:p>
            <a:pPr marL="514350" indent="-514350">
              <a:buFont typeface="+mj-lt"/>
              <a:buAutoNum type="arabicPeriod"/>
            </a:pPr>
            <a:r>
              <a:rPr lang="en-US" dirty="0"/>
              <a:t>Conducting customer account maintenance	</a:t>
            </a:r>
          </a:p>
        </p:txBody>
      </p:sp>
    </p:spTree>
    <p:extLst>
      <p:ext uri="{BB962C8B-B14F-4D97-AF65-F5344CB8AC3E}">
        <p14:creationId xmlns:p14="http://schemas.microsoft.com/office/powerpoint/2010/main" val="2788756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4144-76EF-A7D6-0AE6-FBDB389A625A}"/>
              </a:ext>
            </a:extLst>
          </p:cNvPr>
          <p:cNvSpPr>
            <a:spLocks noGrp="1"/>
          </p:cNvSpPr>
          <p:nvPr>
            <p:ph type="title"/>
          </p:nvPr>
        </p:nvSpPr>
        <p:spPr/>
        <p:txBody>
          <a:bodyPr/>
          <a:lstStyle/>
          <a:p>
            <a:r>
              <a:rPr lang="en-US" dirty="0"/>
              <a:t>Q5</a:t>
            </a:r>
          </a:p>
        </p:txBody>
      </p:sp>
      <p:sp>
        <p:nvSpPr>
          <p:cNvPr id="3" name="Content Placeholder 2">
            <a:extLst>
              <a:ext uri="{FF2B5EF4-FFF2-40B4-BE49-F238E27FC236}">
                <a16:creationId xmlns:a16="http://schemas.microsoft.com/office/drawing/2014/main" id="{7D466717-DA00-AD8C-CF98-2850045ABA6C}"/>
              </a:ext>
            </a:extLst>
          </p:cNvPr>
          <p:cNvSpPr>
            <a:spLocks noGrp="1"/>
          </p:cNvSpPr>
          <p:nvPr>
            <p:ph idx="1"/>
          </p:nvPr>
        </p:nvSpPr>
        <p:spPr/>
        <p:txBody>
          <a:bodyPr/>
          <a:lstStyle/>
          <a:p>
            <a:r>
              <a:rPr lang="en-US" dirty="0"/>
              <a:t>A self-organizing Agile Team has the ability to choose how it accomplishes its work. In practice, how does this team behavior present itself in a variety of ways during a sprint? Make a list of at least six ways. </a:t>
            </a:r>
          </a:p>
        </p:txBody>
      </p:sp>
    </p:spTree>
    <p:extLst>
      <p:ext uri="{BB962C8B-B14F-4D97-AF65-F5344CB8AC3E}">
        <p14:creationId xmlns:p14="http://schemas.microsoft.com/office/powerpoint/2010/main" val="356219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0C36-C768-A099-AA8C-F6387EAC0ED9}"/>
              </a:ext>
            </a:extLst>
          </p:cNvPr>
          <p:cNvSpPr>
            <a:spLocks noGrp="1"/>
          </p:cNvSpPr>
          <p:nvPr>
            <p:ph type="title"/>
          </p:nvPr>
        </p:nvSpPr>
        <p:spPr/>
        <p:txBody>
          <a:bodyPr/>
          <a:lstStyle/>
          <a:p>
            <a:r>
              <a:rPr lang="en-US" dirty="0"/>
              <a:t>Q5- Answer</a:t>
            </a:r>
          </a:p>
        </p:txBody>
      </p:sp>
      <p:sp>
        <p:nvSpPr>
          <p:cNvPr id="3" name="Content Placeholder 2">
            <a:extLst>
              <a:ext uri="{FF2B5EF4-FFF2-40B4-BE49-F238E27FC236}">
                <a16:creationId xmlns:a16="http://schemas.microsoft.com/office/drawing/2014/main" id="{7BDDD537-B9A4-DEDD-C442-91DFAEF32DC6}"/>
              </a:ext>
            </a:extLst>
          </p:cNvPr>
          <p:cNvSpPr>
            <a:spLocks noGrp="1"/>
          </p:cNvSpPr>
          <p:nvPr>
            <p:ph idx="1"/>
          </p:nvPr>
        </p:nvSpPr>
        <p:spPr/>
        <p:txBody>
          <a:bodyPr>
            <a:normAutofit fontScale="85000" lnSpcReduction="20000"/>
          </a:bodyPr>
          <a:lstStyle/>
          <a:p>
            <a:r>
              <a:rPr lang="en-US" dirty="0"/>
              <a:t>Scrum Teams take ownership of their processes..</a:t>
            </a:r>
          </a:p>
          <a:p>
            <a:r>
              <a:rPr lang="en-US" dirty="0"/>
              <a:t>Scrum Teams determine a Sprint Goal together. </a:t>
            </a:r>
          </a:p>
          <a:p>
            <a:r>
              <a:rPr lang="en-US" dirty="0"/>
              <a:t>Development Team members don’t wait until the Daily Scrum to bring up challenges or impediments.</a:t>
            </a:r>
          </a:p>
          <a:p>
            <a:r>
              <a:rPr lang="en-US" dirty="0"/>
              <a:t>Development Team members decide how and when to swarm problems that jeopardize the Sprint Goal.</a:t>
            </a:r>
          </a:p>
          <a:p>
            <a:r>
              <a:rPr lang="en-US" dirty="0"/>
              <a:t>Development Team members update their Sprint Backlog to reflect current progress and new learning.</a:t>
            </a:r>
          </a:p>
          <a:p>
            <a:r>
              <a:rPr lang="en-US" dirty="0"/>
              <a:t>Scrum Team members address and resolve their own disagreements and conflicts.</a:t>
            </a:r>
          </a:p>
          <a:p>
            <a:r>
              <a:rPr lang="en-US" dirty="0"/>
              <a:t>Scrum Teams make consensus-based decisions in a timely manner. They determine if they need to consult outside expertise.</a:t>
            </a:r>
          </a:p>
          <a:p>
            <a:endParaRPr lang="en-US" dirty="0"/>
          </a:p>
        </p:txBody>
      </p:sp>
    </p:spTree>
    <p:extLst>
      <p:ext uri="{BB962C8B-B14F-4D97-AF65-F5344CB8AC3E}">
        <p14:creationId xmlns:p14="http://schemas.microsoft.com/office/powerpoint/2010/main" val="3526219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251D-2F22-62A6-45CA-71ADB501A120}"/>
              </a:ext>
            </a:extLst>
          </p:cNvPr>
          <p:cNvSpPr>
            <a:spLocks noGrp="1"/>
          </p:cNvSpPr>
          <p:nvPr>
            <p:ph type="title"/>
          </p:nvPr>
        </p:nvSpPr>
        <p:spPr/>
        <p:txBody>
          <a:bodyPr/>
          <a:lstStyle/>
          <a:p>
            <a:r>
              <a:rPr lang="en-US" dirty="0"/>
              <a:t>Q6</a:t>
            </a:r>
          </a:p>
        </p:txBody>
      </p:sp>
      <p:sp>
        <p:nvSpPr>
          <p:cNvPr id="3" name="Content Placeholder 2">
            <a:extLst>
              <a:ext uri="{FF2B5EF4-FFF2-40B4-BE49-F238E27FC236}">
                <a16:creationId xmlns:a16="http://schemas.microsoft.com/office/drawing/2014/main" id="{5980705F-D7DC-1CF3-20F8-28B6A5B4F3CA}"/>
              </a:ext>
            </a:extLst>
          </p:cNvPr>
          <p:cNvSpPr>
            <a:spLocks noGrp="1"/>
          </p:cNvSpPr>
          <p:nvPr>
            <p:ph idx="1"/>
          </p:nvPr>
        </p:nvSpPr>
        <p:spPr/>
        <p:txBody>
          <a:bodyPr/>
          <a:lstStyle/>
          <a:p>
            <a:pPr marL="0" indent="0">
              <a:buNone/>
            </a:pPr>
            <a:r>
              <a:rPr lang="en-US" dirty="0"/>
              <a:t>1."Working Software Is the Primary Measure of Progress," says one Agile principle. Why is it difficult and problematic to measure progress on a software development project using the Waterfall method? How does the Agile method attempt to address this?	</a:t>
            </a:r>
          </a:p>
          <a:p>
            <a:pPr marL="0" indent="0">
              <a:buNone/>
            </a:pPr>
            <a:endParaRPr lang="en-US" dirty="0"/>
          </a:p>
          <a:p>
            <a:pPr marL="0" indent="0">
              <a:buNone/>
            </a:pPr>
            <a:r>
              <a:rPr lang="en-US" dirty="0"/>
              <a:t>			2. Product backlog grooming is an important stage in the Scrum process that is not reflected directly in the Scrum framework diagram. Who are the meeting's attendees, and mention at least four meeting outcomes?</a:t>
            </a:r>
          </a:p>
          <a:p>
            <a:endParaRPr lang="en-US" dirty="0"/>
          </a:p>
        </p:txBody>
      </p:sp>
    </p:spTree>
    <p:extLst>
      <p:ext uri="{BB962C8B-B14F-4D97-AF65-F5344CB8AC3E}">
        <p14:creationId xmlns:p14="http://schemas.microsoft.com/office/powerpoint/2010/main" val="44297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E8BE-1789-7AFD-D351-85E5760C5CB3}"/>
              </a:ext>
            </a:extLst>
          </p:cNvPr>
          <p:cNvSpPr>
            <a:spLocks noGrp="1"/>
          </p:cNvSpPr>
          <p:nvPr>
            <p:ph type="title"/>
          </p:nvPr>
        </p:nvSpPr>
        <p:spPr/>
        <p:txBody>
          <a:bodyPr/>
          <a:lstStyle/>
          <a:p>
            <a:r>
              <a:rPr lang="en-US" dirty="0"/>
              <a:t>Q6-Answer</a:t>
            </a:r>
          </a:p>
        </p:txBody>
      </p:sp>
      <p:sp>
        <p:nvSpPr>
          <p:cNvPr id="3" name="Content Placeholder 2">
            <a:extLst>
              <a:ext uri="{FF2B5EF4-FFF2-40B4-BE49-F238E27FC236}">
                <a16:creationId xmlns:a16="http://schemas.microsoft.com/office/drawing/2014/main" id="{561E14B2-435C-1335-C12C-21275E4B110E}"/>
              </a:ext>
            </a:extLst>
          </p:cNvPr>
          <p:cNvSpPr>
            <a:spLocks noGrp="1"/>
          </p:cNvSpPr>
          <p:nvPr>
            <p:ph idx="1"/>
          </p:nvPr>
        </p:nvSpPr>
        <p:spPr/>
        <p:txBody>
          <a:bodyPr/>
          <a:lstStyle/>
          <a:p>
            <a:r>
              <a:rPr lang="en-US" dirty="0"/>
              <a:t>Waterfall</a:t>
            </a:r>
          </a:p>
          <a:p>
            <a:r>
              <a:rPr lang="en-US" dirty="0"/>
              <a:t>Backlog grooming, -PO, SM, Dev team, Other Stakeholders if required</a:t>
            </a:r>
          </a:p>
        </p:txBody>
      </p:sp>
    </p:spTree>
    <p:extLst>
      <p:ext uri="{BB962C8B-B14F-4D97-AF65-F5344CB8AC3E}">
        <p14:creationId xmlns:p14="http://schemas.microsoft.com/office/powerpoint/2010/main" val="86769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D87A-492F-6D08-528C-09F5BAA2D5AF}"/>
              </a:ext>
            </a:extLst>
          </p:cNvPr>
          <p:cNvSpPr>
            <a:spLocks noGrp="1"/>
          </p:cNvSpPr>
          <p:nvPr>
            <p:ph type="title"/>
          </p:nvPr>
        </p:nvSpPr>
        <p:spPr/>
        <p:txBody>
          <a:bodyPr/>
          <a:lstStyle/>
          <a:p>
            <a:r>
              <a:rPr lang="en-US" dirty="0"/>
              <a:t>Q7</a:t>
            </a:r>
          </a:p>
        </p:txBody>
      </p:sp>
      <p:sp>
        <p:nvSpPr>
          <p:cNvPr id="3" name="Content Placeholder 2">
            <a:extLst>
              <a:ext uri="{FF2B5EF4-FFF2-40B4-BE49-F238E27FC236}">
                <a16:creationId xmlns:a16="http://schemas.microsoft.com/office/drawing/2014/main" id="{5FF8EB96-A297-BC6C-991F-EE82B9D191F5}"/>
              </a:ext>
            </a:extLst>
          </p:cNvPr>
          <p:cNvSpPr>
            <a:spLocks noGrp="1"/>
          </p:cNvSpPr>
          <p:nvPr>
            <p:ph idx="1"/>
          </p:nvPr>
        </p:nvSpPr>
        <p:spPr/>
        <p:txBody>
          <a:bodyPr>
            <a:normAutofit fontScale="62500" lnSpcReduction="20000"/>
          </a:bodyPr>
          <a:lstStyle/>
          <a:p>
            <a:r>
              <a:rPr lang="en-US" dirty="0"/>
              <a:t>Which of these situations illustrates using Agile principles and which illustrates using Agile practices? Justify and explain your response.?</a:t>
            </a:r>
          </a:p>
          <a:p>
            <a:r>
              <a:rPr lang="en-US" dirty="0"/>
              <a:t>1. The team is aware that having a face-to-face discussion with her team is the most efficient way to convey crucial information about the project.</a:t>
            </a:r>
          </a:p>
          <a:p>
            <a:r>
              <a:rPr lang="en-US" dirty="0"/>
              <a:t>2. The team use incremental design to ensure that the code they create is simple because they are aware that users may change their minds in the future and that these changes may have a negative impact on their code.</a:t>
            </a:r>
          </a:p>
          <a:p>
            <a:r>
              <a:rPr lang="en-US" dirty="0"/>
              <a:t>3. Because the team is aware that they will build software more effectively if they have a better understanding of the users, The team uses a persona to represent a typical user.</a:t>
            </a:r>
          </a:p>
          <a:p>
            <a:r>
              <a:rPr lang="en-US" dirty="0"/>
              <a:t>4. Since working software is the best way to demonstrate the team's progress to stakeholders, the team always makes sure that they are working on something that they can show them.</a:t>
            </a:r>
          </a:p>
          <a:p>
            <a:r>
              <a:rPr lang="en-US" dirty="0"/>
              <a:t>5. The team wants to improve the way the team builds software by getting everyone to improve collaboratively and evolve experimentally by coming up with changes to their process that they can all make together and using data to see if those changes made things better.</a:t>
            </a:r>
          </a:p>
          <a:p>
            <a:r>
              <a:rPr lang="en-US" dirty="0"/>
              <a:t>6. The team embraces change by writing code that is simple to modify in the future.</a:t>
            </a:r>
          </a:p>
          <a:p>
            <a:r>
              <a:rPr lang="en-US" dirty="0"/>
              <a:t>	</a:t>
            </a:r>
          </a:p>
        </p:txBody>
      </p:sp>
    </p:spTree>
    <p:extLst>
      <p:ext uri="{BB962C8B-B14F-4D97-AF65-F5344CB8AC3E}">
        <p14:creationId xmlns:p14="http://schemas.microsoft.com/office/powerpoint/2010/main" val="3116602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36D83-0453-E0DE-36BD-4224BDDF9F47}"/>
              </a:ext>
            </a:extLst>
          </p:cNvPr>
          <p:cNvSpPr>
            <a:spLocks noGrp="1"/>
          </p:cNvSpPr>
          <p:nvPr>
            <p:ph type="title"/>
          </p:nvPr>
        </p:nvSpPr>
        <p:spPr/>
        <p:txBody>
          <a:bodyPr/>
          <a:lstStyle/>
          <a:p>
            <a:r>
              <a:rPr lang="en-US" dirty="0"/>
              <a:t>Q7-Answer (1)</a:t>
            </a:r>
          </a:p>
        </p:txBody>
      </p:sp>
      <p:sp>
        <p:nvSpPr>
          <p:cNvPr id="3" name="Content Placeholder 2">
            <a:extLst>
              <a:ext uri="{FF2B5EF4-FFF2-40B4-BE49-F238E27FC236}">
                <a16:creationId xmlns:a16="http://schemas.microsoft.com/office/drawing/2014/main" id="{02903350-8B50-0656-6D84-91779BE59181}"/>
              </a:ext>
            </a:extLst>
          </p:cNvPr>
          <p:cNvSpPr>
            <a:spLocks noGrp="1"/>
          </p:cNvSpPr>
          <p:nvPr>
            <p:ph idx="1"/>
          </p:nvPr>
        </p:nvSpPr>
        <p:spPr/>
        <p:txBody>
          <a:bodyPr>
            <a:normAutofit fontScale="85000" lnSpcReduction="20000"/>
          </a:bodyPr>
          <a:lstStyle/>
          <a:p>
            <a:r>
              <a:rPr lang="en-US" dirty="0"/>
              <a:t>1. The team is aware that having a face-to-face discussion with her team is the most efficient way to convey crucial information about the project.</a:t>
            </a:r>
          </a:p>
          <a:p>
            <a:r>
              <a:rPr lang="en-US" dirty="0"/>
              <a:t>&gt;&gt;</a:t>
            </a:r>
            <a:r>
              <a:rPr lang="en-US" sz="1800" b="0" i="0" u="none" strike="noStrike" dirty="0">
                <a:solidFill>
                  <a:srgbClr val="000000"/>
                </a:solidFill>
                <a:effectLst/>
                <a:latin typeface="Times New Roman" panose="02020603050405020304" pitchFamily="18" charset="0"/>
              </a:rPr>
              <a:t>1. </a:t>
            </a:r>
            <a:r>
              <a:rPr lang="en-US" sz="1800" b="0" i="0" u="none" strike="noStrike" dirty="0" err="1">
                <a:solidFill>
                  <a:srgbClr val="000000"/>
                </a:solidFill>
                <a:effectLst/>
                <a:latin typeface="Times New Roman" panose="02020603050405020304" pitchFamily="18" charset="0"/>
              </a:rPr>
              <a:t>Principle:This</a:t>
            </a:r>
            <a:r>
              <a:rPr lang="en-US" sz="1800" b="0" i="0" u="none" strike="noStrike" dirty="0">
                <a:solidFill>
                  <a:srgbClr val="000000"/>
                </a:solidFill>
                <a:effectLst/>
                <a:latin typeface="Times New Roman" panose="02020603050405020304" pitchFamily="18" charset="0"/>
              </a:rPr>
              <a:t> is one of the principles behind agile: that a face-to-face conversation is the most effective way to convey information to and within a software team.</a:t>
            </a:r>
            <a:endParaRPr lang="en-US" dirty="0"/>
          </a:p>
          <a:p>
            <a:r>
              <a:rPr lang="en-US" dirty="0"/>
              <a:t>2. The team use incremental design to ensure that the code they create is simple because they are aware that users may change their minds in the future and that these changes may have a negative impact on their code.</a:t>
            </a:r>
          </a:p>
          <a:p>
            <a:r>
              <a:rPr lang="en-US" dirty="0"/>
              <a:t>&gt;&gt;</a:t>
            </a:r>
            <a:r>
              <a:rPr lang="en-US" sz="1800" b="0" i="0" u="none" strike="noStrike" dirty="0">
                <a:solidFill>
                  <a:srgbClr val="000000"/>
                </a:solidFill>
                <a:effectLst/>
                <a:latin typeface="Times New Roman" panose="02020603050405020304" pitchFamily="18" charset="0"/>
              </a:rPr>
              <a:t>Practice: Incremental design is an XP practice in which the team grows the codebase incrementally. over time.</a:t>
            </a:r>
            <a:endParaRPr lang="en-US" dirty="0"/>
          </a:p>
          <a:p>
            <a:r>
              <a:rPr lang="en-US" dirty="0"/>
              <a:t>3. Because the team is aware that they will build software more effectively if they have a better understanding of the users, The team uses a persona to represent a typical user.</a:t>
            </a:r>
          </a:p>
          <a:p>
            <a:r>
              <a:rPr lang="en-US" dirty="0"/>
              <a:t>&gt;&gt;</a:t>
            </a:r>
            <a:r>
              <a:rPr lang="en-US" sz="1800" b="0" i="0" u="none" strike="noStrike" dirty="0" err="1">
                <a:solidFill>
                  <a:srgbClr val="000000"/>
                </a:solidFill>
                <a:effectLst/>
                <a:latin typeface="Times New Roman" panose="02020603050405020304" pitchFamily="18" charset="0"/>
              </a:rPr>
              <a:t>Practice:A</a:t>
            </a:r>
            <a:r>
              <a:rPr lang="en-US" sz="1800" b="0" i="0" u="none" strike="noStrike" dirty="0">
                <a:solidFill>
                  <a:srgbClr val="000000"/>
                </a:solidFill>
                <a:effectLst/>
                <a:latin typeface="Times New Roman" panose="02020603050405020304" pitchFamily="18" charset="0"/>
              </a:rPr>
              <a:t> persona is a practice in which the team creates an fictional user with a name (and often a fake photo) to better understand who will be using their software.</a:t>
            </a:r>
            <a:endParaRPr lang="en-US" dirty="0"/>
          </a:p>
          <a:p>
            <a:r>
              <a:rPr lang="en-US" dirty="0"/>
              <a:t>.</a:t>
            </a:r>
          </a:p>
          <a:p>
            <a:endParaRPr lang="en-US" dirty="0"/>
          </a:p>
        </p:txBody>
      </p:sp>
    </p:spTree>
    <p:extLst>
      <p:ext uri="{BB962C8B-B14F-4D97-AF65-F5344CB8AC3E}">
        <p14:creationId xmlns:p14="http://schemas.microsoft.com/office/powerpoint/2010/main" val="405021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09BF-0064-AF04-7A0C-F59B74377AEB}"/>
              </a:ext>
            </a:extLst>
          </p:cNvPr>
          <p:cNvSpPr>
            <a:spLocks noGrp="1"/>
          </p:cNvSpPr>
          <p:nvPr>
            <p:ph type="title"/>
          </p:nvPr>
        </p:nvSpPr>
        <p:spPr/>
        <p:txBody>
          <a:bodyPr/>
          <a:lstStyle/>
          <a:p>
            <a:r>
              <a:rPr lang="en-US" dirty="0"/>
              <a:t>Q7-Answer(2)</a:t>
            </a:r>
          </a:p>
        </p:txBody>
      </p:sp>
      <p:sp>
        <p:nvSpPr>
          <p:cNvPr id="3" name="Content Placeholder 2">
            <a:extLst>
              <a:ext uri="{FF2B5EF4-FFF2-40B4-BE49-F238E27FC236}">
                <a16:creationId xmlns:a16="http://schemas.microsoft.com/office/drawing/2014/main" id="{32FC04C4-FE84-25A2-0B60-93FA0D64218E}"/>
              </a:ext>
            </a:extLst>
          </p:cNvPr>
          <p:cNvSpPr>
            <a:spLocks noGrp="1"/>
          </p:cNvSpPr>
          <p:nvPr>
            <p:ph idx="1"/>
          </p:nvPr>
        </p:nvSpPr>
        <p:spPr/>
        <p:txBody>
          <a:bodyPr>
            <a:normAutofit fontScale="85000" lnSpcReduction="20000"/>
          </a:bodyPr>
          <a:lstStyle/>
          <a:p>
            <a:r>
              <a:rPr lang="en-US" dirty="0"/>
              <a:t>4. Since working software is the best way to demonstrate the team's progress to stakeholders, the team always makes sure that they are working on something that they can show them.</a:t>
            </a:r>
          </a:p>
          <a:p>
            <a:r>
              <a:rPr lang="en-US" dirty="0"/>
              <a:t>&gt;&gt;</a:t>
            </a:r>
            <a:r>
              <a:rPr lang="en-US" sz="1800" b="0" i="0" u="none" strike="noStrike" dirty="0" err="1">
                <a:solidFill>
                  <a:srgbClr val="000000"/>
                </a:solidFill>
                <a:effectLst/>
                <a:latin typeface="Times New Roman" panose="02020603050405020304" pitchFamily="18" charset="0"/>
              </a:rPr>
              <a:t>Principle:An</a:t>
            </a:r>
            <a:r>
              <a:rPr lang="en-US" sz="1800" b="0" i="0" u="none" strike="noStrike" dirty="0">
                <a:solidFill>
                  <a:srgbClr val="000000"/>
                </a:solidFill>
                <a:effectLst/>
                <a:latin typeface="Times New Roman" panose="02020603050405020304" pitchFamily="18" charset="0"/>
              </a:rPr>
              <a:t> important agile principle is that working software Practice is the primary measure of progress in the project, because it's the most effective way for everyone </a:t>
            </a:r>
            <a:r>
              <a:rPr lang="en-US" sz="1800" b="0" i="0" u="none" strike="noStrike" dirty="0" err="1">
                <a:solidFill>
                  <a:srgbClr val="000000"/>
                </a:solidFill>
                <a:effectLst/>
                <a:latin typeface="Times New Roman" panose="02020603050405020304" pitchFamily="18" charset="0"/>
              </a:rPr>
              <a:t>togauge</a:t>
            </a:r>
            <a:r>
              <a:rPr lang="en-US" sz="1800" b="0" i="0" u="none" strike="noStrike" dirty="0">
                <a:solidFill>
                  <a:srgbClr val="000000"/>
                </a:solidFill>
                <a:effectLst/>
                <a:latin typeface="Times New Roman" panose="02020603050405020304" pitchFamily="18" charset="0"/>
              </a:rPr>
              <a:t> exactly what the team has accomplished.</a:t>
            </a:r>
            <a:endParaRPr lang="en-US" dirty="0"/>
          </a:p>
          <a:p>
            <a:r>
              <a:rPr lang="en-US" dirty="0"/>
              <a:t>5. The team wants to improve the way the team builds software by getting everyone to improve collaboratively and evolve experimentally by coming up with changes to their process that they can all make together and using data to see if those changes made things better.</a:t>
            </a:r>
          </a:p>
          <a:p>
            <a:r>
              <a:rPr lang="en-US" dirty="0"/>
              <a:t>&gt;&gt;</a:t>
            </a:r>
            <a:r>
              <a:rPr lang="en-US" sz="1800" b="0" i="0" u="none" strike="noStrike" dirty="0" err="1">
                <a:solidFill>
                  <a:srgbClr val="000000"/>
                </a:solidFill>
                <a:effectLst/>
                <a:latin typeface="Times New Roman" panose="02020603050405020304" pitchFamily="18" charset="0"/>
              </a:rPr>
              <a:t>Practice:This</a:t>
            </a:r>
            <a:r>
              <a:rPr lang="en-US" sz="1800" b="0" i="0" u="none" strike="noStrike" dirty="0">
                <a:solidFill>
                  <a:srgbClr val="000000"/>
                </a:solidFill>
                <a:effectLst/>
                <a:latin typeface="Times New Roman" panose="02020603050405020304" pitchFamily="18" charset="0"/>
              </a:rPr>
              <a:t> is one of the core practices of Kanban. The team uses the scientific method to see if their improvements actually work in practice.</a:t>
            </a:r>
            <a:endParaRPr lang="en-US" dirty="0"/>
          </a:p>
          <a:p>
            <a:r>
              <a:rPr lang="en-US" dirty="0"/>
              <a:t>6. The team embraces change by writing code that is simple to modify in the future.</a:t>
            </a:r>
          </a:p>
          <a:p>
            <a:r>
              <a:rPr lang="en-US" dirty="0"/>
              <a:t>&gt;&gt;</a:t>
            </a:r>
            <a:r>
              <a:rPr lang="en-US" sz="1800" b="0" i="0" u="none" strike="noStrike" dirty="0" err="1">
                <a:solidFill>
                  <a:srgbClr val="000000"/>
                </a:solidFill>
                <a:effectLst/>
                <a:latin typeface="Times New Roman" panose="02020603050405020304" pitchFamily="18" charset="0"/>
              </a:rPr>
              <a:t>Principle:Principle</a:t>
            </a:r>
            <a:r>
              <a:rPr lang="en-US" sz="1800" b="0" i="0" u="none" strike="noStrike" dirty="0">
                <a:solidFill>
                  <a:srgbClr val="000000"/>
                </a:solidFill>
                <a:effectLst/>
                <a:latin typeface="Times New Roman" panose="02020603050405020304" pitchFamily="18" charset="0"/>
              </a:rPr>
              <a:t> An important value shared by all effective XP teams is that embrace change, rather than try to prevent or resist it.</a:t>
            </a:r>
            <a:endParaRPr lang="en-US" dirty="0"/>
          </a:p>
          <a:p>
            <a:endParaRPr lang="en-US" dirty="0"/>
          </a:p>
        </p:txBody>
      </p:sp>
    </p:spTree>
    <p:extLst>
      <p:ext uri="{BB962C8B-B14F-4D97-AF65-F5344CB8AC3E}">
        <p14:creationId xmlns:p14="http://schemas.microsoft.com/office/powerpoint/2010/main" val="2855173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B613-94C9-727B-5EE1-B7CE65F5D2D2}"/>
              </a:ext>
            </a:extLst>
          </p:cNvPr>
          <p:cNvSpPr>
            <a:spLocks noGrp="1"/>
          </p:cNvSpPr>
          <p:nvPr>
            <p:ph type="title"/>
          </p:nvPr>
        </p:nvSpPr>
        <p:spPr/>
        <p:txBody>
          <a:bodyPr/>
          <a:lstStyle/>
          <a:p>
            <a:r>
              <a:rPr lang="en-US" dirty="0"/>
              <a:t>Q8</a:t>
            </a:r>
          </a:p>
        </p:txBody>
      </p:sp>
      <p:sp>
        <p:nvSpPr>
          <p:cNvPr id="3" name="Content Placeholder 2">
            <a:extLst>
              <a:ext uri="{FF2B5EF4-FFF2-40B4-BE49-F238E27FC236}">
                <a16:creationId xmlns:a16="http://schemas.microsoft.com/office/drawing/2014/main" id="{80A0489E-2E92-3BFA-3E86-D1CD72E7A462}"/>
              </a:ext>
            </a:extLst>
          </p:cNvPr>
          <p:cNvSpPr>
            <a:spLocks noGrp="1"/>
          </p:cNvSpPr>
          <p:nvPr>
            <p:ph idx="1"/>
          </p:nvPr>
        </p:nvSpPr>
        <p:spPr/>
        <p:txBody>
          <a:bodyPr>
            <a:normAutofit fontScale="85000" lnSpcReduction="10000"/>
          </a:bodyPr>
          <a:lstStyle/>
          <a:p>
            <a:r>
              <a:rPr lang="en-US" dirty="0"/>
              <a:t>1. Assuming one-week iterations and a team of four developers, how many iterations will it take the team to complete a project with 27 story points if they have a velocity of 4? A story estimated at one story point actually took two days to complete. How much does it contribute to velocity when calculated at the end of the iteration?</a:t>
            </a:r>
          </a:p>
          <a:p>
            <a:r>
              <a:rPr lang="en-US" dirty="0"/>
              <a:t>2. These are a few examples of agile principles, practices, and concepts. Which of these are derived from Scrum, XP, and Lean, and what traits do Scrum, XP, and Lean share in common?</a:t>
            </a:r>
          </a:p>
          <a:p>
            <a:r>
              <a:rPr lang="en-US" dirty="0"/>
              <a:t>1. Commitment, 2. Eliminate Waste, 3. Deliver as Fast as Possible, 4. Last Responsible Moment 5. Openness, 6. Courage, 7. Simplicity, 8. Respect, 9. Empower the Team (Whole Team) 10. Amplify Learning (Feedback, Iterations), 11. Energized Work (Focus) 12. Build Integrity In, 13. See the Whole</a:t>
            </a:r>
          </a:p>
          <a:p>
            <a:r>
              <a:rPr lang="en-US" dirty="0"/>
              <a:t> </a:t>
            </a:r>
          </a:p>
        </p:txBody>
      </p:sp>
    </p:spTree>
    <p:extLst>
      <p:ext uri="{BB962C8B-B14F-4D97-AF65-F5344CB8AC3E}">
        <p14:creationId xmlns:p14="http://schemas.microsoft.com/office/powerpoint/2010/main" val="3668158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B64C-2F21-F491-BFFA-8FEFAFC3585C}"/>
              </a:ext>
            </a:extLst>
          </p:cNvPr>
          <p:cNvSpPr>
            <a:spLocks noGrp="1"/>
          </p:cNvSpPr>
          <p:nvPr>
            <p:ph type="title"/>
          </p:nvPr>
        </p:nvSpPr>
        <p:spPr/>
        <p:txBody>
          <a:bodyPr/>
          <a:lstStyle/>
          <a:p>
            <a:r>
              <a:rPr lang="en-US" dirty="0"/>
              <a:t>Q8-Answer(1)</a:t>
            </a:r>
          </a:p>
        </p:txBody>
      </p:sp>
      <p:sp>
        <p:nvSpPr>
          <p:cNvPr id="3" name="Content Placeholder 2">
            <a:extLst>
              <a:ext uri="{FF2B5EF4-FFF2-40B4-BE49-F238E27FC236}">
                <a16:creationId xmlns:a16="http://schemas.microsoft.com/office/drawing/2014/main" id="{37DF40D8-503B-AB75-369E-3AF8D7A15EC4}"/>
              </a:ext>
            </a:extLst>
          </p:cNvPr>
          <p:cNvSpPr>
            <a:spLocks noGrp="1"/>
          </p:cNvSpPr>
          <p:nvPr>
            <p:ph idx="1"/>
          </p:nvPr>
        </p:nvSpPr>
        <p:spPr/>
        <p:txBody>
          <a:bodyPr/>
          <a:lstStyle/>
          <a:p>
            <a:r>
              <a:rPr lang="en-US" dirty="0"/>
              <a:t>1- Story point</a:t>
            </a:r>
          </a:p>
        </p:txBody>
      </p:sp>
    </p:spTree>
    <p:extLst>
      <p:ext uri="{BB962C8B-B14F-4D97-AF65-F5344CB8AC3E}">
        <p14:creationId xmlns:p14="http://schemas.microsoft.com/office/powerpoint/2010/main" val="141392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A256-7D53-DCF1-949C-38FF56709F33}"/>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44C41AC0-CE5D-085F-FE22-D432F5E40646}"/>
              </a:ext>
            </a:extLst>
          </p:cNvPr>
          <p:cNvSpPr>
            <a:spLocks noGrp="1"/>
          </p:cNvSpPr>
          <p:nvPr>
            <p:ph idx="1"/>
          </p:nvPr>
        </p:nvSpPr>
        <p:spPr/>
        <p:txBody>
          <a:bodyPr/>
          <a:lstStyle/>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In no particular sequence, these are some of the advantages of waterfall and agile techniques. The description hints at the methodology being discussed.  Choose the best approach (waterfall or agile) for each advantage.       [</a:t>
            </a:r>
          </a:p>
          <a:p>
            <a:pPr marL="640080" rtl="0">
              <a:spcBef>
                <a:spcPts val="0"/>
              </a:spcBef>
              <a:spcAft>
                <a:spcPts val="0"/>
              </a:spcAft>
            </a:pPr>
            <a:r>
              <a:rPr lang="en-US" sz="1800" b="0" i="0" u="none" strike="noStrike" dirty="0">
                <a:solidFill>
                  <a:srgbClr val="000000"/>
                </a:solidFill>
                <a:effectLst/>
                <a:latin typeface="Times New Roman" panose="02020603050405020304" pitchFamily="18" charset="0"/>
              </a:rPr>
              <a:t>Then, what are the drawbacks of each advantage?</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1. Short deadlines promote productivity and efficiency.</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2. The methodology is client-facing, or the customer is a member of the team, which implies that the team communicates progress and includes consumer feedback into the process.</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3. Provides a detailed project plan from conception to conclusion.</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4.There is a lot of leeway in changing project directions and experimenting with new ones.</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5.Early on in the project, the team defines project requirements, which can save time.</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6. Each phase of the project requires a deliverable to progress to the next phase, making the workflow more structured </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766813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DACF-3180-9F05-A0AD-0EFB59BC31D8}"/>
              </a:ext>
            </a:extLst>
          </p:cNvPr>
          <p:cNvSpPr>
            <a:spLocks noGrp="1"/>
          </p:cNvSpPr>
          <p:nvPr>
            <p:ph type="title"/>
          </p:nvPr>
        </p:nvSpPr>
        <p:spPr/>
        <p:txBody>
          <a:bodyPr/>
          <a:lstStyle/>
          <a:p>
            <a:r>
              <a:rPr lang="en-US" dirty="0"/>
              <a:t>Q8-Answer(2)</a:t>
            </a:r>
          </a:p>
        </p:txBody>
      </p:sp>
      <p:sp>
        <p:nvSpPr>
          <p:cNvPr id="3" name="Content Placeholder 2">
            <a:extLst>
              <a:ext uri="{FF2B5EF4-FFF2-40B4-BE49-F238E27FC236}">
                <a16:creationId xmlns:a16="http://schemas.microsoft.com/office/drawing/2014/main" id="{FCDDA9D9-8F68-85A9-9224-D3F88695E017}"/>
              </a:ext>
            </a:extLst>
          </p:cNvPr>
          <p:cNvSpPr>
            <a:spLocks noGrp="1"/>
          </p:cNvSpPr>
          <p:nvPr>
            <p:ph idx="1"/>
          </p:nvPr>
        </p:nvSpPr>
        <p:spPr/>
        <p:txBody>
          <a:bodyPr/>
          <a:lstStyle/>
          <a:p>
            <a:r>
              <a:rPr lang="en-US" dirty="0"/>
              <a:t>Lean: Eliminate Waste, Deliver as Fast as Possible, Build Integrity In, See the Whole</a:t>
            </a:r>
          </a:p>
          <a:p>
            <a:r>
              <a:rPr lang="en-US" dirty="0"/>
              <a:t>XP: Simplicity, Energized Work</a:t>
            </a:r>
          </a:p>
          <a:p>
            <a:r>
              <a:rPr lang="en-US" dirty="0"/>
              <a:t>Scrum: Commitment (Value)</a:t>
            </a:r>
          </a:p>
          <a:p>
            <a:r>
              <a:rPr lang="en-US" dirty="0"/>
              <a:t>XP ,SCRUM &amp; Lean: Amplify Learning (Feedback, Iterations),Last Responsible Moment</a:t>
            </a:r>
          </a:p>
          <a:p>
            <a:r>
              <a:rPr lang="en-US" dirty="0"/>
              <a:t>Lean &amp;XP: Empower the team(Whole team)</a:t>
            </a:r>
          </a:p>
          <a:p>
            <a:r>
              <a:rPr lang="en-US" dirty="0"/>
              <a:t>Lean &amp; </a:t>
            </a:r>
            <a:r>
              <a:rPr lang="en-US" dirty="0" err="1"/>
              <a:t>Scrum:Openness</a:t>
            </a:r>
            <a:endParaRPr lang="en-US" dirty="0"/>
          </a:p>
          <a:p>
            <a:r>
              <a:rPr lang="en-US" dirty="0"/>
              <a:t>Scrum &amp; XP: Respect , Courage</a:t>
            </a:r>
          </a:p>
          <a:p>
            <a:endParaRPr lang="en-US" dirty="0"/>
          </a:p>
        </p:txBody>
      </p:sp>
    </p:spTree>
    <p:extLst>
      <p:ext uri="{BB962C8B-B14F-4D97-AF65-F5344CB8AC3E}">
        <p14:creationId xmlns:p14="http://schemas.microsoft.com/office/powerpoint/2010/main" val="495687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9F41-EC3E-77EA-1C40-DCFD1E7E0756}"/>
              </a:ext>
            </a:extLst>
          </p:cNvPr>
          <p:cNvSpPr>
            <a:spLocks noGrp="1"/>
          </p:cNvSpPr>
          <p:nvPr>
            <p:ph type="title"/>
          </p:nvPr>
        </p:nvSpPr>
        <p:spPr/>
        <p:txBody>
          <a:bodyPr/>
          <a:lstStyle/>
          <a:p>
            <a:r>
              <a:rPr lang="en-US" dirty="0"/>
              <a:t>Q9</a:t>
            </a:r>
          </a:p>
        </p:txBody>
      </p:sp>
      <p:sp>
        <p:nvSpPr>
          <p:cNvPr id="3" name="Content Placeholder 2">
            <a:extLst>
              <a:ext uri="{FF2B5EF4-FFF2-40B4-BE49-F238E27FC236}">
                <a16:creationId xmlns:a16="http://schemas.microsoft.com/office/drawing/2014/main" id="{A6069252-2B4D-5614-41A3-832DA4A779A9}"/>
              </a:ext>
            </a:extLst>
          </p:cNvPr>
          <p:cNvSpPr>
            <a:spLocks noGrp="1"/>
          </p:cNvSpPr>
          <p:nvPr>
            <p:ph idx="1"/>
          </p:nvPr>
        </p:nvSpPr>
        <p:spPr/>
        <p:txBody>
          <a:bodyPr/>
          <a:lstStyle/>
          <a:p>
            <a:r>
              <a:rPr lang="en-US" dirty="0"/>
              <a:t> Teams utilize the ‘5-Whys’ technique to uncover the root cause of a problem by asking a series of 'why' questions. Consider a scenario in which the production site is unavailable for two days, causing significant disruption. Create a list of 5 'Why' questions and a pertinent response for each question to find the cause of the issue.</a:t>
            </a:r>
          </a:p>
        </p:txBody>
      </p:sp>
    </p:spTree>
    <p:extLst>
      <p:ext uri="{BB962C8B-B14F-4D97-AF65-F5344CB8AC3E}">
        <p14:creationId xmlns:p14="http://schemas.microsoft.com/office/powerpoint/2010/main" val="3283607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EF1F-94BC-4F36-BAA6-37B275E8C5E8}"/>
              </a:ext>
            </a:extLst>
          </p:cNvPr>
          <p:cNvSpPr>
            <a:spLocks noGrp="1"/>
          </p:cNvSpPr>
          <p:nvPr>
            <p:ph type="title"/>
          </p:nvPr>
        </p:nvSpPr>
        <p:spPr/>
        <p:txBody>
          <a:bodyPr/>
          <a:lstStyle/>
          <a:p>
            <a:r>
              <a:rPr lang="en-US" dirty="0"/>
              <a:t>Q9-Answer</a:t>
            </a:r>
          </a:p>
        </p:txBody>
      </p:sp>
      <p:sp>
        <p:nvSpPr>
          <p:cNvPr id="3" name="Content Placeholder 2">
            <a:extLst>
              <a:ext uri="{FF2B5EF4-FFF2-40B4-BE49-F238E27FC236}">
                <a16:creationId xmlns:a16="http://schemas.microsoft.com/office/drawing/2014/main" id="{F4FC26EF-9AF4-45DC-C76A-3735EF3E8DFD}"/>
              </a:ext>
            </a:extLst>
          </p:cNvPr>
          <p:cNvSpPr>
            <a:spLocks noGrp="1"/>
          </p:cNvSpPr>
          <p:nvPr>
            <p:ph idx="1"/>
          </p:nvPr>
        </p:nvSpPr>
        <p:spPr/>
        <p:txBody>
          <a:bodyPr>
            <a:normAutofit fontScale="85000" lnSpcReduction="20000"/>
          </a:bodyPr>
          <a:lstStyle/>
          <a:p>
            <a:r>
              <a:rPr lang="en-US" dirty="0"/>
              <a:t> 1. Why did the incident happen? -Response Our application database went down.</a:t>
            </a:r>
          </a:p>
          <a:p>
            <a:r>
              <a:rPr lang="en-US" dirty="0"/>
              <a:t>2. Why did the database go down? -The file system became full and there was no disk space left.</a:t>
            </a:r>
          </a:p>
          <a:p>
            <a:r>
              <a:rPr lang="en-US" dirty="0"/>
              <a:t>3. Why did the support team not monitor the disk usage levels proactively?-They are new to the team and do not have enough knowledge of the diagnostic tools and how to deal with the system generated alerts.</a:t>
            </a:r>
          </a:p>
          <a:p>
            <a:r>
              <a:rPr lang="en-US" dirty="0"/>
              <a:t> 4. Why did the new support team members not have enough knowledge?- The knowledge transition has not fully happened. Our team </a:t>
            </a:r>
            <a:r>
              <a:rPr lang="en-US" dirty="0" err="1"/>
              <a:t>memberslack</a:t>
            </a:r>
            <a:r>
              <a:rPr lang="en-US" dirty="0"/>
              <a:t> the experience in using the diagnostic tools.</a:t>
            </a:r>
          </a:p>
          <a:p>
            <a:r>
              <a:rPr lang="en-US" dirty="0"/>
              <a:t>5. Why has the knowledge transition not happened? -  We have been so busy with issues daily, that we couldn’t prioritize the training sessions. But we should do that as soon as possible, otherwise we will have more issues like this.</a:t>
            </a:r>
          </a:p>
          <a:p>
            <a:endParaRPr lang="en-US" dirty="0"/>
          </a:p>
        </p:txBody>
      </p:sp>
    </p:spTree>
    <p:extLst>
      <p:ext uri="{BB962C8B-B14F-4D97-AF65-F5344CB8AC3E}">
        <p14:creationId xmlns:p14="http://schemas.microsoft.com/office/powerpoint/2010/main" val="1777915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331A-47EB-8B5B-E44A-8527ACE3F474}"/>
              </a:ext>
            </a:extLst>
          </p:cNvPr>
          <p:cNvSpPr>
            <a:spLocks noGrp="1"/>
          </p:cNvSpPr>
          <p:nvPr>
            <p:ph type="title"/>
          </p:nvPr>
        </p:nvSpPr>
        <p:spPr/>
        <p:txBody>
          <a:bodyPr/>
          <a:lstStyle/>
          <a:p>
            <a:r>
              <a:rPr lang="en-US" dirty="0"/>
              <a:t>Q10</a:t>
            </a:r>
          </a:p>
        </p:txBody>
      </p:sp>
      <p:sp>
        <p:nvSpPr>
          <p:cNvPr id="3" name="Content Placeholder 2">
            <a:extLst>
              <a:ext uri="{FF2B5EF4-FFF2-40B4-BE49-F238E27FC236}">
                <a16:creationId xmlns:a16="http://schemas.microsoft.com/office/drawing/2014/main" id="{7861CD54-7E8E-CE8C-C08F-C736CF7319EB}"/>
              </a:ext>
            </a:extLst>
          </p:cNvPr>
          <p:cNvSpPr>
            <a:spLocks noGrp="1"/>
          </p:cNvSpPr>
          <p:nvPr>
            <p:ph idx="1"/>
          </p:nvPr>
        </p:nvSpPr>
        <p:spPr/>
        <p:txBody>
          <a:bodyPr/>
          <a:lstStyle/>
          <a:p>
            <a:r>
              <a:rPr lang="en-US" dirty="0"/>
              <a:t>Agile teams invest in a variety of ways in order to spread knowledge among themselves. List and briefly describe at least 12 different occasions in which Agile teams share expertise with their peers. ?</a:t>
            </a:r>
          </a:p>
        </p:txBody>
      </p:sp>
    </p:spTree>
    <p:extLst>
      <p:ext uri="{BB962C8B-B14F-4D97-AF65-F5344CB8AC3E}">
        <p14:creationId xmlns:p14="http://schemas.microsoft.com/office/powerpoint/2010/main" val="1270489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F034-634D-A884-D3DC-071E605582C0}"/>
              </a:ext>
            </a:extLst>
          </p:cNvPr>
          <p:cNvSpPr>
            <a:spLocks noGrp="1"/>
          </p:cNvSpPr>
          <p:nvPr>
            <p:ph type="title"/>
          </p:nvPr>
        </p:nvSpPr>
        <p:spPr/>
        <p:txBody>
          <a:bodyPr/>
          <a:lstStyle/>
          <a:p>
            <a:r>
              <a:rPr lang="en-US" dirty="0"/>
              <a:t>Q10-Answer</a:t>
            </a:r>
          </a:p>
        </p:txBody>
      </p:sp>
      <p:sp>
        <p:nvSpPr>
          <p:cNvPr id="3" name="Content Placeholder 2">
            <a:extLst>
              <a:ext uri="{FF2B5EF4-FFF2-40B4-BE49-F238E27FC236}">
                <a16:creationId xmlns:a16="http://schemas.microsoft.com/office/drawing/2014/main" id="{8886AC3A-0869-4990-5CB8-4777098E8DB2}"/>
              </a:ext>
            </a:extLst>
          </p:cNvPr>
          <p:cNvSpPr>
            <a:spLocks noGrp="1"/>
          </p:cNvSpPr>
          <p:nvPr>
            <p:ph idx="1"/>
          </p:nvPr>
        </p:nvSpPr>
        <p:spPr/>
        <p:txBody>
          <a:bodyPr>
            <a:normAutofit fontScale="47500" lnSpcReduction="20000"/>
          </a:bodyPr>
          <a:lstStyle/>
          <a:p>
            <a:r>
              <a:rPr lang="en-US" dirty="0"/>
              <a:t>Tacit knowledge build-up as team members sit together. • Advanced communication tools and technologies to connect distributed teams.</a:t>
            </a:r>
          </a:p>
          <a:p>
            <a:pPr marL="0" indent="0">
              <a:buNone/>
            </a:pPr>
            <a:r>
              <a:rPr lang="en-US" dirty="0"/>
              <a:t> • Using forums for collaboration like brainstorming, group decision-making for planning, estimation, problem solving. and risk mitigation. </a:t>
            </a:r>
          </a:p>
          <a:p>
            <a:pPr marL="0" indent="0">
              <a:buNone/>
            </a:pPr>
            <a:r>
              <a:rPr lang="en-US" dirty="0"/>
              <a:t>• Iteration demos to share knowledge between stakeholders on what the team achieved during an iteration.</a:t>
            </a:r>
          </a:p>
          <a:p>
            <a:pPr marL="0" indent="0">
              <a:buNone/>
            </a:pPr>
            <a:r>
              <a:rPr lang="en-US" dirty="0"/>
              <a:t> • Wireframes, personas and prototypes to arrive at a blueprint of what the system should look like at the end. </a:t>
            </a:r>
          </a:p>
          <a:p>
            <a:pPr marL="0" indent="0">
              <a:buNone/>
            </a:pPr>
            <a:r>
              <a:rPr lang="en-US" dirty="0"/>
              <a:t>• Retrospectives to determine ways to improve the way of working.</a:t>
            </a:r>
          </a:p>
          <a:p>
            <a:pPr marL="0" indent="0">
              <a:buNone/>
            </a:pPr>
            <a:r>
              <a:rPr lang="en-US" dirty="0"/>
              <a:t> • Information radiators to share project metrics and progress with stakeholders. </a:t>
            </a:r>
          </a:p>
          <a:p>
            <a:pPr marL="0" indent="0">
              <a:buNone/>
            </a:pPr>
            <a:r>
              <a:rPr lang="en-US" dirty="0"/>
              <a:t>• Daily stand-up meetings where team members share their progress and impediments so that everyone is aware what everyone is doing.</a:t>
            </a:r>
          </a:p>
          <a:p>
            <a:pPr marL="0" indent="0">
              <a:buNone/>
            </a:pPr>
            <a:r>
              <a:rPr lang="en-US" dirty="0"/>
              <a:t> • Swarming around a problem by gathering around it, diagnosing. and resolving  it as a team. </a:t>
            </a:r>
          </a:p>
          <a:p>
            <a:pPr marL="0" indent="0">
              <a:buNone/>
            </a:pPr>
            <a:r>
              <a:rPr lang="en-US" dirty="0"/>
              <a:t>• Expert in earshot where junior and new team members gather knowledge about the project and the product by sitting close to more senior and experienced team members. </a:t>
            </a:r>
          </a:p>
          <a:p>
            <a:pPr marL="0" indent="0">
              <a:buNone/>
            </a:pPr>
            <a:r>
              <a:rPr lang="en-US" dirty="0"/>
              <a:t>• Pair programming and pair rotation so that knowledge of the system implementation is shared between multiple team members, leading to collective ownership of code. </a:t>
            </a:r>
          </a:p>
          <a:p>
            <a:pPr marL="0" indent="0">
              <a:buNone/>
            </a:pPr>
            <a:r>
              <a:rPr lang="en-US" dirty="0"/>
              <a:t>• Continuous build, integration, automated and exploratory testing to provide </a:t>
            </a:r>
            <a:r>
              <a:rPr lang="en-US" dirty="0" err="1"/>
              <a:t>realtime</a:t>
            </a:r>
            <a:r>
              <a:rPr lang="en-US" dirty="0"/>
              <a:t> feedback on the code. </a:t>
            </a:r>
          </a:p>
          <a:p>
            <a:pPr marL="0" indent="0">
              <a:buNone/>
            </a:pPr>
            <a:r>
              <a:rPr lang="en-US" dirty="0"/>
              <a:t>• Investing behind training and upskilling the team (refer to the Dreyfus Model.</a:t>
            </a:r>
          </a:p>
          <a:p>
            <a:pPr marL="0" indent="0">
              <a:buNone/>
            </a:pPr>
            <a:r>
              <a:rPr lang="en-US" dirty="0"/>
              <a:t> • Conducting spikes to gain knowledge on unfamiliar technologies.</a:t>
            </a:r>
          </a:p>
          <a:p>
            <a:endParaRPr lang="en-US" dirty="0"/>
          </a:p>
        </p:txBody>
      </p:sp>
    </p:spTree>
    <p:extLst>
      <p:ext uri="{BB962C8B-B14F-4D97-AF65-F5344CB8AC3E}">
        <p14:creationId xmlns:p14="http://schemas.microsoft.com/office/powerpoint/2010/main" val="1901662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96C9-AD35-5871-B662-3B31DBB3D569}"/>
              </a:ext>
            </a:extLst>
          </p:cNvPr>
          <p:cNvSpPr>
            <a:spLocks noGrp="1"/>
          </p:cNvSpPr>
          <p:nvPr>
            <p:ph type="title"/>
          </p:nvPr>
        </p:nvSpPr>
        <p:spPr/>
        <p:txBody>
          <a:bodyPr/>
          <a:lstStyle/>
          <a:p>
            <a:r>
              <a:rPr lang="en-US" dirty="0"/>
              <a:t>Q11</a:t>
            </a:r>
          </a:p>
        </p:txBody>
      </p:sp>
      <p:sp>
        <p:nvSpPr>
          <p:cNvPr id="3" name="Content Placeholder 2">
            <a:extLst>
              <a:ext uri="{FF2B5EF4-FFF2-40B4-BE49-F238E27FC236}">
                <a16:creationId xmlns:a16="http://schemas.microsoft.com/office/drawing/2014/main" id="{E78A4615-FDC2-1010-72E5-D54EABC680E3}"/>
              </a:ext>
            </a:extLst>
          </p:cNvPr>
          <p:cNvSpPr>
            <a:spLocks noGrp="1"/>
          </p:cNvSpPr>
          <p:nvPr>
            <p:ph idx="1"/>
          </p:nvPr>
        </p:nvSpPr>
        <p:spPr>
          <a:xfrm>
            <a:off x="838200" y="1825625"/>
            <a:ext cx="10515600" cy="4667250"/>
          </a:xfrm>
        </p:spPr>
        <p:txBody>
          <a:bodyPr>
            <a:normAutofit fontScale="77500" lnSpcReduction="20000"/>
          </a:bodyPr>
          <a:lstStyle/>
          <a:p>
            <a:pPr marL="0" indent="0">
              <a:buNone/>
            </a:pPr>
            <a:r>
              <a:rPr lang="en-US" dirty="0"/>
              <a:t>1. Answer the following questions:					                 [4]	</a:t>
            </a:r>
          </a:p>
          <a:p>
            <a:pPr marL="0" indent="0">
              <a:buNone/>
            </a:pPr>
            <a:r>
              <a:rPr lang="en-US" dirty="0"/>
              <a:t>1. At which phase of the Agile project is Risk planning done?</a:t>
            </a:r>
          </a:p>
          <a:p>
            <a:pPr marL="0" indent="0">
              <a:buNone/>
            </a:pPr>
            <a:r>
              <a:rPr lang="en-US" dirty="0"/>
              <a:t>2.Product parts are often subject to damage during shipment, which causes a high level of impact on the customer. To manage the risk, the project team insures all shipments. This risk response is a good example of:</a:t>
            </a:r>
          </a:p>
          <a:p>
            <a:pPr marL="0" indent="0">
              <a:buNone/>
            </a:pPr>
            <a:r>
              <a:rPr lang="en-US" dirty="0"/>
              <a:t>3.Errors missed by quality assurance and control process and released to the end user are:</a:t>
            </a:r>
          </a:p>
          <a:p>
            <a:pPr marL="0" indent="0">
              <a:buNone/>
            </a:pPr>
            <a:r>
              <a:rPr lang="en-US" dirty="0"/>
              <a:t>4.An approach where testers perform minimum test planning and maximum test execution is known as: </a:t>
            </a:r>
          </a:p>
          <a:p>
            <a:pPr marL="0" indent="0">
              <a:buNone/>
            </a:pPr>
            <a:r>
              <a:rPr lang="en-US" dirty="0"/>
              <a:t>5. Frequently integrating new and changed code is known as:</a:t>
            </a:r>
          </a:p>
          <a:p>
            <a:pPr marL="0" indent="0">
              <a:buNone/>
            </a:pPr>
            <a:r>
              <a:rPr lang="en-US" dirty="0"/>
              <a:t>6. During a problem detection session, you ask WHY five times because:</a:t>
            </a:r>
          </a:p>
          <a:p>
            <a:pPr marL="0" indent="0">
              <a:buNone/>
            </a:pPr>
            <a:r>
              <a:rPr lang="en-US" dirty="0"/>
              <a:t>7. The formula for risk severity is:</a:t>
            </a:r>
          </a:p>
          <a:p>
            <a:pPr marL="0" indent="0">
              <a:buNone/>
            </a:pPr>
            <a:r>
              <a:rPr lang="en-US" dirty="0"/>
              <a:t>8.Steps to perform while using TDD technique: </a:t>
            </a:r>
          </a:p>
          <a:p>
            <a:pPr marL="0" indent="0">
              <a:buNone/>
            </a:pPr>
            <a:r>
              <a:rPr lang="en-US" dirty="0"/>
              <a:t>2. Assume you are creating a library management system. You intend to conduct exploratory testing. Create four exploratory test scenarios that you might. want to run. </a:t>
            </a:r>
          </a:p>
          <a:p>
            <a:endParaRPr lang="en-US" dirty="0"/>
          </a:p>
        </p:txBody>
      </p:sp>
    </p:spTree>
    <p:extLst>
      <p:ext uri="{BB962C8B-B14F-4D97-AF65-F5344CB8AC3E}">
        <p14:creationId xmlns:p14="http://schemas.microsoft.com/office/powerpoint/2010/main" val="3458972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6354-C71D-74E4-8E79-4D9A9F7559E2}"/>
              </a:ext>
            </a:extLst>
          </p:cNvPr>
          <p:cNvSpPr>
            <a:spLocks noGrp="1"/>
          </p:cNvSpPr>
          <p:nvPr>
            <p:ph type="title"/>
          </p:nvPr>
        </p:nvSpPr>
        <p:spPr/>
        <p:txBody>
          <a:bodyPr/>
          <a:lstStyle/>
          <a:p>
            <a:r>
              <a:rPr lang="en-US" dirty="0"/>
              <a:t>Q16-Answer</a:t>
            </a:r>
          </a:p>
        </p:txBody>
      </p:sp>
      <p:sp>
        <p:nvSpPr>
          <p:cNvPr id="3" name="Content Placeholder 2">
            <a:extLst>
              <a:ext uri="{FF2B5EF4-FFF2-40B4-BE49-F238E27FC236}">
                <a16:creationId xmlns:a16="http://schemas.microsoft.com/office/drawing/2014/main" id="{9E8F57DD-845C-A8E3-0116-86CBE64F1D63}"/>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671775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2374-8095-1FC5-477C-549E43A33972}"/>
              </a:ext>
            </a:extLst>
          </p:cNvPr>
          <p:cNvSpPr>
            <a:spLocks noGrp="1"/>
          </p:cNvSpPr>
          <p:nvPr>
            <p:ph type="title"/>
          </p:nvPr>
        </p:nvSpPr>
        <p:spPr/>
        <p:txBody>
          <a:bodyPr/>
          <a:lstStyle/>
          <a:p>
            <a:r>
              <a:rPr lang="en-US" dirty="0"/>
              <a:t>Q11- Answer(1)</a:t>
            </a:r>
          </a:p>
        </p:txBody>
      </p:sp>
      <p:sp>
        <p:nvSpPr>
          <p:cNvPr id="3" name="Content Placeholder 2">
            <a:extLst>
              <a:ext uri="{FF2B5EF4-FFF2-40B4-BE49-F238E27FC236}">
                <a16:creationId xmlns:a16="http://schemas.microsoft.com/office/drawing/2014/main" id="{C978BEF8-E423-74CD-DD5C-5425B7C2B0A1}"/>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t>1.During the entire project lifecycle</a:t>
            </a:r>
          </a:p>
          <a:p>
            <a:pPr marL="0" indent="0">
              <a:buNone/>
            </a:pPr>
            <a:r>
              <a:rPr lang="en-US" dirty="0"/>
              <a:t>2. Risk Transfer/Share</a:t>
            </a:r>
          </a:p>
          <a:p>
            <a:pPr marL="0" indent="0">
              <a:buNone/>
            </a:pPr>
            <a:r>
              <a:rPr lang="en-US" dirty="0"/>
              <a:t>3. Escape defects</a:t>
            </a:r>
          </a:p>
          <a:p>
            <a:pPr marL="0" indent="0">
              <a:buNone/>
            </a:pPr>
            <a:r>
              <a:rPr lang="en-US" dirty="0"/>
              <a:t>4.  exploratory testing</a:t>
            </a:r>
          </a:p>
          <a:p>
            <a:pPr marL="0" indent="0">
              <a:buNone/>
            </a:pPr>
            <a:r>
              <a:rPr lang="en-US" dirty="0"/>
              <a:t>5. Continuous Integration</a:t>
            </a:r>
          </a:p>
          <a:p>
            <a:pPr marL="0" indent="0">
              <a:buNone/>
            </a:pPr>
            <a:r>
              <a:rPr lang="en-US" dirty="0"/>
              <a:t>6.To get to the root cause of an issue</a:t>
            </a:r>
          </a:p>
          <a:p>
            <a:pPr marL="0" indent="0">
              <a:buNone/>
            </a:pPr>
            <a:r>
              <a:rPr lang="en-US" dirty="0"/>
              <a:t>7. Probability* Impact</a:t>
            </a:r>
          </a:p>
          <a:p>
            <a:pPr marL="0" indent="0">
              <a:buNone/>
            </a:pPr>
            <a:r>
              <a:rPr lang="en-US" dirty="0"/>
              <a:t>8.write test, write code, refactor</a:t>
            </a:r>
          </a:p>
          <a:p>
            <a:pPr marL="0" indent="0">
              <a:buNone/>
            </a:pPr>
            <a:endParaRPr lang="en-US" dirty="0"/>
          </a:p>
          <a:p>
            <a:pPr marL="0" indent="0">
              <a:buNone/>
            </a:pPr>
            <a:r>
              <a:rPr lang="en-US" dirty="0"/>
              <a:t>Browser back button, 2. Refresh button, 3. Power off, 4.</a:t>
            </a:r>
          </a:p>
          <a:p>
            <a:pPr marL="0" indent="0">
              <a:buNone/>
            </a:pPr>
            <a:endParaRPr lang="en-US" dirty="0"/>
          </a:p>
          <a:p>
            <a:endParaRPr lang="en-US" dirty="0"/>
          </a:p>
        </p:txBody>
      </p:sp>
    </p:spTree>
    <p:extLst>
      <p:ext uri="{BB962C8B-B14F-4D97-AF65-F5344CB8AC3E}">
        <p14:creationId xmlns:p14="http://schemas.microsoft.com/office/powerpoint/2010/main" val="1688064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81AA-1674-18C6-E989-06E01B1D795E}"/>
              </a:ext>
            </a:extLst>
          </p:cNvPr>
          <p:cNvSpPr>
            <a:spLocks noGrp="1"/>
          </p:cNvSpPr>
          <p:nvPr>
            <p:ph type="title"/>
          </p:nvPr>
        </p:nvSpPr>
        <p:spPr/>
        <p:txBody>
          <a:bodyPr/>
          <a:lstStyle/>
          <a:p>
            <a:r>
              <a:rPr lang="en-US" dirty="0"/>
              <a:t>Q12</a:t>
            </a:r>
          </a:p>
        </p:txBody>
      </p:sp>
      <p:sp>
        <p:nvSpPr>
          <p:cNvPr id="3" name="Content Placeholder 2">
            <a:extLst>
              <a:ext uri="{FF2B5EF4-FFF2-40B4-BE49-F238E27FC236}">
                <a16:creationId xmlns:a16="http://schemas.microsoft.com/office/drawing/2014/main" id="{67E1CF73-D412-C81E-99C7-DA8B55FF9460}"/>
              </a:ext>
            </a:extLst>
          </p:cNvPr>
          <p:cNvSpPr>
            <a:spLocks noGrp="1"/>
          </p:cNvSpPr>
          <p:nvPr>
            <p:ph idx="1"/>
          </p:nvPr>
        </p:nvSpPr>
        <p:spPr/>
        <p:txBody>
          <a:bodyPr>
            <a:normAutofit fontScale="77500" lnSpcReduction="20000"/>
          </a:bodyPr>
          <a:lstStyle/>
          <a:p>
            <a:pPr marL="0" indent="0">
              <a:buNone/>
            </a:pPr>
            <a:r>
              <a:rPr lang="en-US" dirty="0"/>
              <a:t>Q1. A few examples of situational issues are provided below. In each situation, what is your best course of action?							      [3]	</a:t>
            </a:r>
          </a:p>
          <a:p>
            <a:r>
              <a:rPr lang="en-US" dirty="0"/>
              <a:t>1. Your team committed to delivering 20story points this iteration, but it looks like you will only complete 14. You should:</a:t>
            </a:r>
          </a:p>
          <a:p>
            <a:r>
              <a:rPr lang="en-US" dirty="0"/>
              <a:t>2. You are leading a team with an average velocity of 85 points per iteration. Another team of the same size in your organization is working on a different project with similar complexity. The other team’s velocity is averaging 125 points per month. Your team should:</a:t>
            </a:r>
          </a:p>
          <a:p>
            <a:r>
              <a:rPr lang="en-US" dirty="0"/>
              <a:t>3. During a planning poker session, participants come up with estimates of 5, 8, 13, 38, 5 and 5 respectively during the first round for a particular story. What should the facilitator advise?</a:t>
            </a:r>
          </a:p>
          <a:p>
            <a:pPr marL="0" indent="0">
              <a:buNone/>
            </a:pPr>
            <a:r>
              <a:rPr lang="en-US" dirty="0"/>
              <a:t>Q2. Create three acceptance criteria for the user story below. Each criterion should have a yes/no or pass/fail response.						    [3]</a:t>
            </a:r>
          </a:p>
          <a:p>
            <a:r>
              <a:rPr lang="en-US" dirty="0"/>
              <a:t>As a library user, I want to check the availability of a novel and reserve it, so that I can read it during my leisure time.</a:t>
            </a:r>
          </a:p>
          <a:p>
            <a:endParaRPr lang="en-US" dirty="0"/>
          </a:p>
        </p:txBody>
      </p:sp>
    </p:spTree>
    <p:extLst>
      <p:ext uri="{BB962C8B-B14F-4D97-AF65-F5344CB8AC3E}">
        <p14:creationId xmlns:p14="http://schemas.microsoft.com/office/powerpoint/2010/main" val="1055903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ADD7-696C-200A-A2AF-197DBA720A0F}"/>
              </a:ext>
            </a:extLst>
          </p:cNvPr>
          <p:cNvSpPr>
            <a:spLocks noGrp="1"/>
          </p:cNvSpPr>
          <p:nvPr>
            <p:ph type="title"/>
          </p:nvPr>
        </p:nvSpPr>
        <p:spPr/>
        <p:txBody>
          <a:bodyPr/>
          <a:lstStyle/>
          <a:p>
            <a:r>
              <a:rPr lang="en-US" dirty="0"/>
              <a:t>Q12-Answer(1)</a:t>
            </a:r>
          </a:p>
        </p:txBody>
      </p:sp>
      <p:sp>
        <p:nvSpPr>
          <p:cNvPr id="3" name="Content Placeholder 2">
            <a:extLst>
              <a:ext uri="{FF2B5EF4-FFF2-40B4-BE49-F238E27FC236}">
                <a16:creationId xmlns:a16="http://schemas.microsoft.com/office/drawing/2014/main" id="{80D98A7D-1A84-3954-74A0-862723B4B523}"/>
              </a:ext>
            </a:extLst>
          </p:cNvPr>
          <p:cNvSpPr>
            <a:spLocks noGrp="1"/>
          </p:cNvSpPr>
          <p:nvPr>
            <p:ph idx="1"/>
          </p:nvPr>
        </p:nvSpPr>
        <p:spPr>
          <a:xfrm>
            <a:off x="1800225" y="1583886"/>
            <a:ext cx="13958572" cy="6657522"/>
          </a:xfrm>
        </p:spPr>
        <p:txBody>
          <a:bodyPr/>
          <a:lstStyle/>
          <a:p>
            <a:pPr marL="0" indent="0">
              <a:buNone/>
            </a:pPr>
            <a:r>
              <a:rPr lang="en-US" dirty="0"/>
              <a:t>1. An iteration is timeboxed. Unfinished work is returned back to the backlog.</a:t>
            </a:r>
          </a:p>
          <a:p>
            <a:r>
              <a:rPr lang="en-US" dirty="0"/>
              <a:t>2. Velocity is team specific- </a:t>
            </a:r>
            <a:r>
              <a:rPr lang="en-US" dirty="0" err="1"/>
              <a:t>dont</a:t>
            </a:r>
            <a:r>
              <a:rPr lang="en-US" dirty="0"/>
              <a:t> compare</a:t>
            </a:r>
          </a:p>
          <a:p>
            <a:r>
              <a:rPr lang="en-US" dirty="0"/>
              <a:t>3. It is common to see variability in estimates at the beginning of the estimation session, so it’s advisable to play a few rounds for consensus to emerge.</a:t>
            </a:r>
          </a:p>
          <a:p>
            <a:pPr marL="0" indent="0">
              <a:buNone/>
            </a:pPr>
            <a:endParaRPr lang="en-US" dirty="0"/>
          </a:p>
          <a:p>
            <a:endParaRPr lang="en-US" dirty="0"/>
          </a:p>
        </p:txBody>
      </p:sp>
      <p:pic>
        <p:nvPicPr>
          <p:cNvPr id="1026" name="Picture 2">
            <a:extLst>
              <a:ext uri="{FF2B5EF4-FFF2-40B4-BE49-F238E27FC236}">
                <a16:creationId xmlns:a16="http://schemas.microsoft.com/office/drawing/2014/main" id="{808BC0EE-CDD8-DC6C-B5C9-187105F98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661" y="3811806"/>
            <a:ext cx="6369270" cy="246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221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D5C8-8EFE-F883-8A06-6EA3785466A5}"/>
              </a:ext>
            </a:extLst>
          </p:cNvPr>
          <p:cNvSpPr>
            <a:spLocks noGrp="1"/>
          </p:cNvSpPr>
          <p:nvPr>
            <p:ph type="title"/>
          </p:nvPr>
        </p:nvSpPr>
        <p:spPr/>
        <p:txBody>
          <a:bodyPr/>
          <a:lstStyle/>
          <a:p>
            <a:r>
              <a:rPr lang="en-US" dirty="0"/>
              <a:t>Q1-Answer</a:t>
            </a:r>
          </a:p>
        </p:txBody>
      </p:sp>
      <p:sp>
        <p:nvSpPr>
          <p:cNvPr id="3" name="Content Placeholder 2">
            <a:extLst>
              <a:ext uri="{FF2B5EF4-FFF2-40B4-BE49-F238E27FC236}">
                <a16:creationId xmlns:a16="http://schemas.microsoft.com/office/drawing/2014/main" id="{97A6A790-1680-875D-06EA-AE4116B02CAF}"/>
              </a:ext>
            </a:extLst>
          </p:cNvPr>
          <p:cNvSpPr>
            <a:spLocks noGrp="1"/>
          </p:cNvSpPr>
          <p:nvPr>
            <p:ph idx="1"/>
          </p:nvPr>
        </p:nvSpPr>
        <p:spPr/>
        <p:txBody>
          <a:bodyPr>
            <a:normAutofit fontScale="62500" lnSpcReduction="20000"/>
          </a:bodyPr>
          <a:lstStyle/>
          <a:p>
            <a:pPr marL="914400" rtl="0">
              <a:spcBef>
                <a:spcPts val="0"/>
              </a:spcBef>
              <a:spcAft>
                <a:spcPts val="0"/>
              </a:spcAft>
            </a:pPr>
            <a:r>
              <a:rPr lang="en-US" sz="1800" b="0" i="0" u="none" strike="noStrike" dirty="0">
                <a:solidFill>
                  <a:srgbClr val="000000"/>
                </a:solidFill>
                <a:effectLst/>
                <a:latin typeface="Arial" panose="020B0604020202020204" pitchFamily="34" charset="0"/>
              </a:rPr>
              <a:t>1. Short deadlines promote productivity and efficiency.</a:t>
            </a:r>
            <a:endParaRPr lang="en-US" b="0" dirty="0">
              <a:effectLst/>
            </a:endParaRPr>
          </a:p>
          <a:p>
            <a:pPr marL="914400" rtl="0">
              <a:spcBef>
                <a:spcPts val="0"/>
              </a:spcBef>
              <a:spcAft>
                <a:spcPts val="0"/>
              </a:spcAft>
            </a:pPr>
            <a:r>
              <a:rPr lang="en-US" sz="1800" b="0" i="0" u="none" strike="noStrike" dirty="0">
                <a:solidFill>
                  <a:srgbClr val="000000"/>
                </a:solidFill>
                <a:effectLst/>
                <a:latin typeface="Arial" panose="020B0604020202020204" pitchFamily="34" charset="0"/>
              </a:rPr>
              <a:t>##Agile: Because team members are working on multiple phases at a time, there is potential for overlap or unnecessary effort spent on later stages if an early phase needs to be modified</a:t>
            </a:r>
          </a:p>
          <a:p>
            <a:pPr marL="914400" rtl="0">
              <a:spcBef>
                <a:spcPts val="0"/>
              </a:spcBef>
              <a:spcAft>
                <a:spcPts val="0"/>
              </a:spcAft>
            </a:pPr>
            <a:endParaRPr lang="en-US" b="0" dirty="0">
              <a:effectLst/>
            </a:endParaRPr>
          </a:p>
          <a:p>
            <a:pPr marL="914400" rtl="0">
              <a:spcBef>
                <a:spcPts val="0"/>
              </a:spcBef>
              <a:spcAft>
                <a:spcPts val="0"/>
              </a:spcAft>
            </a:pPr>
            <a:r>
              <a:rPr lang="en-US" sz="1800" b="0" i="0" u="none" strike="noStrike" dirty="0">
                <a:solidFill>
                  <a:srgbClr val="000000"/>
                </a:solidFill>
                <a:effectLst/>
                <a:latin typeface="Arial" panose="020B0604020202020204" pitchFamily="34" charset="0"/>
              </a:rPr>
              <a:t>2. The methodology is client-facing, or the customer is a member of the team, which implies that the team communicates progress and includes consumer feedback into the process.</a:t>
            </a:r>
            <a:endParaRPr lang="en-US" b="0" dirty="0">
              <a:effectLst/>
            </a:endParaRPr>
          </a:p>
          <a:p>
            <a:pPr marL="914400" rtl="0">
              <a:spcBef>
                <a:spcPts val="0"/>
              </a:spcBef>
              <a:spcAft>
                <a:spcPts val="0"/>
              </a:spcAft>
            </a:pPr>
            <a:r>
              <a:rPr lang="en-US" sz="1800" b="0" i="0" u="none" strike="noStrike" dirty="0">
                <a:solidFill>
                  <a:srgbClr val="000000"/>
                </a:solidFill>
                <a:effectLst/>
                <a:latin typeface="Arial" panose="020B0604020202020204" pitchFamily="34" charset="0"/>
              </a:rPr>
              <a:t>##Agile: The project timeline is more difficult to determine from the start, and it is also more susceptible to change</a:t>
            </a:r>
          </a:p>
          <a:p>
            <a:pPr marL="914400" rtl="0">
              <a:spcBef>
                <a:spcPts val="0"/>
              </a:spcBef>
              <a:spcAft>
                <a:spcPts val="0"/>
              </a:spcAft>
            </a:pPr>
            <a:endParaRPr lang="en-US" b="0" dirty="0">
              <a:effectLst/>
            </a:endParaRPr>
          </a:p>
          <a:p>
            <a:pPr marL="914400" rtl="0">
              <a:spcBef>
                <a:spcPts val="0"/>
              </a:spcBef>
              <a:spcAft>
                <a:spcPts val="0"/>
              </a:spcAft>
            </a:pPr>
            <a:r>
              <a:rPr lang="en-US" sz="1800" b="0" i="0" u="none" strike="noStrike" dirty="0">
                <a:solidFill>
                  <a:srgbClr val="000000"/>
                </a:solidFill>
                <a:effectLst/>
                <a:latin typeface="Arial" panose="020B0604020202020204" pitchFamily="34" charset="0"/>
              </a:rPr>
              <a:t>3. Provides a detailed project plan from conception to conclusion.</a:t>
            </a:r>
            <a:endParaRPr lang="en-US" b="0" dirty="0">
              <a:effectLst/>
            </a:endParaRPr>
          </a:p>
          <a:p>
            <a:pPr marL="914400" rtl="0">
              <a:spcBef>
                <a:spcPts val="0"/>
              </a:spcBef>
              <a:spcAft>
                <a:spcPts val="0"/>
              </a:spcAft>
            </a:pPr>
            <a:r>
              <a:rPr lang="en-US" sz="1800" b="0" i="0" u="none" strike="noStrike" dirty="0">
                <a:solidFill>
                  <a:srgbClr val="000000"/>
                </a:solidFill>
                <a:effectLst/>
                <a:latin typeface="Arial" panose="020B0604020202020204" pitchFamily="34" charset="0"/>
              </a:rPr>
              <a:t>##WF: Because each project phase needs to be completed before progressing to the next stage, the process can take longer</a:t>
            </a:r>
          </a:p>
          <a:p>
            <a:pPr marL="914400" rtl="0">
              <a:spcBef>
                <a:spcPts val="0"/>
              </a:spcBef>
              <a:spcAft>
                <a:spcPts val="0"/>
              </a:spcAft>
            </a:pPr>
            <a:endParaRPr lang="en-US" b="0" dirty="0">
              <a:effectLst/>
            </a:endParaRPr>
          </a:p>
          <a:p>
            <a:pPr marL="914400" rtl="0">
              <a:spcBef>
                <a:spcPts val="0"/>
              </a:spcBef>
              <a:spcAft>
                <a:spcPts val="0"/>
              </a:spcAft>
            </a:pPr>
            <a:r>
              <a:rPr lang="en-US" sz="1800" b="0" i="0" u="none" strike="noStrike" dirty="0">
                <a:solidFill>
                  <a:srgbClr val="000000"/>
                </a:solidFill>
                <a:effectLst/>
                <a:latin typeface="Arial" panose="020B0604020202020204" pitchFamily="34" charset="0"/>
              </a:rPr>
              <a:t>4.There is a lot of leeway in changing project directions and experimenting with new ones.</a:t>
            </a:r>
            <a:endParaRPr lang="en-US" b="0" dirty="0">
              <a:effectLst/>
            </a:endParaRPr>
          </a:p>
          <a:p>
            <a:pPr marL="914400" rtl="0">
              <a:spcBef>
                <a:spcPts val="0"/>
              </a:spcBef>
              <a:spcAft>
                <a:spcPts val="0"/>
              </a:spcAft>
            </a:pPr>
            <a:r>
              <a:rPr lang="en-US" sz="1800" b="0" i="0" u="none" strike="noStrike" dirty="0">
                <a:solidFill>
                  <a:srgbClr val="000000"/>
                </a:solidFill>
                <a:effectLst/>
                <a:latin typeface="Arial" panose="020B0604020202020204" pitchFamily="34" charset="0"/>
              </a:rPr>
              <a:t>##Agile: Deliverables are not a requirement to progress to the following phase. It can be harder to ensure the entire team is on the same page—especially if it’s a large team with different departments. It also means that work can get lost or miscommunicated between team members, especially when people leave and join the team in the middle of the projects.</a:t>
            </a:r>
          </a:p>
          <a:p>
            <a:pPr marL="914400" rtl="0">
              <a:spcBef>
                <a:spcPts val="0"/>
              </a:spcBef>
              <a:spcAft>
                <a:spcPts val="0"/>
              </a:spcAft>
            </a:pPr>
            <a:endParaRPr lang="en-US" b="0" dirty="0">
              <a:effectLst/>
            </a:endParaRPr>
          </a:p>
          <a:p>
            <a:pPr marL="914400" rtl="0">
              <a:spcBef>
                <a:spcPts val="0"/>
              </a:spcBef>
              <a:spcAft>
                <a:spcPts val="0"/>
              </a:spcAft>
            </a:pPr>
            <a:r>
              <a:rPr lang="en-US" sz="1800" b="0" i="0" u="none" strike="noStrike" dirty="0">
                <a:solidFill>
                  <a:srgbClr val="000000"/>
                </a:solidFill>
                <a:effectLst/>
                <a:latin typeface="Arial" panose="020B0604020202020204" pitchFamily="34" charset="0"/>
              </a:rPr>
              <a:t>5.Early on in the project, the team defines project requirements, which can save time.</a:t>
            </a:r>
            <a:endParaRPr lang="en-US" b="0" dirty="0">
              <a:effectLst/>
            </a:endParaRPr>
          </a:p>
          <a:p>
            <a:pPr marL="914400" rtl="0">
              <a:spcBef>
                <a:spcPts val="0"/>
              </a:spcBef>
              <a:spcAft>
                <a:spcPts val="0"/>
              </a:spcAft>
            </a:pPr>
            <a:r>
              <a:rPr lang="en-US" sz="1800" b="0" i="0" u="none" strike="noStrike" dirty="0">
                <a:solidFill>
                  <a:srgbClr val="000000"/>
                </a:solidFill>
                <a:effectLst/>
                <a:latin typeface="Arial" panose="020B0604020202020204" pitchFamily="34" charset="0"/>
              </a:rPr>
              <a:t>##WF:You might not realize an issue with a phase until you have already progressed to the next one. This would mean going back through each phase and checking where the mistake or error occurred, which can be a timely process.</a:t>
            </a:r>
          </a:p>
          <a:p>
            <a:pPr marL="914400" rtl="0">
              <a:spcBef>
                <a:spcPts val="0"/>
              </a:spcBef>
              <a:spcAft>
                <a:spcPts val="0"/>
              </a:spcAft>
            </a:pPr>
            <a:endParaRPr lang="en-US" b="0" dirty="0">
              <a:effectLst/>
            </a:endParaRPr>
          </a:p>
          <a:p>
            <a:pPr marL="914400" rtl="0">
              <a:spcBef>
                <a:spcPts val="0"/>
              </a:spcBef>
              <a:spcAft>
                <a:spcPts val="0"/>
              </a:spcAft>
            </a:pPr>
            <a:r>
              <a:rPr lang="en-US" sz="1800" b="0" i="0" u="none" strike="noStrike" dirty="0">
                <a:solidFill>
                  <a:srgbClr val="000000"/>
                </a:solidFill>
                <a:effectLst/>
                <a:latin typeface="Arial" panose="020B0604020202020204" pitchFamily="34" charset="0"/>
              </a:rPr>
              <a:t>6. Each phase of the project requires a deliverable to progress to the next phase, making the workflow more structured</a:t>
            </a:r>
            <a:endParaRPr lang="en-US" b="0" dirty="0">
              <a:effectLst/>
            </a:endParaRPr>
          </a:p>
          <a:p>
            <a:pPr marL="914400" rtl="0">
              <a:spcBef>
                <a:spcPts val="0"/>
              </a:spcBef>
              <a:spcAft>
                <a:spcPts val="0"/>
              </a:spcAft>
            </a:pPr>
            <a:r>
              <a:rPr lang="en-US" sz="1800" b="0" i="0" u="none" strike="noStrike" dirty="0">
                <a:solidFill>
                  <a:srgbClr val="000000"/>
                </a:solidFill>
                <a:effectLst/>
                <a:latin typeface="Arial" panose="020B0604020202020204" pitchFamily="34" charset="0"/>
              </a:rPr>
              <a:t>##WF:The Waterfall methodology requires that you outline the project from start to finish before you begin. This doesn't allow for a lot of flexibility or change. Additionally, it can become problematic if the stakeholders disagree on the project’s vision and don’t find out until it is executed or in a later phase.</a:t>
            </a:r>
            <a:endParaRPr lang="en-US" b="0" dirty="0">
              <a:effectLst/>
            </a:endParaRPr>
          </a:p>
          <a:p>
            <a:br>
              <a:rPr lang="en-US" dirty="0"/>
            </a:br>
            <a:endParaRPr lang="en-US" dirty="0"/>
          </a:p>
        </p:txBody>
      </p:sp>
    </p:spTree>
    <p:extLst>
      <p:ext uri="{BB962C8B-B14F-4D97-AF65-F5344CB8AC3E}">
        <p14:creationId xmlns:p14="http://schemas.microsoft.com/office/powerpoint/2010/main" val="77178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835F-0F1C-CFD9-6D19-2ED6BB7C2C5B}"/>
              </a:ext>
            </a:extLst>
          </p:cNvPr>
          <p:cNvSpPr>
            <a:spLocks noGrp="1"/>
          </p:cNvSpPr>
          <p:nvPr>
            <p:ph type="title"/>
          </p:nvPr>
        </p:nvSpPr>
        <p:spPr/>
        <p:txBody>
          <a:bodyPr/>
          <a:lstStyle/>
          <a:p>
            <a:r>
              <a:rPr lang="en-US" dirty="0"/>
              <a:t>Q13</a:t>
            </a:r>
          </a:p>
        </p:txBody>
      </p:sp>
      <p:sp>
        <p:nvSpPr>
          <p:cNvPr id="3" name="Content Placeholder 2">
            <a:extLst>
              <a:ext uri="{FF2B5EF4-FFF2-40B4-BE49-F238E27FC236}">
                <a16:creationId xmlns:a16="http://schemas.microsoft.com/office/drawing/2014/main" id="{B7669E3A-6876-605C-2AB0-9F6AF8B19DEE}"/>
              </a:ext>
            </a:extLst>
          </p:cNvPr>
          <p:cNvSpPr>
            <a:spLocks noGrp="1"/>
          </p:cNvSpPr>
          <p:nvPr>
            <p:ph idx="1"/>
          </p:nvPr>
        </p:nvSpPr>
        <p:spPr>
          <a:xfrm>
            <a:off x="838200" y="1836135"/>
            <a:ext cx="10515600" cy="4351338"/>
          </a:xfrm>
        </p:spPr>
        <p:txBody>
          <a:bodyPr>
            <a:normAutofit lnSpcReduction="10000"/>
          </a:bodyPr>
          <a:lstStyle/>
          <a:p>
            <a:r>
              <a:rPr lang="en-US" dirty="0"/>
              <a:t>What exactly is this graph and what does it serve? What can you learn or identify issues from this graph, and what are the likely causes?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How long is the Agile feedback cycle, which includes continuous integration, pair programming, unit testing, sprint reviews, in-person customer interaction, and release?	</a:t>
            </a:r>
          </a:p>
        </p:txBody>
      </p:sp>
      <p:pic>
        <p:nvPicPr>
          <p:cNvPr id="2052" name="Picture 4" descr="Chart, funnel chart&#10;&#10;Description automatically generated">
            <a:extLst>
              <a:ext uri="{FF2B5EF4-FFF2-40B4-BE49-F238E27FC236}">
                <a16:creationId xmlns:a16="http://schemas.microsoft.com/office/drawing/2014/main" id="{5E20A484-3755-D9BA-5217-E0E2E93D6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513" y="2247900"/>
            <a:ext cx="47529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723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03563-2A0F-203A-FFAE-131FCCEF8E64}"/>
              </a:ext>
            </a:extLst>
          </p:cNvPr>
          <p:cNvSpPr>
            <a:spLocks noGrp="1"/>
          </p:cNvSpPr>
          <p:nvPr>
            <p:ph type="title"/>
          </p:nvPr>
        </p:nvSpPr>
        <p:spPr/>
        <p:txBody>
          <a:bodyPr/>
          <a:lstStyle/>
          <a:p>
            <a:r>
              <a:rPr lang="en-US" dirty="0"/>
              <a:t>Q13-Answer</a:t>
            </a:r>
          </a:p>
        </p:txBody>
      </p:sp>
      <p:sp>
        <p:nvSpPr>
          <p:cNvPr id="3" name="Content Placeholder 2">
            <a:extLst>
              <a:ext uri="{FF2B5EF4-FFF2-40B4-BE49-F238E27FC236}">
                <a16:creationId xmlns:a16="http://schemas.microsoft.com/office/drawing/2014/main" id="{1E3FCA42-3A06-B0A2-6C84-363C929CE28C}"/>
              </a:ext>
            </a:extLst>
          </p:cNvPr>
          <p:cNvSpPr>
            <a:spLocks noGrp="1"/>
          </p:cNvSpPr>
          <p:nvPr>
            <p:ph idx="1"/>
          </p:nvPr>
        </p:nvSpPr>
        <p:spPr/>
        <p:txBody>
          <a:bodyPr>
            <a:normAutofit fontScale="62500" lnSpcReduction="20000"/>
          </a:bodyPr>
          <a:lstStyle/>
          <a:p>
            <a:r>
              <a:rPr lang="en-US" dirty="0"/>
              <a:t>The risk burndown graph demonstrates how risk hazards decrease over time and also shows the severity of risks.</a:t>
            </a:r>
          </a:p>
          <a:p>
            <a:r>
              <a:rPr lang="en-US" dirty="0"/>
              <a:t>1. Funds Shortage increases as the project progresses. Hence Severity of this risk becomes more</a:t>
            </a:r>
          </a:p>
          <a:p>
            <a:r>
              <a:rPr lang="en-US" dirty="0"/>
              <a:t>2. The risk severity of Visas of Offshore Resources not getting processed on time decreases as the time progresses</a:t>
            </a:r>
          </a:p>
          <a:p>
            <a:r>
              <a:rPr lang="en-US" dirty="0"/>
              <a:t>3. The Risk Severity of Availability of Database Architect goes down over time</a:t>
            </a:r>
          </a:p>
          <a:p>
            <a:r>
              <a:rPr lang="en-US" dirty="0"/>
              <a:t>4.The risk “Delivery of Servers on Time” increases over time since the hardware vendor delays the delivery of Servers. As Project </a:t>
            </a:r>
            <a:r>
              <a:rPr lang="en-US" dirty="0" err="1"/>
              <a:t>project</a:t>
            </a:r>
            <a:r>
              <a:rPr lang="en-US" dirty="0"/>
              <a:t> progresses, if the vendor delays further then the severity becomes very high.</a:t>
            </a:r>
          </a:p>
          <a:p>
            <a:r>
              <a:rPr lang="en-US" dirty="0"/>
              <a:t>5. Risk of Changing Requirements goes down over time since customer gets clarity on requirement. Hence the risk severity also goes down</a:t>
            </a:r>
          </a:p>
          <a:p>
            <a:r>
              <a:rPr lang="en-US" dirty="0"/>
              <a:t>6. As the projects progresses, the risk of Availability of Expert Developers goes down and hence severity also goes down.</a:t>
            </a:r>
          </a:p>
          <a:p>
            <a:endParaRPr lang="en-US" dirty="0"/>
          </a:p>
          <a:p>
            <a:r>
              <a:rPr lang="en-US" dirty="0"/>
              <a:t>5.2</a:t>
            </a:r>
          </a:p>
          <a:p>
            <a:r>
              <a:rPr lang="en-US" dirty="0"/>
              <a:t>B. 10-15 mts, Immediate, 10-15mts, weeks, Immediate, months.</a:t>
            </a:r>
          </a:p>
          <a:p>
            <a:endParaRPr lang="en-US" dirty="0"/>
          </a:p>
        </p:txBody>
      </p:sp>
    </p:spTree>
    <p:extLst>
      <p:ext uri="{BB962C8B-B14F-4D97-AF65-F5344CB8AC3E}">
        <p14:creationId xmlns:p14="http://schemas.microsoft.com/office/powerpoint/2010/main" val="4059395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F984-F98A-19FA-11C6-664BBAF097CC}"/>
              </a:ext>
            </a:extLst>
          </p:cNvPr>
          <p:cNvSpPr>
            <a:spLocks noGrp="1"/>
          </p:cNvSpPr>
          <p:nvPr>
            <p:ph type="title"/>
          </p:nvPr>
        </p:nvSpPr>
        <p:spPr/>
        <p:txBody>
          <a:bodyPr/>
          <a:lstStyle/>
          <a:p>
            <a:r>
              <a:rPr lang="en-US" dirty="0"/>
              <a:t>Q14</a:t>
            </a:r>
          </a:p>
        </p:txBody>
      </p:sp>
      <p:sp>
        <p:nvSpPr>
          <p:cNvPr id="3" name="Content Placeholder 2">
            <a:extLst>
              <a:ext uri="{FF2B5EF4-FFF2-40B4-BE49-F238E27FC236}">
                <a16:creationId xmlns:a16="http://schemas.microsoft.com/office/drawing/2014/main" id="{D19DEA5A-B953-5D5F-1866-9E84BA872B8E}"/>
              </a:ext>
            </a:extLst>
          </p:cNvPr>
          <p:cNvSpPr>
            <a:spLocks noGrp="1"/>
          </p:cNvSpPr>
          <p:nvPr>
            <p:ph idx="1"/>
          </p:nvPr>
        </p:nvSpPr>
        <p:spPr/>
        <p:txBody>
          <a:bodyPr>
            <a:normAutofit fontScale="92500" lnSpcReduction="10000"/>
          </a:bodyPr>
          <a:lstStyle/>
          <a:p>
            <a:pPr marL="0" indent="0">
              <a:buNone/>
            </a:pPr>
            <a:r>
              <a:rPr lang="en-US" dirty="0"/>
              <a:t>Q1.What kind of risk response strategy does a Spike story provide? How does the spike's outcome benefit the team in various ways? Make a list of at least four outcomes. 									            </a:t>
            </a:r>
          </a:p>
          <a:p>
            <a:pPr marL="0" indent="0">
              <a:buNone/>
            </a:pPr>
            <a:r>
              <a:rPr lang="en-US" dirty="0"/>
              <a:t>Q2. The product features are divided into four categories. Which features will you prioritize delivering first, second, and third? Which features should you avoid delivering?									            [2]	</a:t>
            </a:r>
          </a:p>
          <a:p>
            <a:r>
              <a:rPr lang="en-US" dirty="0"/>
              <a:t>1. Low Risk, High Value features.</a:t>
            </a:r>
          </a:p>
          <a:p>
            <a:r>
              <a:rPr lang="en-US" dirty="0"/>
              <a:t>2.  Low Risk, Low value features</a:t>
            </a:r>
          </a:p>
          <a:p>
            <a:r>
              <a:rPr lang="en-US" dirty="0"/>
              <a:t>3. High Risk, High value features</a:t>
            </a:r>
          </a:p>
          <a:p>
            <a:r>
              <a:rPr lang="en-US" dirty="0"/>
              <a:t>4. High Risk, Low value features.	</a:t>
            </a:r>
          </a:p>
        </p:txBody>
      </p:sp>
    </p:spTree>
    <p:extLst>
      <p:ext uri="{BB962C8B-B14F-4D97-AF65-F5344CB8AC3E}">
        <p14:creationId xmlns:p14="http://schemas.microsoft.com/office/powerpoint/2010/main" val="4286504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ADA2D-FE94-0B87-1055-FE439D48FD1C}"/>
              </a:ext>
            </a:extLst>
          </p:cNvPr>
          <p:cNvSpPr>
            <a:spLocks noGrp="1"/>
          </p:cNvSpPr>
          <p:nvPr>
            <p:ph type="title"/>
          </p:nvPr>
        </p:nvSpPr>
        <p:spPr/>
        <p:txBody>
          <a:bodyPr/>
          <a:lstStyle/>
          <a:p>
            <a:r>
              <a:rPr lang="en-US" dirty="0"/>
              <a:t>Q14-Answer</a:t>
            </a:r>
          </a:p>
        </p:txBody>
      </p:sp>
      <p:sp>
        <p:nvSpPr>
          <p:cNvPr id="3" name="Content Placeholder 2">
            <a:extLst>
              <a:ext uri="{FF2B5EF4-FFF2-40B4-BE49-F238E27FC236}">
                <a16:creationId xmlns:a16="http://schemas.microsoft.com/office/drawing/2014/main" id="{E128BF03-41A2-67DD-690E-02AF3AA6A1B4}"/>
              </a:ext>
            </a:extLst>
          </p:cNvPr>
          <p:cNvSpPr>
            <a:spLocks noGrp="1"/>
          </p:cNvSpPr>
          <p:nvPr>
            <p:ph idx="1"/>
          </p:nvPr>
        </p:nvSpPr>
        <p:spPr/>
        <p:txBody>
          <a:bodyPr>
            <a:normAutofit fontScale="77500" lnSpcReduction="20000"/>
          </a:bodyPr>
          <a:lstStyle/>
          <a:p>
            <a:r>
              <a:rPr lang="en-US" dirty="0"/>
              <a:t>Q1</a:t>
            </a:r>
          </a:p>
          <a:p>
            <a:r>
              <a:rPr lang="en-US" dirty="0"/>
              <a:t>1. Mitigate risks with uncertain technologies or domain</a:t>
            </a:r>
          </a:p>
          <a:p>
            <a:r>
              <a:rPr lang="en-US" dirty="0"/>
              <a:t>2. make better quality of estimates that can stand ground amid uncertainties </a:t>
            </a:r>
          </a:p>
          <a:p>
            <a:r>
              <a:rPr lang="en-US" dirty="0"/>
              <a:t>3. check feasibility of architecture or design options </a:t>
            </a:r>
          </a:p>
          <a:p>
            <a:r>
              <a:rPr lang="en-US" dirty="0"/>
              <a:t>4.help the team fail-fast. If the experiment is unsuccessful, it implies that the project that would have been based on the same assumption or solution would have failed as well, incurring wastage of time, effort and money. Based on the outcome of the risk-based spike, the project team thus becomes wise in choosing alternative options to invest resources.</a:t>
            </a:r>
          </a:p>
          <a:p>
            <a:r>
              <a:rPr lang="en-US" dirty="0"/>
              <a:t>5. ascertain worthiness of the investment</a:t>
            </a:r>
          </a:p>
          <a:p>
            <a:r>
              <a:rPr lang="en-US" dirty="0"/>
              <a:t>Q2</a:t>
            </a:r>
          </a:p>
          <a:p>
            <a:r>
              <a:rPr lang="en-US" dirty="0"/>
              <a:t>Deliver: 3,1,2</a:t>
            </a:r>
          </a:p>
          <a:p>
            <a:r>
              <a:rPr lang="en-US" dirty="0"/>
              <a:t>Avoid -4</a:t>
            </a:r>
          </a:p>
          <a:p>
            <a:endParaRPr lang="en-US" dirty="0"/>
          </a:p>
        </p:txBody>
      </p:sp>
    </p:spTree>
    <p:extLst>
      <p:ext uri="{BB962C8B-B14F-4D97-AF65-F5344CB8AC3E}">
        <p14:creationId xmlns:p14="http://schemas.microsoft.com/office/powerpoint/2010/main" val="2864238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5FB6-32AE-5786-1F0D-8009E0A67A08}"/>
              </a:ext>
            </a:extLst>
          </p:cNvPr>
          <p:cNvSpPr>
            <a:spLocks noGrp="1"/>
          </p:cNvSpPr>
          <p:nvPr>
            <p:ph type="title"/>
          </p:nvPr>
        </p:nvSpPr>
        <p:spPr/>
        <p:txBody>
          <a:bodyPr/>
          <a:lstStyle/>
          <a:p>
            <a:r>
              <a:rPr lang="en-US" dirty="0"/>
              <a:t>Q15</a:t>
            </a:r>
          </a:p>
        </p:txBody>
      </p:sp>
      <p:sp>
        <p:nvSpPr>
          <p:cNvPr id="3" name="Content Placeholder 2">
            <a:extLst>
              <a:ext uri="{FF2B5EF4-FFF2-40B4-BE49-F238E27FC236}">
                <a16:creationId xmlns:a16="http://schemas.microsoft.com/office/drawing/2014/main" id="{EC317CD7-7303-4FF5-AA10-B5892B006BF0}"/>
              </a:ext>
            </a:extLst>
          </p:cNvPr>
          <p:cNvSpPr>
            <a:spLocks noGrp="1"/>
          </p:cNvSpPr>
          <p:nvPr>
            <p:ph idx="1"/>
          </p:nvPr>
        </p:nvSpPr>
        <p:spPr/>
        <p:txBody>
          <a:bodyPr>
            <a:normAutofit fontScale="77500" lnSpcReduction="20000"/>
          </a:bodyPr>
          <a:lstStyle/>
          <a:p>
            <a:r>
              <a:rPr lang="en-US" dirty="0"/>
              <a:t>What risk response strategy are you employing in the following scenarios? [</a:t>
            </a:r>
          </a:p>
          <a:p>
            <a:r>
              <a:rPr lang="en-US" dirty="0"/>
              <a:t>1. Investigate contracting options if skilled resources are unavailable.</a:t>
            </a:r>
          </a:p>
          <a:p>
            <a:r>
              <a:rPr lang="en-US" dirty="0"/>
              <a:t>2. Educate the resources on the new skills. </a:t>
            </a:r>
          </a:p>
          <a:p>
            <a:r>
              <a:rPr lang="en-US" dirty="0"/>
              <a:t>3. Using open-source software and reducing reliance on vendor software</a:t>
            </a:r>
          </a:p>
          <a:p>
            <a:r>
              <a:rPr lang="en-US" dirty="0"/>
              <a:t>4. Restoring the previous version of the web portal because the upgraded user registration process is inconvenient. </a:t>
            </a:r>
          </a:p>
          <a:p>
            <a:r>
              <a:rPr lang="en-US" dirty="0"/>
              <a:t>5, Continue to cross-train the team and look for replacements due to high attrition. </a:t>
            </a:r>
          </a:p>
          <a:p>
            <a:r>
              <a:rPr lang="en-US" dirty="0"/>
              <a:t>6. Investment behind redundant storage disks and backup infrastructure</a:t>
            </a:r>
          </a:p>
          <a:p>
            <a:r>
              <a:rPr lang="en-US" dirty="0"/>
              <a:t>7.  Outsourcing of work to a third-party service provider using a fixed price contract</a:t>
            </a:r>
          </a:p>
          <a:p>
            <a:r>
              <a:rPr lang="en-US" dirty="0"/>
              <a:t>8. Project that is on the verge of missing its deadline, extending the deadline or reducing the scope of the project</a:t>
            </a:r>
          </a:p>
          <a:p>
            <a:endParaRPr lang="en-US" dirty="0"/>
          </a:p>
        </p:txBody>
      </p:sp>
    </p:spTree>
    <p:extLst>
      <p:ext uri="{BB962C8B-B14F-4D97-AF65-F5344CB8AC3E}">
        <p14:creationId xmlns:p14="http://schemas.microsoft.com/office/powerpoint/2010/main" val="2221445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A330-F82C-E9B7-2EC1-06871FB6F1A5}"/>
              </a:ext>
            </a:extLst>
          </p:cNvPr>
          <p:cNvSpPr>
            <a:spLocks noGrp="1"/>
          </p:cNvSpPr>
          <p:nvPr>
            <p:ph type="title"/>
          </p:nvPr>
        </p:nvSpPr>
        <p:spPr/>
        <p:txBody>
          <a:bodyPr/>
          <a:lstStyle/>
          <a:p>
            <a:r>
              <a:rPr lang="en-US" dirty="0"/>
              <a:t>Q15-Answer</a:t>
            </a:r>
          </a:p>
        </p:txBody>
      </p:sp>
      <p:sp>
        <p:nvSpPr>
          <p:cNvPr id="3" name="Content Placeholder 2">
            <a:extLst>
              <a:ext uri="{FF2B5EF4-FFF2-40B4-BE49-F238E27FC236}">
                <a16:creationId xmlns:a16="http://schemas.microsoft.com/office/drawing/2014/main" id="{7FB0CC8C-7223-814B-2EFC-E461CDFBD3FE}"/>
              </a:ext>
            </a:extLst>
          </p:cNvPr>
          <p:cNvSpPr>
            <a:spLocks noGrp="1"/>
          </p:cNvSpPr>
          <p:nvPr>
            <p:ph idx="1"/>
          </p:nvPr>
        </p:nvSpPr>
        <p:spPr/>
        <p:txBody>
          <a:bodyPr>
            <a:normAutofit fontScale="77500" lnSpcReduction="20000"/>
          </a:bodyPr>
          <a:lstStyle/>
          <a:p>
            <a:r>
              <a:rPr lang="en-US" dirty="0"/>
              <a:t>1. Investigate contracting options if skilled resources are unavailable.- Distribute/Transfer</a:t>
            </a:r>
          </a:p>
          <a:p>
            <a:r>
              <a:rPr lang="en-US" dirty="0"/>
              <a:t>2. Educate the resources on the new skills. Mitigate</a:t>
            </a:r>
          </a:p>
          <a:p>
            <a:r>
              <a:rPr lang="en-US" dirty="0"/>
              <a:t>3. Using open source software and reducing reliance on vendor software- Avoid</a:t>
            </a:r>
          </a:p>
          <a:p>
            <a:r>
              <a:rPr lang="en-US" dirty="0"/>
              <a:t>4. Restoring the previous version of the web portal because the upgraded user registration process is inconvenient. - Accept</a:t>
            </a:r>
          </a:p>
          <a:p>
            <a:r>
              <a:rPr lang="en-US" dirty="0"/>
              <a:t>5, Continue to cross-train the team and look for replacements due to high attrition. - Mitigate/accept</a:t>
            </a:r>
          </a:p>
          <a:p>
            <a:r>
              <a:rPr lang="en-US" dirty="0"/>
              <a:t>6. Investment behind redundant storage disks and backup infrastructure. - Mitigate</a:t>
            </a:r>
          </a:p>
          <a:p>
            <a:r>
              <a:rPr lang="en-US" dirty="0"/>
              <a:t>7.  Outsourcing of work to a third-party service provider using a fixed price contract-Transfer</a:t>
            </a:r>
          </a:p>
          <a:p>
            <a:r>
              <a:rPr lang="en-US" dirty="0"/>
              <a:t>8.Project that is on the verge of missing its </a:t>
            </a:r>
            <a:r>
              <a:rPr lang="en-US" dirty="0" err="1"/>
              <a:t>deadline,r</a:t>
            </a:r>
            <a:r>
              <a:rPr lang="en-US" dirty="0"/>
              <a:t> extending the deadline or reducing the scope of the project-Avoid</a:t>
            </a:r>
          </a:p>
          <a:p>
            <a:endParaRPr lang="en-US" dirty="0"/>
          </a:p>
        </p:txBody>
      </p:sp>
    </p:spTree>
    <p:extLst>
      <p:ext uri="{BB962C8B-B14F-4D97-AF65-F5344CB8AC3E}">
        <p14:creationId xmlns:p14="http://schemas.microsoft.com/office/powerpoint/2010/main" val="2931201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8B9C-7D8E-5347-4FEF-3240E3EAB822}"/>
              </a:ext>
            </a:extLst>
          </p:cNvPr>
          <p:cNvSpPr>
            <a:spLocks noGrp="1"/>
          </p:cNvSpPr>
          <p:nvPr>
            <p:ph type="title"/>
          </p:nvPr>
        </p:nvSpPr>
        <p:spPr/>
        <p:txBody>
          <a:bodyPr/>
          <a:lstStyle/>
          <a:p>
            <a:r>
              <a:rPr lang="en-US" dirty="0"/>
              <a:t>Q16-</a:t>
            </a:r>
          </a:p>
        </p:txBody>
      </p:sp>
      <p:sp>
        <p:nvSpPr>
          <p:cNvPr id="3" name="Content Placeholder 2">
            <a:extLst>
              <a:ext uri="{FF2B5EF4-FFF2-40B4-BE49-F238E27FC236}">
                <a16:creationId xmlns:a16="http://schemas.microsoft.com/office/drawing/2014/main" id="{C9231D44-FCC3-201E-535B-81EA5712C7EF}"/>
              </a:ext>
            </a:extLst>
          </p:cNvPr>
          <p:cNvSpPr>
            <a:spLocks noGrp="1"/>
          </p:cNvSpPr>
          <p:nvPr>
            <p:ph idx="1"/>
          </p:nvPr>
        </p:nvSpPr>
        <p:spPr>
          <a:xfrm>
            <a:off x="953813" y="1363170"/>
            <a:ext cx="10515600" cy="4351338"/>
          </a:xfrm>
        </p:spPr>
        <p:txBody>
          <a:bodyPr/>
          <a:lstStyle/>
          <a:p>
            <a:r>
              <a:rPr lang="en-US" dirty="0"/>
              <a:t>Explain the release burndown chart below, from Iteration 1 to Iteration 7.How do you interpret each bar graph, line graph, and iteration's scope?</a:t>
            </a:r>
          </a:p>
          <a:p>
            <a:endParaRPr lang="en-US" dirty="0"/>
          </a:p>
          <a:p>
            <a:endParaRPr lang="en-US" dirty="0"/>
          </a:p>
          <a:p>
            <a:endParaRPr lang="en-US" dirty="0"/>
          </a:p>
          <a:p>
            <a:endParaRPr lang="en-US" dirty="0"/>
          </a:p>
        </p:txBody>
      </p:sp>
      <p:pic>
        <p:nvPicPr>
          <p:cNvPr id="3076" name="Picture 4" descr="Chart, histogram&#10;&#10;Description automatically generated">
            <a:extLst>
              <a:ext uri="{FF2B5EF4-FFF2-40B4-BE49-F238E27FC236}">
                <a16:creationId xmlns:a16="http://schemas.microsoft.com/office/drawing/2014/main" id="{274AE0A9-10DF-31F3-B890-38E3B8494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9901" y="1866408"/>
            <a:ext cx="454342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947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765E-01E0-2C53-9C04-EECA2C511984}"/>
              </a:ext>
            </a:extLst>
          </p:cNvPr>
          <p:cNvSpPr>
            <a:spLocks noGrp="1"/>
          </p:cNvSpPr>
          <p:nvPr>
            <p:ph type="title"/>
          </p:nvPr>
        </p:nvSpPr>
        <p:spPr/>
        <p:txBody>
          <a:bodyPr/>
          <a:lstStyle/>
          <a:p>
            <a:r>
              <a:rPr lang="en-US" dirty="0"/>
              <a:t>Q16- Answer</a:t>
            </a:r>
          </a:p>
        </p:txBody>
      </p:sp>
      <p:sp>
        <p:nvSpPr>
          <p:cNvPr id="3" name="Content Placeholder 2">
            <a:extLst>
              <a:ext uri="{FF2B5EF4-FFF2-40B4-BE49-F238E27FC236}">
                <a16:creationId xmlns:a16="http://schemas.microsoft.com/office/drawing/2014/main" id="{03878C1D-959F-4177-8C17-06021E27D57B}"/>
              </a:ext>
            </a:extLst>
          </p:cNvPr>
          <p:cNvSpPr>
            <a:spLocks noGrp="1"/>
          </p:cNvSpPr>
          <p:nvPr>
            <p:ph idx="1"/>
          </p:nvPr>
        </p:nvSpPr>
        <p:spPr/>
        <p:txBody>
          <a:bodyPr/>
          <a:lstStyle/>
          <a:p>
            <a:r>
              <a:rPr lang="en-US" dirty="0"/>
              <a:t>Iteration-2 Bar graph lowered;  Story points/Work added</a:t>
            </a:r>
          </a:p>
          <a:p>
            <a:r>
              <a:rPr lang="en-US" dirty="0"/>
              <a:t>Iteration -6 Bar graph raised; Story points/work removed</a:t>
            </a:r>
          </a:p>
          <a:p>
            <a:r>
              <a:rPr lang="en-US" dirty="0"/>
              <a:t>Velocity gradient</a:t>
            </a:r>
          </a:p>
          <a:p>
            <a:endParaRPr lang="en-US" dirty="0"/>
          </a:p>
        </p:txBody>
      </p:sp>
    </p:spTree>
    <p:extLst>
      <p:ext uri="{BB962C8B-B14F-4D97-AF65-F5344CB8AC3E}">
        <p14:creationId xmlns:p14="http://schemas.microsoft.com/office/powerpoint/2010/main" val="195018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7C36-5F20-2084-CD7D-F10397E10D22}"/>
              </a:ext>
            </a:extLst>
          </p:cNvPr>
          <p:cNvSpPr>
            <a:spLocks noGrp="1"/>
          </p:cNvSpPr>
          <p:nvPr>
            <p:ph type="title"/>
          </p:nvPr>
        </p:nvSpPr>
        <p:spPr/>
        <p:txBody>
          <a:bodyPr/>
          <a:lstStyle/>
          <a:p>
            <a:r>
              <a:rPr lang="en-US" dirty="0"/>
              <a:t>Q17</a:t>
            </a:r>
          </a:p>
        </p:txBody>
      </p:sp>
      <p:sp>
        <p:nvSpPr>
          <p:cNvPr id="3" name="Content Placeholder 2">
            <a:extLst>
              <a:ext uri="{FF2B5EF4-FFF2-40B4-BE49-F238E27FC236}">
                <a16:creationId xmlns:a16="http://schemas.microsoft.com/office/drawing/2014/main" id="{7CD6E34A-4111-7D19-0C87-AF31599EE9DC}"/>
              </a:ext>
            </a:extLst>
          </p:cNvPr>
          <p:cNvSpPr>
            <a:spLocks noGrp="1"/>
          </p:cNvSpPr>
          <p:nvPr>
            <p:ph idx="1"/>
          </p:nvPr>
        </p:nvSpPr>
        <p:spPr/>
        <p:txBody>
          <a:bodyPr/>
          <a:lstStyle/>
          <a:p>
            <a:r>
              <a:rPr lang="en-US" dirty="0"/>
              <a:t>In various projects, you have encountered the following situations. Based on these parameters, you must select a Sprint length of 2 weeks or 6 weeks. What is your preferred sprint length for each situation, and why do you like it that way?	  </a:t>
            </a:r>
          </a:p>
          <a:p>
            <a:pPr marL="0" indent="0">
              <a:buNone/>
            </a:pPr>
            <a:r>
              <a:rPr lang="en-US" dirty="0"/>
              <a:t>1.  Releases are more frequent</a:t>
            </a:r>
          </a:p>
          <a:p>
            <a:pPr marL="0" indent="0">
              <a:buNone/>
            </a:pPr>
            <a:r>
              <a:rPr lang="en-US" dirty="0"/>
              <a:t>2.  There is high overhead in iterating</a:t>
            </a:r>
          </a:p>
          <a:p>
            <a:pPr marL="0" indent="0">
              <a:buNone/>
            </a:pPr>
            <a:r>
              <a:rPr lang="en-US" dirty="0"/>
              <a:t>3.  Priorities and requirements do not change very often</a:t>
            </a:r>
          </a:p>
          <a:p>
            <a:pPr marL="0" indent="0">
              <a:buNone/>
            </a:pPr>
            <a:r>
              <a:rPr lang="en-US" dirty="0"/>
              <a:t>4. You have strong need to maintain focus and sense of urgency</a:t>
            </a:r>
          </a:p>
          <a:p>
            <a:endParaRPr lang="en-US" dirty="0"/>
          </a:p>
        </p:txBody>
      </p:sp>
    </p:spTree>
    <p:extLst>
      <p:ext uri="{BB962C8B-B14F-4D97-AF65-F5344CB8AC3E}">
        <p14:creationId xmlns:p14="http://schemas.microsoft.com/office/powerpoint/2010/main" val="1849097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2627-7FEE-9307-08D9-10494459E0A3}"/>
              </a:ext>
            </a:extLst>
          </p:cNvPr>
          <p:cNvSpPr>
            <a:spLocks noGrp="1"/>
          </p:cNvSpPr>
          <p:nvPr>
            <p:ph type="title"/>
          </p:nvPr>
        </p:nvSpPr>
        <p:spPr/>
        <p:txBody>
          <a:bodyPr/>
          <a:lstStyle/>
          <a:p>
            <a:r>
              <a:rPr lang="en-US" dirty="0"/>
              <a:t>Q17-Answer</a:t>
            </a:r>
          </a:p>
        </p:txBody>
      </p:sp>
      <p:sp>
        <p:nvSpPr>
          <p:cNvPr id="3" name="Content Placeholder 2">
            <a:extLst>
              <a:ext uri="{FF2B5EF4-FFF2-40B4-BE49-F238E27FC236}">
                <a16:creationId xmlns:a16="http://schemas.microsoft.com/office/drawing/2014/main" id="{EFA00357-40E4-21B7-CED4-08BD8CAF6195}"/>
              </a:ext>
            </a:extLst>
          </p:cNvPr>
          <p:cNvSpPr>
            <a:spLocks noGrp="1"/>
          </p:cNvSpPr>
          <p:nvPr>
            <p:ph idx="1"/>
          </p:nvPr>
        </p:nvSpPr>
        <p:spPr/>
        <p:txBody>
          <a:bodyPr>
            <a:normAutofit/>
          </a:bodyPr>
          <a:lstStyle/>
          <a:p>
            <a:pPr marL="0" indent="0" rtl="0">
              <a:spcBef>
                <a:spcPts val="0"/>
              </a:spcBef>
              <a:spcAft>
                <a:spcPts val="0"/>
              </a:spcAft>
              <a:buNone/>
            </a:pPr>
            <a:r>
              <a:rPr lang="en-US" sz="1800" b="0" i="0" u="none" strike="noStrike" dirty="0">
                <a:solidFill>
                  <a:srgbClr val="000000"/>
                </a:solidFill>
                <a:effectLst/>
                <a:latin typeface="Times New Roman" panose="02020603050405020304" pitchFamily="18" charset="0"/>
              </a:rPr>
              <a:t> 1. 2 weeks</a:t>
            </a:r>
          </a:p>
          <a:p>
            <a:pPr marL="0" indent="0" rtl="0">
              <a:spcBef>
                <a:spcPts val="0"/>
              </a:spcBef>
              <a:spcAft>
                <a:spcPts val="0"/>
              </a:spcAft>
              <a:buNone/>
            </a:pPr>
            <a:r>
              <a:rPr lang="en-US" sz="1800" dirty="0">
                <a:solidFill>
                  <a:srgbClr val="000000"/>
                </a:solidFill>
                <a:latin typeface="Times New Roman" panose="02020603050405020304" pitchFamily="18" charset="0"/>
              </a:rPr>
              <a:t>2.4- 6 weeks</a:t>
            </a:r>
          </a:p>
          <a:p>
            <a:pPr marL="0" indent="0" rtl="0">
              <a:spcBef>
                <a:spcPts val="0"/>
              </a:spcBef>
              <a:spcAft>
                <a:spcPts val="0"/>
              </a:spcAft>
              <a:buNone/>
            </a:pPr>
            <a:r>
              <a:rPr lang="en-US" sz="1800" dirty="0">
                <a:solidFill>
                  <a:srgbClr val="000000"/>
                </a:solidFill>
                <a:latin typeface="Times New Roman" panose="02020603050405020304" pitchFamily="18" charset="0"/>
              </a:rPr>
              <a:t>3.4- 6 weeks</a:t>
            </a:r>
          </a:p>
          <a:p>
            <a:pPr marL="0" indent="0" rtl="0">
              <a:spcBef>
                <a:spcPts val="0"/>
              </a:spcBef>
              <a:spcAft>
                <a:spcPts val="0"/>
              </a:spcAft>
              <a:buNone/>
            </a:pPr>
            <a:r>
              <a:rPr lang="en-US" sz="1800" dirty="0">
                <a:solidFill>
                  <a:srgbClr val="000000"/>
                </a:solidFill>
                <a:latin typeface="Times New Roman" panose="02020603050405020304" pitchFamily="18" charset="0"/>
              </a:rPr>
              <a:t>4. 2 weeks</a:t>
            </a:r>
            <a:endParaRPr lang="en-US" dirty="0"/>
          </a:p>
        </p:txBody>
      </p:sp>
    </p:spTree>
    <p:extLst>
      <p:ext uri="{BB962C8B-B14F-4D97-AF65-F5344CB8AC3E}">
        <p14:creationId xmlns:p14="http://schemas.microsoft.com/office/powerpoint/2010/main" val="385268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3266-03EF-B3BA-8891-D1269777128E}"/>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4B153337-2AFA-81F0-950B-854BABCCEE81}"/>
              </a:ext>
            </a:extLst>
          </p:cNvPr>
          <p:cNvSpPr>
            <a:spLocks noGrp="1"/>
          </p:cNvSpPr>
          <p:nvPr>
            <p:ph idx="1"/>
          </p:nvPr>
        </p:nvSpPr>
        <p:spPr/>
        <p:txBody>
          <a:bodyPr>
            <a:normAutofit fontScale="92500" lnSpcReduction="20000"/>
          </a:bodyPr>
          <a:lstStyle/>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Given the following high-level project description, which of the following projects is most suited to the adaptive technique and which to the predictive </a:t>
            </a:r>
          </a:p>
          <a:p>
            <a:pPr marL="640080" rtl="0">
              <a:spcBef>
                <a:spcPts val="0"/>
              </a:spcBef>
              <a:spcAft>
                <a:spcPts val="0"/>
              </a:spcAft>
            </a:pPr>
            <a:r>
              <a:rPr lang="en-US" sz="1800" b="0" i="0" u="none" strike="noStrike" dirty="0">
                <a:solidFill>
                  <a:srgbClr val="000000"/>
                </a:solidFill>
                <a:effectLst/>
                <a:latin typeface="Times New Roman" panose="02020603050405020304" pitchFamily="18" charset="0"/>
              </a:rPr>
              <a:t>method?                             </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1. A medical diagnostics app that requires frequent user feedback to fine-tune the app.</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2. Projects requiring a high level of oversight and/or accountability, such as those in banking, healthcare, and nuclear facility control systems.</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3. Money and time are secondary considerations; what matters most is the project's safety and stability.</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4. A project that necessitates regular progress updates with business owners and stakeholders.</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5. A project owner has a clear and specific vision for an app that he or she is confident will not change during the project's development.</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6. A project with a fixed (Time, Cost, Scope) bid and a team of four people developing a mobile app</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7.A project with deliverables that change frequently, such as technology products.</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8. A project that evolves or does not begin with a clear scope and requirements</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9. A project emphasizes process and product improvement and requires a method for continuous progress.</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10.A project must adhere to strict guidelines because each phase requires deliverables before moving on to the next.</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11. A project that is experimenting with direction and has no idea how the final project will look before it begins.</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12 A distributed team developing medically regulated hardware. </a:t>
            </a:r>
            <a:endParaRPr lang="en-US" b="0" dirty="0">
              <a:effectLst/>
            </a:endParaRPr>
          </a:p>
          <a:p>
            <a:br>
              <a:rPr lang="en-US" dirty="0"/>
            </a:br>
            <a:endParaRPr lang="en-US" dirty="0"/>
          </a:p>
        </p:txBody>
      </p:sp>
    </p:spTree>
    <p:extLst>
      <p:ext uri="{BB962C8B-B14F-4D97-AF65-F5344CB8AC3E}">
        <p14:creationId xmlns:p14="http://schemas.microsoft.com/office/powerpoint/2010/main" val="252386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0322-61DD-7F45-F681-9E5937B96170}"/>
              </a:ext>
            </a:extLst>
          </p:cNvPr>
          <p:cNvSpPr>
            <a:spLocks noGrp="1"/>
          </p:cNvSpPr>
          <p:nvPr>
            <p:ph type="title"/>
          </p:nvPr>
        </p:nvSpPr>
        <p:spPr/>
        <p:txBody>
          <a:bodyPr/>
          <a:lstStyle/>
          <a:p>
            <a:r>
              <a:rPr lang="en-US" dirty="0"/>
              <a:t>Q18</a:t>
            </a:r>
          </a:p>
        </p:txBody>
      </p:sp>
      <p:sp>
        <p:nvSpPr>
          <p:cNvPr id="3" name="Content Placeholder 2">
            <a:extLst>
              <a:ext uri="{FF2B5EF4-FFF2-40B4-BE49-F238E27FC236}">
                <a16:creationId xmlns:a16="http://schemas.microsoft.com/office/drawing/2014/main" id="{415EA8CA-13D4-7110-D14A-F673E7A48D42}"/>
              </a:ext>
            </a:extLst>
          </p:cNvPr>
          <p:cNvSpPr>
            <a:spLocks noGrp="1"/>
          </p:cNvSpPr>
          <p:nvPr>
            <p:ph idx="1"/>
          </p:nvPr>
        </p:nvSpPr>
        <p:spPr/>
        <p:txBody>
          <a:bodyPr/>
          <a:lstStyle/>
          <a:p>
            <a:pPr marL="0" indent="0">
              <a:buNone/>
            </a:pPr>
            <a:r>
              <a:rPr lang="en-US" dirty="0"/>
              <a:t>Q1.Assume you've been tasked with developing library management systems. Create a product roadmap that spans four quarters.					      </a:t>
            </a:r>
          </a:p>
          <a:p>
            <a:pPr marL="0" indent="0">
              <a:buNone/>
            </a:pPr>
            <a:r>
              <a:rPr lang="en-US" dirty="0"/>
              <a:t>Q2. The just-in-time (JIT) planning approach is used by agile methodologies. Provide three examples of Agile practices that use JIT planning.	</a:t>
            </a:r>
          </a:p>
        </p:txBody>
      </p:sp>
    </p:spTree>
    <p:extLst>
      <p:ext uri="{BB962C8B-B14F-4D97-AF65-F5344CB8AC3E}">
        <p14:creationId xmlns:p14="http://schemas.microsoft.com/office/powerpoint/2010/main" val="812613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7E88D-6808-204E-F3E3-AF7762C2D11B}"/>
              </a:ext>
            </a:extLst>
          </p:cNvPr>
          <p:cNvSpPr>
            <a:spLocks noGrp="1"/>
          </p:cNvSpPr>
          <p:nvPr>
            <p:ph type="title"/>
          </p:nvPr>
        </p:nvSpPr>
        <p:spPr/>
        <p:txBody>
          <a:bodyPr/>
          <a:lstStyle/>
          <a:p>
            <a:r>
              <a:rPr lang="en-US" dirty="0"/>
              <a:t>Q18-Answer (1)</a:t>
            </a:r>
          </a:p>
        </p:txBody>
      </p:sp>
      <p:pic>
        <p:nvPicPr>
          <p:cNvPr id="4098" name="Picture 2">
            <a:extLst>
              <a:ext uri="{FF2B5EF4-FFF2-40B4-BE49-F238E27FC236}">
                <a16:creationId xmlns:a16="http://schemas.microsoft.com/office/drawing/2014/main" id="{25798A00-EF4A-2469-CD96-2FFE929CA5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5581" y="1825625"/>
            <a:ext cx="910083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158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9340-2829-A9ED-B4F3-2BF988CD8FF1}"/>
              </a:ext>
            </a:extLst>
          </p:cNvPr>
          <p:cNvSpPr>
            <a:spLocks noGrp="1"/>
          </p:cNvSpPr>
          <p:nvPr>
            <p:ph type="title"/>
          </p:nvPr>
        </p:nvSpPr>
        <p:spPr/>
        <p:txBody>
          <a:bodyPr/>
          <a:lstStyle/>
          <a:p>
            <a:r>
              <a:rPr lang="en-US" dirty="0"/>
              <a:t>Q18-Answer(2)</a:t>
            </a:r>
          </a:p>
        </p:txBody>
      </p:sp>
      <p:sp>
        <p:nvSpPr>
          <p:cNvPr id="3" name="Content Placeholder 2">
            <a:extLst>
              <a:ext uri="{FF2B5EF4-FFF2-40B4-BE49-F238E27FC236}">
                <a16:creationId xmlns:a16="http://schemas.microsoft.com/office/drawing/2014/main" id="{61FB3C37-C502-0CCB-A68A-50D007273173}"/>
              </a:ext>
            </a:extLst>
          </p:cNvPr>
          <p:cNvSpPr>
            <a:spLocks noGrp="1"/>
          </p:cNvSpPr>
          <p:nvPr>
            <p:ph idx="1"/>
          </p:nvPr>
        </p:nvSpPr>
        <p:spPr/>
        <p:txBody>
          <a:bodyPr>
            <a:normAutofit lnSpcReduction="10000"/>
          </a:bodyPr>
          <a:lstStyle/>
          <a:p>
            <a:r>
              <a:rPr lang="en-US" dirty="0"/>
              <a:t>As we have seen before, Kanban pulls items from the backlog only when capacity becomes available, thereby reducing work items from being queued up in the ‘work-in-progress’ state. </a:t>
            </a:r>
          </a:p>
          <a:p>
            <a:r>
              <a:rPr lang="en-US" dirty="0"/>
              <a:t>Coming to Scrum or XP, we observe that detailed planning only happens for the current iteration and anything outside it is left at a high level (in the backlog or the release plan) to be adapted based on change of requirements or priorities. </a:t>
            </a:r>
          </a:p>
          <a:p>
            <a:r>
              <a:rPr lang="en-US" dirty="0"/>
              <a:t>Similarly, the user stories are elaborated and estimated just-in-time, architecture, design and coding also happens just when it is necessary. This prevents any elements of rework or aspects of design and code that are not required by the customer.</a:t>
            </a:r>
          </a:p>
          <a:p>
            <a:endParaRPr lang="en-US" dirty="0"/>
          </a:p>
        </p:txBody>
      </p:sp>
    </p:spTree>
    <p:extLst>
      <p:ext uri="{BB962C8B-B14F-4D97-AF65-F5344CB8AC3E}">
        <p14:creationId xmlns:p14="http://schemas.microsoft.com/office/powerpoint/2010/main" val="1842916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4651-58D8-E066-B51C-6972DE5D7B1D}"/>
              </a:ext>
            </a:extLst>
          </p:cNvPr>
          <p:cNvSpPr>
            <a:spLocks noGrp="1"/>
          </p:cNvSpPr>
          <p:nvPr>
            <p:ph type="title"/>
          </p:nvPr>
        </p:nvSpPr>
        <p:spPr/>
        <p:txBody>
          <a:bodyPr/>
          <a:lstStyle/>
          <a:p>
            <a:r>
              <a:rPr lang="en-US" dirty="0"/>
              <a:t>Q19</a:t>
            </a:r>
          </a:p>
        </p:txBody>
      </p:sp>
      <p:sp>
        <p:nvSpPr>
          <p:cNvPr id="3" name="Content Placeholder 2">
            <a:extLst>
              <a:ext uri="{FF2B5EF4-FFF2-40B4-BE49-F238E27FC236}">
                <a16:creationId xmlns:a16="http://schemas.microsoft.com/office/drawing/2014/main" id="{8A0ACBF7-39FE-2DB5-1640-0A20779FD76E}"/>
              </a:ext>
            </a:extLst>
          </p:cNvPr>
          <p:cNvSpPr>
            <a:spLocks noGrp="1"/>
          </p:cNvSpPr>
          <p:nvPr>
            <p:ph idx="1"/>
          </p:nvPr>
        </p:nvSpPr>
        <p:spPr/>
        <p:txBody>
          <a:bodyPr>
            <a:normAutofit fontScale="77500" lnSpcReduction="20000"/>
          </a:bodyPr>
          <a:lstStyle/>
          <a:p>
            <a:pPr marL="0" indent="0">
              <a:buNone/>
            </a:pPr>
            <a:r>
              <a:rPr lang="en-US" dirty="0"/>
              <a:t>Q1.MoSCoW is a requirement management prioritization technique. This abbreviation stands for "Must have (Mo), Should have (S), Could have (Co), and Won't have (W)." The requirements for a familiar object or thing that we use every day are listed below. Using the </a:t>
            </a:r>
            <a:r>
              <a:rPr lang="en-US" dirty="0" err="1"/>
              <a:t>MoScoW</a:t>
            </a:r>
            <a:r>
              <a:rPr lang="en-US" dirty="0"/>
              <a:t> technique, prioritize the following requirements.</a:t>
            </a:r>
          </a:p>
          <a:p>
            <a:pPr marL="0" indent="0">
              <a:buNone/>
            </a:pPr>
            <a:r>
              <a:rPr lang="en-US" dirty="0"/>
              <a:t>1. A mobile phone is to be able to play music, click photos, or help with GPS navigation.</a:t>
            </a:r>
          </a:p>
          <a:p>
            <a:pPr marL="0" indent="0">
              <a:buNone/>
            </a:pPr>
            <a:r>
              <a:rPr lang="en-US" dirty="0"/>
              <a:t>2.  A mobile phone is the ability to make and receive calls and an address book to store the list of contacts.</a:t>
            </a:r>
          </a:p>
          <a:p>
            <a:pPr marL="0" indent="0">
              <a:buNone/>
            </a:pPr>
            <a:r>
              <a:rPr lang="en-US" dirty="0"/>
              <a:t>3. A mobile phone is the ability to connect to a data network and being able to browse the Internet.</a:t>
            </a:r>
          </a:p>
          <a:p>
            <a:pPr marL="0" indent="0">
              <a:buNone/>
            </a:pPr>
            <a:r>
              <a:rPr lang="en-US" dirty="0"/>
              <a:t>4.  A mobile phone could be used to act as a pedometer that counts steps for a morning jogger.</a:t>
            </a:r>
          </a:p>
          <a:p>
            <a:pPr marL="0" indent="0">
              <a:buNone/>
            </a:pPr>
            <a:r>
              <a:rPr lang="en-US" dirty="0"/>
              <a:t>5. Being able to toggle the channel or volume buttons on a TV remote</a:t>
            </a:r>
          </a:p>
          <a:p>
            <a:pPr marL="0" indent="0">
              <a:buNone/>
            </a:pPr>
            <a:r>
              <a:rPr lang="en-US" dirty="0"/>
              <a:t>6. Being able to search for a book from our library management system.</a:t>
            </a:r>
          </a:p>
          <a:p>
            <a:endParaRPr lang="en-US" dirty="0"/>
          </a:p>
        </p:txBody>
      </p:sp>
    </p:spTree>
    <p:extLst>
      <p:ext uri="{BB962C8B-B14F-4D97-AF65-F5344CB8AC3E}">
        <p14:creationId xmlns:p14="http://schemas.microsoft.com/office/powerpoint/2010/main" val="1649049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360C-D01F-F9AA-46A8-28AF1DB3CBC6}"/>
              </a:ext>
            </a:extLst>
          </p:cNvPr>
          <p:cNvSpPr>
            <a:spLocks noGrp="1"/>
          </p:cNvSpPr>
          <p:nvPr>
            <p:ph type="title"/>
          </p:nvPr>
        </p:nvSpPr>
        <p:spPr/>
        <p:txBody>
          <a:bodyPr/>
          <a:lstStyle/>
          <a:p>
            <a:r>
              <a:rPr lang="en-US" dirty="0"/>
              <a:t>Q19-Answer</a:t>
            </a:r>
          </a:p>
        </p:txBody>
      </p:sp>
      <p:sp>
        <p:nvSpPr>
          <p:cNvPr id="3" name="Content Placeholder 2">
            <a:extLst>
              <a:ext uri="{FF2B5EF4-FFF2-40B4-BE49-F238E27FC236}">
                <a16:creationId xmlns:a16="http://schemas.microsoft.com/office/drawing/2014/main" id="{4C06972E-169B-A8D6-71CE-1D5F22EF9653}"/>
              </a:ext>
            </a:extLst>
          </p:cNvPr>
          <p:cNvSpPr>
            <a:spLocks noGrp="1"/>
          </p:cNvSpPr>
          <p:nvPr>
            <p:ph idx="1"/>
          </p:nvPr>
        </p:nvSpPr>
        <p:spPr/>
        <p:txBody>
          <a:bodyPr>
            <a:normAutofit fontScale="62500" lnSpcReduction="20000"/>
          </a:bodyPr>
          <a:lstStyle/>
          <a:p>
            <a:r>
              <a:rPr lang="en-US" dirty="0"/>
              <a:t> A mobile phone is to be able to play music, click photos, or help in GPS navigation.</a:t>
            </a:r>
          </a:p>
          <a:p>
            <a:r>
              <a:rPr lang="en-US" dirty="0"/>
              <a:t>&gt;&gt;Could have</a:t>
            </a:r>
          </a:p>
          <a:p>
            <a:r>
              <a:rPr lang="en-US" dirty="0"/>
              <a:t>2.  A mobile phone is the ability to make and receive calls and an address book to store the list of contacts.</a:t>
            </a:r>
          </a:p>
          <a:p>
            <a:r>
              <a:rPr lang="en-US" dirty="0"/>
              <a:t>&gt;&gt; Must have</a:t>
            </a:r>
          </a:p>
          <a:p>
            <a:r>
              <a:rPr lang="en-US" dirty="0"/>
              <a:t>3. A mobile phone is the ability to connect to a data network and being able to browse the Internet.</a:t>
            </a:r>
          </a:p>
          <a:p>
            <a:r>
              <a:rPr lang="en-US" dirty="0"/>
              <a:t>&gt;&gt;Should </a:t>
            </a:r>
            <a:r>
              <a:rPr lang="en-US" dirty="0" err="1"/>
              <a:t>Hvae</a:t>
            </a:r>
            <a:endParaRPr lang="en-US" dirty="0"/>
          </a:p>
          <a:p>
            <a:r>
              <a:rPr lang="en-US" dirty="0"/>
              <a:t>4.  A mobile phone could be to act as pedometer that counts steps for a morning jogger</a:t>
            </a:r>
          </a:p>
          <a:p>
            <a:r>
              <a:rPr lang="en-US" dirty="0"/>
              <a:t>&gt;&gt;Won't have </a:t>
            </a:r>
          </a:p>
          <a:p>
            <a:r>
              <a:rPr lang="en-US" dirty="0"/>
              <a:t>5. Being able to toggle the channel or volume buttons on a TV remote</a:t>
            </a:r>
          </a:p>
          <a:p>
            <a:r>
              <a:rPr lang="en-US" dirty="0"/>
              <a:t>&gt;&gt;Must have</a:t>
            </a:r>
          </a:p>
          <a:p>
            <a:r>
              <a:rPr lang="en-US" dirty="0"/>
              <a:t>6. Being able to search a book from our library management system.</a:t>
            </a:r>
          </a:p>
          <a:p>
            <a:r>
              <a:rPr lang="en-US" dirty="0"/>
              <a:t>&gt;&gt; Must have</a:t>
            </a:r>
          </a:p>
          <a:p>
            <a:endParaRPr lang="en-US" dirty="0"/>
          </a:p>
        </p:txBody>
      </p:sp>
    </p:spTree>
    <p:extLst>
      <p:ext uri="{BB962C8B-B14F-4D97-AF65-F5344CB8AC3E}">
        <p14:creationId xmlns:p14="http://schemas.microsoft.com/office/powerpoint/2010/main" val="2582474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4BD9-52F2-9005-99C1-0E86DA98DF63}"/>
              </a:ext>
            </a:extLst>
          </p:cNvPr>
          <p:cNvSpPr>
            <a:spLocks noGrp="1"/>
          </p:cNvSpPr>
          <p:nvPr>
            <p:ph type="title"/>
          </p:nvPr>
        </p:nvSpPr>
        <p:spPr/>
        <p:txBody>
          <a:bodyPr/>
          <a:lstStyle/>
          <a:p>
            <a:r>
              <a:rPr lang="en-US" dirty="0"/>
              <a:t>Q2.Q19</a:t>
            </a:r>
          </a:p>
        </p:txBody>
      </p:sp>
      <p:pic>
        <p:nvPicPr>
          <p:cNvPr id="5122" name="Picture 2" descr="Chart, line chart&#10;&#10;Description automatically generated">
            <a:extLst>
              <a:ext uri="{FF2B5EF4-FFF2-40B4-BE49-F238E27FC236}">
                <a16:creationId xmlns:a16="http://schemas.microsoft.com/office/drawing/2014/main" id="{6E4AD588-1058-68D5-47D4-1796ACDBC6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5913" y="1825625"/>
            <a:ext cx="73201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081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3FD0-0C3E-E3FA-BFA6-EA1BF312F520}"/>
              </a:ext>
            </a:extLst>
          </p:cNvPr>
          <p:cNvSpPr>
            <a:spLocks noGrp="1"/>
          </p:cNvSpPr>
          <p:nvPr>
            <p:ph type="title"/>
          </p:nvPr>
        </p:nvSpPr>
        <p:spPr/>
        <p:txBody>
          <a:bodyPr/>
          <a:lstStyle/>
          <a:p>
            <a:r>
              <a:rPr lang="en-US" dirty="0"/>
              <a:t>Q2.-Q19</a:t>
            </a:r>
          </a:p>
        </p:txBody>
      </p:sp>
      <p:sp>
        <p:nvSpPr>
          <p:cNvPr id="3" name="Content Placeholder 2">
            <a:extLst>
              <a:ext uri="{FF2B5EF4-FFF2-40B4-BE49-F238E27FC236}">
                <a16:creationId xmlns:a16="http://schemas.microsoft.com/office/drawing/2014/main" id="{614ABCFD-AD7F-40AC-92B4-1AEB120AC090}"/>
              </a:ext>
            </a:extLst>
          </p:cNvPr>
          <p:cNvSpPr>
            <a:spLocks noGrp="1"/>
          </p:cNvSpPr>
          <p:nvPr>
            <p:ph idx="1"/>
          </p:nvPr>
        </p:nvSpPr>
        <p:spPr/>
        <p:txBody>
          <a:bodyPr/>
          <a:lstStyle/>
          <a:p>
            <a:r>
              <a:rPr lang="en-US" dirty="0"/>
              <a:t>1.  Length of the </a:t>
            </a:r>
            <a:r>
              <a:rPr lang="en-US" dirty="0" err="1"/>
              <a:t>InBox</a:t>
            </a:r>
            <a:r>
              <a:rPr lang="en-US" dirty="0"/>
              <a:t> Queue on Aug 3</a:t>
            </a:r>
          </a:p>
          <a:p>
            <a:r>
              <a:rPr lang="en-US" dirty="0"/>
              <a:t>2. Leadtime</a:t>
            </a:r>
          </a:p>
          <a:p>
            <a:r>
              <a:rPr lang="en-US" dirty="0"/>
              <a:t>3. Cycle time of Coding</a:t>
            </a:r>
          </a:p>
          <a:p>
            <a:r>
              <a:rPr lang="en-US" dirty="0"/>
              <a:t>4.  Total WIP on 10th Aug</a:t>
            </a:r>
          </a:p>
          <a:p>
            <a:r>
              <a:rPr lang="en-US" dirty="0"/>
              <a:t>Observe Bottlenecks</a:t>
            </a:r>
          </a:p>
        </p:txBody>
      </p:sp>
    </p:spTree>
    <p:extLst>
      <p:ext uri="{BB962C8B-B14F-4D97-AF65-F5344CB8AC3E}">
        <p14:creationId xmlns:p14="http://schemas.microsoft.com/office/powerpoint/2010/main" val="4292857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5DB3-A1AF-7320-B141-DDF2284A2EF1}"/>
              </a:ext>
            </a:extLst>
          </p:cNvPr>
          <p:cNvSpPr>
            <a:spLocks noGrp="1"/>
          </p:cNvSpPr>
          <p:nvPr>
            <p:ph type="title"/>
          </p:nvPr>
        </p:nvSpPr>
        <p:spPr/>
        <p:txBody>
          <a:bodyPr/>
          <a:lstStyle/>
          <a:p>
            <a:r>
              <a:rPr lang="en-US" dirty="0"/>
              <a:t>Q21</a:t>
            </a:r>
          </a:p>
        </p:txBody>
      </p:sp>
      <p:sp>
        <p:nvSpPr>
          <p:cNvPr id="3" name="Content Placeholder 2">
            <a:extLst>
              <a:ext uri="{FF2B5EF4-FFF2-40B4-BE49-F238E27FC236}">
                <a16:creationId xmlns:a16="http://schemas.microsoft.com/office/drawing/2014/main" id="{F00D41A0-71CF-A115-2933-9507CA44DB5B}"/>
              </a:ext>
            </a:extLst>
          </p:cNvPr>
          <p:cNvSpPr>
            <a:spLocks noGrp="1"/>
          </p:cNvSpPr>
          <p:nvPr>
            <p:ph idx="1"/>
          </p:nvPr>
        </p:nvSpPr>
        <p:spPr/>
        <p:txBody>
          <a:bodyPr>
            <a:normAutofit fontScale="92500" lnSpcReduction="10000"/>
          </a:bodyPr>
          <a:lstStyle/>
          <a:p>
            <a:pPr marL="0" indent="0">
              <a:buNone/>
            </a:pPr>
            <a:r>
              <a:rPr lang="en-US" dirty="0"/>
              <a:t>Q1.What exactly is 'Technical Debt'? Agile teams understand the importance of striking a balance between feature development and reducing the complexities caused by technical debt. Which practices will aid in the reduction of 'Technical debt'?     [3]</a:t>
            </a:r>
          </a:p>
          <a:p>
            <a:pPr marL="0" indent="0">
              <a:buNone/>
            </a:pPr>
            <a:r>
              <a:rPr lang="en-US" dirty="0"/>
              <a:t>Q2. "Businesspeople and developers must work together daily throughout the project," according to one of the Agile principles. However, the Agile team faced the following challenges. How does the Agile team plan to overcome them?</a:t>
            </a: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Communication challenges:</a:t>
            </a:r>
            <a:endParaRPr lang="en-US" b="0" dirty="0">
              <a:effectLst/>
            </a:endParaRPr>
          </a:p>
          <a:p>
            <a:pPr marL="914400" rtl="0">
              <a:spcBef>
                <a:spcPts val="0"/>
              </a:spcBef>
              <a:spcAft>
                <a:spcPts val="0"/>
              </a:spcAft>
            </a:pPr>
            <a:r>
              <a:rPr lang="en-US" sz="1800" b="0" i="0" u="none" strike="noStrike" dirty="0">
                <a:solidFill>
                  <a:srgbClr val="000000"/>
                </a:solidFill>
                <a:effectLst/>
                <a:latin typeface="Times New Roman" panose="02020603050405020304" pitchFamily="18" charset="0"/>
              </a:rPr>
              <a:t>The Agile team and business may not be co-located. This is a realistic problem where:</a:t>
            </a:r>
            <a:endParaRPr lang="en-US" b="0" dirty="0">
              <a:effectLst/>
            </a:endParaRPr>
          </a:p>
          <a:p>
            <a:pPr marL="1028700"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A software is being built to serve multiple lines of business, often at various geographical locations.</a:t>
            </a:r>
          </a:p>
          <a:p>
            <a:pPr marL="1028700"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The software has many components that are being codeveloped by developers based out of multiple locations, often in different time zones.</a:t>
            </a:r>
          </a:p>
          <a:p>
            <a:pPr marL="1028700"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The business people might have limited availability and their 'daily' meeting commitment may not be fulfilled.</a:t>
            </a:r>
          </a:p>
          <a:p>
            <a:pPr marL="0" indent="0">
              <a:buNone/>
            </a:pPr>
            <a:endParaRPr lang="en-US" dirty="0"/>
          </a:p>
          <a:p>
            <a:endParaRPr lang="en-US" dirty="0"/>
          </a:p>
        </p:txBody>
      </p:sp>
    </p:spTree>
    <p:extLst>
      <p:ext uri="{BB962C8B-B14F-4D97-AF65-F5344CB8AC3E}">
        <p14:creationId xmlns:p14="http://schemas.microsoft.com/office/powerpoint/2010/main" val="2801396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6D06-224B-A88C-310B-97AD6DF5C0B9}"/>
              </a:ext>
            </a:extLst>
          </p:cNvPr>
          <p:cNvSpPr>
            <a:spLocks noGrp="1"/>
          </p:cNvSpPr>
          <p:nvPr>
            <p:ph type="title"/>
          </p:nvPr>
        </p:nvSpPr>
        <p:spPr/>
        <p:txBody>
          <a:bodyPr/>
          <a:lstStyle/>
          <a:p>
            <a:r>
              <a:rPr lang="en-US" dirty="0"/>
              <a:t>Q21-Answer</a:t>
            </a:r>
          </a:p>
        </p:txBody>
      </p:sp>
      <p:sp>
        <p:nvSpPr>
          <p:cNvPr id="3" name="Content Placeholder 2">
            <a:extLst>
              <a:ext uri="{FF2B5EF4-FFF2-40B4-BE49-F238E27FC236}">
                <a16:creationId xmlns:a16="http://schemas.microsoft.com/office/drawing/2014/main" id="{24716F65-4210-A2DF-3D2D-D4B1D6FA3D51}"/>
              </a:ext>
            </a:extLst>
          </p:cNvPr>
          <p:cNvSpPr>
            <a:spLocks noGrp="1"/>
          </p:cNvSpPr>
          <p:nvPr>
            <p:ph idx="1"/>
          </p:nvPr>
        </p:nvSpPr>
        <p:spPr/>
        <p:txBody>
          <a:bodyPr/>
          <a:lstStyle/>
          <a:p>
            <a:r>
              <a:rPr lang="en-US" dirty="0"/>
              <a:t>Q1. Refactoring, Code review, Testing tools, Automated Testing</a:t>
            </a:r>
          </a:p>
        </p:txBody>
      </p:sp>
    </p:spTree>
    <p:extLst>
      <p:ext uri="{BB962C8B-B14F-4D97-AF65-F5344CB8AC3E}">
        <p14:creationId xmlns:p14="http://schemas.microsoft.com/office/powerpoint/2010/main" val="2834817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0686-613D-10F3-ED7D-49C912ACBCCE}"/>
              </a:ext>
            </a:extLst>
          </p:cNvPr>
          <p:cNvSpPr>
            <a:spLocks noGrp="1"/>
          </p:cNvSpPr>
          <p:nvPr>
            <p:ph type="title"/>
          </p:nvPr>
        </p:nvSpPr>
        <p:spPr/>
        <p:txBody>
          <a:bodyPr/>
          <a:lstStyle/>
          <a:p>
            <a:r>
              <a:rPr lang="en-US" dirty="0"/>
              <a:t>Q21-Answer(2)</a:t>
            </a:r>
          </a:p>
        </p:txBody>
      </p:sp>
      <p:pic>
        <p:nvPicPr>
          <p:cNvPr id="6146" name="Picture 2">
            <a:extLst>
              <a:ext uri="{FF2B5EF4-FFF2-40B4-BE49-F238E27FC236}">
                <a16:creationId xmlns:a16="http://schemas.microsoft.com/office/drawing/2014/main" id="{3BF221BE-13A5-5BC3-0993-B9B39DF79C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2346" y="1825625"/>
            <a:ext cx="690730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43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03A2-1F99-5924-3325-ACAC9A1E01EF}"/>
              </a:ext>
            </a:extLst>
          </p:cNvPr>
          <p:cNvSpPr>
            <a:spLocks noGrp="1"/>
          </p:cNvSpPr>
          <p:nvPr>
            <p:ph type="title"/>
          </p:nvPr>
        </p:nvSpPr>
        <p:spPr/>
        <p:txBody>
          <a:bodyPr/>
          <a:lstStyle/>
          <a:p>
            <a:r>
              <a:rPr lang="en-US" dirty="0"/>
              <a:t>Q2- Answer (1)</a:t>
            </a:r>
          </a:p>
        </p:txBody>
      </p:sp>
      <p:sp>
        <p:nvSpPr>
          <p:cNvPr id="3" name="Content Placeholder 2">
            <a:extLst>
              <a:ext uri="{FF2B5EF4-FFF2-40B4-BE49-F238E27FC236}">
                <a16:creationId xmlns:a16="http://schemas.microsoft.com/office/drawing/2014/main" id="{7E68F02D-38C0-3884-4784-CCD3B658EE71}"/>
              </a:ext>
            </a:extLst>
          </p:cNvPr>
          <p:cNvSpPr>
            <a:spLocks noGrp="1"/>
          </p:cNvSpPr>
          <p:nvPr>
            <p:ph idx="1"/>
          </p:nvPr>
        </p:nvSpPr>
        <p:spPr/>
        <p:txBody>
          <a:bodyPr>
            <a:normAutofit fontScale="77500" lnSpcReduction="20000"/>
          </a:bodyPr>
          <a:lstStyle/>
          <a:p>
            <a:pPr rtl="0">
              <a:spcBef>
                <a:spcPts val="0"/>
              </a:spcBef>
              <a:spcAft>
                <a:spcPts val="0"/>
              </a:spcAft>
            </a:pPr>
            <a:r>
              <a:rPr lang="en-US" sz="2800" b="0" i="0" u="none" strike="noStrike" dirty="0">
                <a:solidFill>
                  <a:srgbClr val="000000"/>
                </a:solidFill>
                <a:effectLst/>
                <a:latin typeface="Times New Roman" panose="02020603050405020304" pitchFamily="18" charset="0"/>
              </a:rPr>
              <a:t>1. A medical diagnostics app that requires frequent user feedback to fine-tune the app. –Agile</a:t>
            </a:r>
          </a:p>
          <a:p>
            <a:pPr rtl="0">
              <a:spcBef>
                <a:spcPts val="0"/>
              </a:spcBef>
              <a:spcAft>
                <a:spcPts val="0"/>
              </a:spcAft>
            </a:pPr>
            <a:endParaRPr lang="en-US" b="0" dirty="0">
              <a:effectLst/>
            </a:endParaRPr>
          </a:p>
          <a:p>
            <a:pPr rtl="0">
              <a:spcBef>
                <a:spcPts val="0"/>
              </a:spcBef>
              <a:spcAft>
                <a:spcPts val="0"/>
              </a:spcAft>
            </a:pPr>
            <a:r>
              <a:rPr lang="en-US" sz="2800" b="0" i="0" u="none" strike="noStrike" dirty="0">
                <a:solidFill>
                  <a:srgbClr val="000000"/>
                </a:solidFill>
                <a:effectLst/>
                <a:latin typeface="Times New Roman" panose="02020603050405020304" pitchFamily="18" charset="0"/>
              </a:rPr>
              <a:t>2. Projects requiring a high level of oversight and/or accountability, such as those in banking, healthcare, and nuclear facility control systems.- WF</a:t>
            </a:r>
          </a:p>
          <a:p>
            <a:pPr rtl="0">
              <a:spcBef>
                <a:spcPts val="0"/>
              </a:spcBef>
              <a:spcAft>
                <a:spcPts val="0"/>
              </a:spcAft>
            </a:pPr>
            <a:endParaRPr lang="en-US" b="0" dirty="0">
              <a:effectLst/>
            </a:endParaRPr>
          </a:p>
          <a:p>
            <a:pPr rtl="0">
              <a:spcBef>
                <a:spcPts val="0"/>
              </a:spcBef>
              <a:spcAft>
                <a:spcPts val="0"/>
              </a:spcAft>
            </a:pPr>
            <a:r>
              <a:rPr lang="en-US" sz="2800" b="0" i="0" u="none" strike="noStrike" dirty="0">
                <a:solidFill>
                  <a:srgbClr val="000000"/>
                </a:solidFill>
                <a:effectLst/>
                <a:latin typeface="Times New Roman" panose="02020603050405020304" pitchFamily="18" charset="0"/>
              </a:rPr>
              <a:t>3. Money and time are secondary considerations; what matters most is the project's safety and stability.-WF</a:t>
            </a:r>
          </a:p>
          <a:p>
            <a:pPr rtl="0">
              <a:spcBef>
                <a:spcPts val="0"/>
              </a:spcBef>
              <a:spcAft>
                <a:spcPts val="0"/>
              </a:spcAft>
            </a:pPr>
            <a:endParaRPr lang="en-US" b="0" dirty="0">
              <a:effectLst/>
            </a:endParaRPr>
          </a:p>
          <a:p>
            <a:pPr rtl="0">
              <a:spcBef>
                <a:spcPts val="0"/>
              </a:spcBef>
              <a:spcAft>
                <a:spcPts val="0"/>
              </a:spcAft>
            </a:pPr>
            <a:r>
              <a:rPr lang="en-US" sz="2800" b="0" i="0" u="none" strike="noStrike" dirty="0">
                <a:solidFill>
                  <a:srgbClr val="000000"/>
                </a:solidFill>
                <a:effectLst/>
                <a:latin typeface="Times New Roman" panose="02020603050405020304" pitchFamily="18" charset="0"/>
              </a:rPr>
              <a:t>4. A project that necessitates regular progress updates with business owners and stakeholders.-Agile</a:t>
            </a:r>
          </a:p>
          <a:p>
            <a:pPr rtl="0">
              <a:spcBef>
                <a:spcPts val="0"/>
              </a:spcBef>
              <a:spcAft>
                <a:spcPts val="0"/>
              </a:spcAft>
            </a:pPr>
            <a:endParaRPr lang="en-US" b="0" dirty="0">
              <a:effectLst/>
            </a:endParaRPr>
          </a:p>
          <a:p>
            <a:pPr rtl="0">
              <a:spcBef>
                <a:spcPts val="0"/>
              </a:spcBef>
              <a:spcAft>
                <a:spcPts val="0"/>
              </a:spcAft>
            </a:pPr>
            <a:r>
              <a:rPr lang="en-US" sz="2800" b="0" i="0" u="none" strike="noStrike" dirty="0">
                <a:solidFill>
                  <a:srgbClr val="000000"/>
                </a:solidFill>
                <a:effectLst/>
                <a:latin typeface="Times New Roman" panose="02020603050405020304" pitchFamily="18" charset="0"/>
              </a:rPr>
              <a:t>5. A project owner has a clear and specific vision for an app that he or she is confident will not change during the project’s</a:t>
            </a:r>
          </a:p>
          <a:p>
            <a:pPr rtl="0">
              <a:spcBef>
                <a:spcPts val="0"/>
              </a:spcBef>
              <a:spcAft>
                <a:spcPts val="0"/>
              </a:spcAft>
            </a:pPr>
            <a:r>
              <a:rPr lang="en-US" sz="2800" b="0" i="0" u="none" strike="noStrike" dirty="0">
                <a:solidFill>
                  <a:srgbClr val="000000"/>
                </a:solidFill>
                <a:effectLst/>
                <a:latin typeface="Times New Roman" panose="02020603050405020304" pitchFamily="18" charset="0"/>
              </a:rPr>
              <a:t> development. –WF</a:t>
            </a:r>
          </a:p>
          <a:p>
            <a:pPr rtl="0">
              <a:spcBef>
                <a:spcPts val="0"/>
              </a:spcBef>
              <a:spcAft>
                <a:spcPts val="0"/>
              </a:spcAft>
            </a:pPr>
            <a:endParaRPr lang="en-US" b="0" dirty="0">
              <a:effectLst/>
            </a:endParaRPr>
          </a:p>
          <a:p>
            <a:pPr rtl="0">
              <a:spcBef>
                <a:spcPts val="0"/>
              </a:spcBef>
              <a:spcAft>
                <a:spcPts val="0"/>
              </a:spcAft>
            </a:pPr>
            <a:r>
              <a:rPr lang="en-US" sz="2800" b="0" i="0" u="none" strike="noStrike" dirty="0">
                <a:solidFill>
                  <a:srgbClr val="000000"/>
                </a:solidFill>
                <a:effectLst/>
                <a:latin typeface="Times New Roman" panose="02020603050405020304" pitchFamily="18" charset="0"/>
              </a:rPr>
              <a:t>6.A project with a fixed (Time, Cost, Scope) bid and a team of four people developing a mobile app -Agile/WF</a:t>
            </a:r>
          </a:p>
          <a:p>
            <a:endParaRPr lang="en-US" dirty="0"/>
          </a:p>
        </p:txBody>
      </p:sp>
    </p:spTree>
    <p:extLst>
      <p:ext uri="{BB962C8B-B14F-4D97-AF65-F5344CB8AC3E}">
        <p14:creationId xmlns:p14="http://schemas.microsoft.com/office/powerpoint/2010/main" val="3083641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5A0D-48BB-CE4F-1A5A-842224E5E090}"/>
              </a:ext>
            </a:extLst>
          </p:cNvPr>
          <p:cNvSpPr>
            <a:spLocks noGrp="1"/>
          </p:cNvSpPr>
          <p:nvPr>
            <p:ph type="title"/>
          </p:nvPr>
        </p:nvSpPr>
        <p:spPr/>
        <p:txBody>
          <a:bodyPr/>
          <a:lstStyle/>
          <a:p>
            <a:r>
              <a:rPr lang="en-US" dirty="0"/>
              <a:t>Q22</a:t>
            </a:r>
          </a:p>
        </p:txBody>
      </p:sp>
      <p:sp>
        <p:nvSpPr>
          <p:cNvPr id="3" name="Content Placeholder 2">
            <a:extLst>
              <a:ext uri="{FF2B5EF4-FFF2-40B4-BE49-F238E27FC236}">
                <a16:creationId xmlns:a16="http://schemas.microsoft.com/office/drawing/2014/main" id="{E29E945F-A1A2-9349-4C69-6BAA52EFD9AE}"/>
              </a:ext>
            </a:extLst>
          </p:cNvPr>
          <p:cNvSpPr>
            <a:spLocks noGrp="1"/>
          </p:cNvSpPr>
          <p:nvPr>
            <p:ph idx="1"/>
          </p:nvPr>
        </p:nvSpPr>
        <p:spPr/>
        <p:txBody>
          <a:bodyPr>
            <a:normAutofit fontScale="92500" lnSpcReduction="20000"/>
          </a:bodyPr>
          <a:lstStyle/>
          <a:p>
            <a:pPr marL="0" indent="0">
              <a:buNone/>
            </a:pPr>
            <a:r>
              <a:rPr lang="en-US" dirty="0"/>
              <a:t>Q1The daily standup meeting is usually limited to three questions that each team member must answer. Taking this goal into account, which of the following are valid and incorrect topics discussed during daily standup meetings, and why?			</a:t>
            </a:r>
          </a:p>
          <a:p>
            <a:r>
              <a:rPr lang="en-US" dirty="0"/>
              <a:t>1. Our new contractor can’t start because no one is here to sign the contract.</a:t>
            </a:r>
          </a:p>
          <a:p>
            <a:r>
              <a:rPr lang="en-US" dirty="0"/>
              <a:t>2. The department manager has asked me to work for another team for the remaining week.</a:t>
            </a:r>
          </a:p>
          <a:p>
            <a:r>
              <a:rPr lang="en-US" dirty="0"/>
              <a:t>3. I tested story number 10 yesterday.</a:t>
            </a:r>
          </a:p>
          <a:p>
            <a:r>
              <a:rPr lang="en-US" dirty="0"/>
              <a:t>4.  I’m struggling to learn C++ and would like to pair with someone on it.</a:t>
            </a:r>
          </a:p>
          <a:p>
            <a:r>
              <a:rPr lang="en-US" dirty="0"/>
              <a:t>5. I can’t get the product owner to show up or call me back.</a:t>
            </a:r>
          </a:p>
          <a:p>
            <a:r>
              <a:rPr lang="en-US" dirty="0"/>
              <a:t>6. You explain why a team member should be removed from the team.</a:t>
            </a:r>
          </a:p>
          <a:p>
            <a:endParaRPr lang="en-US" dirty="0"/>
          </a:p>
        </p:txBody>
      </p:sp>
    </p:spTree>
    <p:extLst>
      <p:ext uri="{BB962C8B-B14F-4D97-AF65-F5344CB8AC3E}">
        <p14:creationId xmlns:p14="http://schemas.microsoft.com/office/powerpoint/2010/main" val="1587915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185E-5779-36BD-FF11-3BEEB8D9954F}"/>
              </a:ext>
            </a:extLst>
          </p:cNvPr>
          <p:cNvSpPr>
            <a:spLocks noGrp="1"/>
          </p:cNvSpPr>
          <p:nvPr>
            <p:ph type="title"/>
          </p:nvPr>
        </p:nvSpPr>
        <p:spPr/>
        <p:txBody>
          <a:bodyPr/>
          <a:lstStyle/>
          <a:p>
            <a:r>
              <a:rPr lang="en-US" dirty="0"/>
              <a:t>Q22-Answer</a:t>
            </a:r>
          </a:p>
        </p:txBody>
      </p:sp>
      <p:sp>
        <p:nvSpPr>
          <p:cNvPr id="3" name="Content Placeholder 2">
            <a:extLst>
              <a:ext uri="{FF2B5EF4-FFF2-40B4-BE49-F238E27FC236}">
                <a16:creationId xmlns:a16="http://schemas.microsoft.com/office/drawing/2014/main" id="{C2D4C698-2C60-EDDB-0E4F-9926D3F2C668}"/>
              </a:ext>
            </a:extLst>
          </p:cNvPr>
          <p:cNvSpPr>
            <a:spLocks noGrp="1"/>
          </p:cNvSpPr>
          <p:nvPr>
            <p:ph idx="1"/>
          </p:nvPr>
        </p:nvSpPr>
        <p:spPr/>
        <p:txBody>
          <a:bodyPr/>
          <a:lstStyle/>
          <a:p>
            <a:r>
              <a:rPr lang="pt-BR" dirty="0"/>
              <a:t>Valid- Impediment, 2. Valid- Impediment, 3. Valid-Progress, 4. Valid- Impediment;  5. Valid- Impediment, 6. Invalid- </a:t>
            </a:r>
          </a:p>
          <a:p>
            <a:endParaRPr lang="en-US" dirty="0"/>
          </a:p>
        </p:txBody>
      </p:sp>
    </p:spTree>
    <p:extLst>
      <p:ext uri="{BB962C8B-B14F-4D97-AF65-F5344CB8AC3E}">
        <p14:creationId xmlns:p14="http://schemas.microsoft.com/office/powerpoint/2010/main" val="628530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3555-E7C8-EF3B-658B-1B75904A9490}"/>
              </a:ext>
            </a:extLst>
          </p:cNvPr>
          <p:cNvSpPr>
            <a:spLocks noGrp="1"/>
          </p:cNvSpPr>
          <p:nvPr>
            <p:ph type="title"/>
          </p:nvPr>
        </p:nvSpPr>
        <p:spPr/>
        <p:txBody>
          <a:bodyPr/>
          <a:lstStyle/>
          <a:p>
            <a:r>
              <a:rPr lang="en-US" dirty="0"/>
              <a:t>Q23</a:t>
            </a:r>
          </a:p>
        </p:txBody>
      </p:sp>
      <p:sp>
        <p:nvSpPr>
          <p:cNvPr id="3" name="Content Placeholder 2">
            <a:extLst>
              <a:ext uri="{FF2B5EF4-FFF2-40B4-BE49-F238E27FC236}">
                <a16:creationId xmlns:a16="http://schemas.microsoft.com/office/drawing/2014/main" id="{1B486A22-DF43-F932-5F34-73B226D31E46}"/>
              </a:ext>
            </a:extLst>
          </p:cNvPr>
          <p:cNvSpPr>
            <a:spLocks noGrp="1"/>
          </p:cNvSpPr>
          <p:nvPr>
            <p:ph idx="1"/>
          </p:nvPr>
        </p:nvSpPr>
        <p:spPr/>
        <p:txBody>
          <a:bodyPr/>
          <a:lstStyle/>
          <a:p>
            <a:r>
              <a:rPr lang="en-US" dirty="0"/>
              <a:t>Give an example for at least one measure that you would define, if you were a customer, a team member, or a management member. For each measure define its purpose and how it would help you improve performance. Describe specific scenarios in which these measures would be helpful. </a:t>
            </a:r>
          </a:p>
        </p:txBody>
      </p:sp>
    </p:spTree>
    <p:extLst>
      <p:ext uri="{BB962C8B-B14F-4D97-AF65-F5344CB8AC3E}">
        <p14:creationId xmlns:p14="http://schemas.microsoft.com/office/powerpoint/2010/main" val="1105334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04EA-068E-A893-7CE6-C01496048849}"/>
              </a:ext>
            </a:extLst>
          </p:cNvPr>
          <p:cNvSpPr>
            <a:spLocks noGrp="1"/>
          </p:cNvSpPr>
          <p:nvPr>
            <p:ph type="title"/>
          </p:nvPr>
        </p:nvSpPr>
        <p:spPr/>
        <p:txBody>
          <a:bodyPr/>
          <a:lstStyle/>
          <a:p>
            <a:r>
              <a:rPr lang="en-US" dirty="0"/>
              <a:t>Q23-Answer</a:t>
            </a:r>
          </a:p>
        </p:txBody>
      </p:sp>
      <p:sp>
        <p:nvSpPr>
          <p:cNvPr id="3" name="Content Placeholder 2">
            <a:extLst>
              <a:ext uri="{FF2B5EF4-FFF2-40B4-BE49-F238E27FC236}">
                <a16:creationId xmlns:a16="http://schemas.microsoft.com/office/drawing/2014/main" id="{E89C486D-51BD-94C6-C6B7-6499F2FB001D}"/>
              </a:ext>
            </a:extLst>
          </p:cNvPr>
          <p:cNvSpPr>
            <a:spLocks noGrp="1"/>
          </p:cNvSpPr>
          <p:nvPr>
            <p:ph idx="1"/>
          </p:nvPr>
        </p:nvSpPr>
        <p:spPr/>
        <p:txBody>
          <a:bodyPr/>
          <a:lstStyle/>
          <a:p>
            <a:r>
              <a:rPr lang="en-US" dirty="0"/>
              <a:t>The development team is interested in measuring the impacts of the development methodology, the satisfaction of the people involved, </a:t>
            </a:r>
          </a:p>
          <a:p>
            <a:r>
              <a:rPr lang="en-US" dirty="0"/>
              <a:t>Customer: and the quality of the artifacts from technical perspectives, such as maintainability and extensibility;</a:t>
            </a:r>
          </a:p>
          <a:p>
            <a:endParaRPr lang="en-US" dirty="0"/>
          </a:p>
          <a:p>
            <a:r>
              <a:rPr lang="en-US" dirty="0"/>
              <a:t>Management people are interested in business aspects, like project costs and return on investment, as well as customer satisfaction.</a:t>
            </a:r>
          </a:p>
          <a:p>
            <a:endParaRPr lang="en-US" dirty="0"/>
          </a:p>
        </p:txBody>
      </p:sp>
    </p:spTree>
    <p:extLst>
      <p:ext uri="{BB962C8B-B14F-4D97-AF65-F5344CB8AC3E}">
        <p14:creationId xmlns:p14="http://schemas.microsoft.com/office/powerpoint/2010/main" val="23565108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A4DA-A3C1-ADE8-7174-1ED3BE65FB66}"/>
              </a:ext>
            </a:extLst>
          </p:cNvPr>
          <p:cNvSpPr>
            <a:spLocks noGrp="1"/>
          </p:cNvSpPr>
          <p:nvPr>
            <p:ph type="title"/>
          </p:nvPr>
        </p:nvSpPr>
        <p:spPr/>
        <p:txBody>
          <a:bodyPr/>
          <a:lstStyle/>
          <a:p>
            <a:r>
              <a:rPr lang="en-US" dirty="0"/>
              <a:t>Q24</a:t>
            </a:r>
          </a:p>
        </p:txBody>
      </p:sp>
      <p:sp>
        <p:nvSpPr>
          <p:cNvPr id="3" name="Content Placeholder 2">
            <a:extLst>
              <a:ext uri="{FF2B5EF4-FFF2-40B4-BE49-F238E27FC236}">
                <a16:creationId xmlns:a16="http://schemas.microsoft.com/office/drawing/2014/main" id="{2A59919B-E91C-5561-5750-CA72672925C3}"/>
              </a:ext>
            </a:extLst>
          </p:cNvPr>
          <p:cNvSpPr>
            <a:spLocks noGrp="1"/>
          </p:cNvSpPr>
          <p:nvPr>
            <p:ph idx="1"/>
          </p:nvPr>
        </p:nvSpPr>
        <p:spPr/>
        <p:txBody>
          <a:bodyPr/>
          <a:lstStyle/>
          <a:p>
            <a:r>
              <a:rPr lang="en-US" dirty="0"/>
              <a:t>Suggest examples of measures that should be taken several times a day, on a daily basis, and on an iteration basis. Specify the purpose of each measure.</a:t>
            </a:r>
          </a:p>
        </p:txBody>
      </p:sp>
    </p:spTree>
    <p:extLst>
      <p:ext uri="{BB962C8B-B14F-4D97-AF65-F5344CB8AC3E}">
        <p14:creationId xmlns:p14="http://schemas.microsoft.com/office/powerpoint/2010/main" val="6076722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5902-0E64-7BB9-3FA8-373552E7C911}"/>
              </a:ext>
            </a:extLst>
          </p:cNvPr>
          <p:cNvSpPr>
            <a:spLocks noGrp="1"/>
          </p:cNvSpPr>
          <p:nvPr>
            <p:ph type="title"/>
          </p:nvPr>
        </p:nvSpPr>
        <p:spPr/>
        <p:txBody>
          <a:bodyPr/>
          <a:lstStyle/>
          <a:p>
            <a:r>
              <a:rPr lang="en-US" dirty="0"/>
              <a:t>Q24-Answer</a:t>
            </a:r>
          </a:p>
        </p:txBody>
      </p:sp>
      <p:sp>
        <p:nvSpPr>
          <p:cNvPr id="3" name="Content Placeholder 2">
            <a:extLst>
              <a:ext uri="{FF2B5EF4-FFF2-40B4-BE49-F238E27FC236}">
                <a16:creationId xmlns:a16="http://schemas.microsoft.com/office/drawing/2014/main" id="{C85FBA96-9A05-778B-5EF6-ED172CB2E4B7}"/>
              </a:ext>
            </a:extLst>
          </p:cNvPr>
          <p:cNvSpPr>
            <a:spLocks noGrp="1"/>
          </p:cNvSpPr>
          <p:nvPr>
            <p:ph idx="1"/>
          </p:nvPr>
        </p:nvSpPr>
        <p:spPr/>
        <p:txBody>
          <a:bodyPr/>
          <a:lstStyle/>
          <a:p>
            <a:r>
              <a:rPr lang="en-US" dirty="0"/>
              <a:t>Number code Check In , Automated test passed- should be taken several time a day</a:t>
            </a:r>
          </a:p>
          <a:p>
            <a:r>
              <a:rPr lang="en-US" dirty="0"/>
              <a:t>Amount of effort spent by team members - taken daily basis</a:t>
            </a:r>
          </a:p>
          <a:p>
            <a:r>
              <a:rPr lang="en-US" dirty="0"/>
              <a:t>Number of story points completed - Iteration basis </a:t>
            </a:r>
          </a:p>
          <a:p>
            <a:endParaRPr lang="en-US" dirty="0"/>
          </a:p>
        </p:txBody>
      </p:sp>
    </p:spTree>
    <p:extLst>
      <p:ext uri="{BB962C8B-B14F-4D97-AF65-F5344CB8AC3E}">
        <p14:creationId xmlns:p14="http://schemas.microsoft.com/office/powerpoint/2010/main" val="382626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C439-DFF4-FFB0-464F-2FA211F045C2}"/>
              </a:ext>
            </a:extLst>
          </p:cNvPr>
          <p:cNvSpPr>
            <a:spLocks noGrp="1"/>
          </p:cNvSpPr>
          <p:nvPr>
            <p:ph type="title"/>
          </p:nvPr>
        </p:nvSpPr>
        <p:spPr/>
        <p:txBody>
          <a:bodyPr/>
          <a:lstStyle/>
          <a:p>
            <a:r>
              <a:rPr lang="en-US" dirty="0"/>
              <a:t>Q2-Answer(2)</a:t>
            </a:r>
          </a:p>
        </p:txBody>
      </p:sp>
      <p:sp>
        <p:nvSpPr>
          <p:cNvPr id="3" name="Content Placeholder 2">
            <a:extLst>
              <a:ext uri="{FF2B5EF4-FFF2-40B4-BE49-F238E27FC236}">
                <a16:creationId xmlns:a16="http://schemas.microsoft.com/office/drawing/2014/main" id="{09A2857B-110C-BFA0-A8BF-8E74E5FF8968}"/>
              </a:ext>
            </a:extLst>
          </p:cNvPr>
          <p:cNvSpPr>
            <a:spLocks noGrp="1"/>
          </p:cNvSpPr>
          <p:nvPr>
            <p:ph idx="1"/>
          </p:nvPr>
        </p:nvSpPr>
        <p:spPr/>
        <p:txBody>
          <a:bodyPr>
            <a:normAutofit lnSpcReduction="10000"/>
          </a:bodyPr>
          <a:lstStyle/>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7.A project with deliverables that change frequently, such as technology products. Agile</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8. A project that evolves or does not begin with a clear scope and requirements – Agile</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9. A project </a:t>
            </a:r>
            <a:r>
              <a:rPr lang="en-US" sz="1800" b="0" i="0" u="none" strike="noStrike" dirty="0" err="1">
                <a:solidFill>
                  <a:srgbClr val="000000"/>
                </a:solidFill>
                <a:effectLst/>
                <a:latin typeface="Times New Roman" panose="02020603050405020304" pitchFamily="18" charset="0"/>
              </a:rPr>
              <a:t>emphasises</a:t>
            </a:r>
            <a:r>
              <a:rPr lang="en-US" sz="1800" b="0" i="0" u="none" strike="noStrike" dirty="0">
                <a:solidFill>
                  <a:srgbClr val="000000"/>
                </a:solidFill>
                <a:effectLst/>
                <a:latin typeface="Times New Roman" panose="02020603050405020304" pitchFamily="18" charset="0"/>
              </a:rPr>
              <a:t> process and product improvement and requires a method for continuous progress. –Agile</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10.A project must adhere to strict guidelines because each phase requires deliverables before moving on to the next.-WF</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 11. A project that is experimenting with direction and has no idea how the final project will look before it begins.-Agile</a:t>
            </a:r>
          </a:p>
          <a:p>
            <a:pPr rtl="0">
              <a:spcBef>
                <a:spcPts val="0"/>
              </a:spcBef>
              <a:spcAft>
                <a:spcPts val="0"/>
              </a:spcAft>
            </a:pPr>
            <a:endParaRPr lang="en-US"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12 A distributed team developing medically regulated hardware.-WF</a:t>
            </a:r>
            <a:endParaRPr lang="en-US" b="0" dirty="0">
              <a:effectLst/>
            </a:endParaRPr>
          </a:p>
          <a:p>
            <a:endParaRPr lang="en-US" dirty="0"/>
          </a:p>
        </p:txBody>
      </p:sp>
    </p:spTree>
    <p:extLst>
      <p:ext uri="{BB962C8B-B14F-4D97-AF65-F5344CB8AC3E}">
        <p14:creationId xmlns:p14="http://schemas.microsoft.com/office/powerpoint/2010/main" val="242929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28A8C-2910-7E5D-BD3B-0D21017299A6}"/>
              </a:ext>
            </a:extLst>
          </p:cNvPr>
          <p:cNvSpPr>
            <a:spLocks noGrp="1"/>
          </p:cNvSpPr>
          <p:nvPr>
            <p:ph type="title"/>
          </p:nvPr>
        </p:nvSpPr>
        <p:spPr/>
        <p:txBody>
          <a:bodyPr/>
          <a:lstStyle/>
          <a:p>
            <a:r>
              <a:rPr lang="en-US" dirty="0"/>
              <a:t>Q3</a:t>
            </a:r>
          </a:p>
        </p:txBody>
      </p:sp>
      <p:sp>
        <p:nvSpPr>
          <p:cNvPr id="3" name="Content Placeholder 2">
            <a:extLst>
              <a:ext uri="{FF2B5EF4-FFF2-40B4-BE49-F238E27FC236}">
                <a16:creationId xmlns:a16="http://schemas.microsoft.com/office/drawing/2014/main" id="{371D2E89-6C00-BD71-18D7-67B42F30C3EE}"/>
              </a:ext>
            </a:extLst>
          </p:cNvPr>
          <p:cNvSpPr>
            <a:spLocks noGrp="1"/>
          </p:cNvSpPr>
          <p:nvPr>
            <p:ph idx="1"/>
          </p:nvPr>
        </p:nvSpPr>
        <p:spPr/>
        <p:txBody>
          <a:bodyPr/>
          <a:lstStyle/>
          <a:p>
            <a:r>
              <a:rPr lang="en-US" dirty="0"/>
              <a:t>Assume you are a real estate developer building a 100-unit housing project. Consider each house to be a "feature" (a smallest unit high fidelity delivery), and "releasing a feature" refers to its release to the client. In terms of house delivery, how would each of the agile, iterative, incremental, and predictive techniques relate to home sales? Which techniques are likely to succeed? What methods do real estate developers use? 	</a:t>
            </a:r>
          </a:p>
        </p:txBody>
      </p:sp>
    </p:spTree>
    <p:extLst>
      <p:ext uri="{BB962C8B-B14F-4D97-AF65-F5344CB8AC3E}">
        <p14:creationId xmlns:p14="http://schemas.microsoft.com/office/powerpoint/2010/main" val="166706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01AE-6632-29A0-3751-6B04DEF4CF18}"/>
              </a:ext>
            </a:extLst>
          </p:cNvPr>
          <p:cNvSpPr>
            <a:spLocks noGrp="1"/>
          </p:cNvSpPr>
          <p:nvPr>
            <p:ph type="title"/>
          </p:nvPr>
        </p:nvSpPr>
        <p:spPr/>
        <p:txBody>
          <a:bodyPr/>
          <a:lstStyle/>
          <a:p>
            <a:r>
              <a:rPr lang="en-US" dirty="0"/>
              <a:t>Q3-Answer</a:t>
            </a:r>
          </a:p>
        </p:txBody>
      </p:sp>
      <p:sp>
        <p:nvSpPr>
          <p:cNvPr id="3" name="Content Placeholder 2">
            <a:extLst>
              <a:ext uri="{FF2B5EF4-FFF2-40B4-BE49-F238E27FC236}">
                <a16:creationId xmlns:a16="http://schemas.microsoft.com/office/drawing/2014/main" id="{8847677D-C1E2-C50A-9C84-D132176A8506}"/>
              </a:ext>
            </a:extLst>
          </p:cNvPr>
          <p:cNvSpPr>
            <a:spLocks noGrp="1"/>
          </p:cNvSpPr>
          <p:nvPr>
            <p:ph idx="1"/>
          </p:nvPr>
        </p:nvSpPr>
        <p:spPr/>
        <p:txBody>
          <a:bodyPr/>
          <a:lstStyle/>
          <a:p>
            <a:r>
              <a:rPr lang="en-US" dirty="0"/>
              <a:t>Waterfall and Incremental method works.</a:t>
            </a:r>
          </a:p>
          <a:p>
            <a:endParaRPr lang="en-US" dirty="0"/>
          </a:p>
          <a:p>
            <a:r>
              <a:rPr lang="en-US" dirty="0"/>
              <a:t>Generally , phase by phase completion: Main housing, Common area …..</a:t>
            </a:r>
          </a:p>
          <a:p>
            <a:endParaRPr lang="en-US" dirty="0"/>
          </a:p>
          <a:p>
            <a:r>
              <a:rPr lang="en-US" dirty="0"/>
              <a:t>Real estate developer may prefer Agile.</a:t>
            </a:r>
          </a:p>
        </p:txBody>
      </p:sp>
    </p:spTree>
    <p:extLst>
      <p:ext uri="{BB962C8B-B14F-4D97-AF65-F5344CB8AC3E}">
        <p14:creationId xmlns:p14="http://schemas.microsoft.com/office/powerpoint/2010/main" val="146622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92FE-2EF2-4A8E-CE98-3236D89C1A8C}"/>
              </a:ext>
            </a:extLst>
          </p:cNvPr>
          <p:cNvSpPr>
            <a:spLocks noGrp="1"/>
          </p:cNvSpPr>
          <p:nvPr>
            <p:ph type="title"/>
          </p:nvPr>
        </p:nvSpPr>
        <p:spPr/>
        <p:txBody>
          <a:bodyPr/>
          <a:lstStyle/>
          <a:p>
            <a:r>
              <a:rPr lang="en-US" dirty="0"/>
              <a:t>Q4</a:t>
            </a:r>
          </a:p>
        </p:txBody>
      </p:sp>
      <p:sp>
        <p:nvSpPr>
          <p:cNvPr id="3" name="Content Placeholder 2">
            <a:extLst>
              <a:ext uri="{FF2B5EF4-FFF2-40B4-BE49-F238E27FC236}">
                <a16:creationId xmlns:a16="http://schemas.microsoft.com/office/drawing/2014/main" id="{A3B14C9D-4A6F-FCD8-F923-AC8D919E9DFD}"/>
              </a:ext>
            </a:extLst>
          </p:cNvPr>
          <p:cNvSpPr>
            <a:spLocks noGrp="1"/>
          </p:cNvSpPr>
          <p:nvPr>
            <p:ph idx="1"/>
          </p:nvPr>
        </p:nvSpPr>
        <p:spPr/>
        <p:txBody>
          <a:bodyPr>
            <a:normAutofit fontScale="62500" lnSpcReduction="20000"/>
          </a:bodyPr>
          <a:lstStyle/>
          <a:p>
            <a:r>
              <a:rPr lang="en-US" b="1" dirty="0"/>
              <a:t>Which of the following descriptions best describes a project?</a:t>
            </a:r>
            <a:r>
              <a:rPr lang="en-US" dirty="0"/>
              <a:t>	     </a:t>
            </a:r>
          </a:p>
          <a:p>
            <a:pPr marL="514350" indent="-514350">
              <a:buFont typeface="+mj-lt"/>
              <a:buAutoNum type="arabicPeriod"/>
            </a:pPr>
            <a:r>
              <a:rPr lang="en-US" dirty="0"/>
              <a:t>Building a new house</a:t>
            </a:r>
          </a:p>
          <a:p>
            <a:pPr marL="514350" indent="-514350">
              <a:buFont typeface="+mj-lt"/>
              <a:buAutoNum type="arabicPeriod"/>
            </a:pPr>
            <a:r>
              <a:rPr lang="en-US" dirty="0"/>
              <a:t>Developing a new </a:t>
            </a:r>
            <a:r>
              <a:rPr lang="en-US" sz="2900" dirty="0"/>
              <a:t>software</a:t>
            </a:r>
            <a:r>
              <a:rPr lang="en-US" dirty="0"/>
              <a:t> application</a:t>
            </a:r>
          </a:p>
          <a:p>
            <a:pPr marL="514350" indent="-514350">
              <a:buFont typeface="+mj-lt"/>
              <a:buAutoNum type="arabicPeriod"/>
            </a:pPr>
            <a:r>
              <a:rPr lang="en-US" dirty="0"/>
              <a:t>Performing an assessment of current manufacturing processes</a:t>
            </a:r>
          </a:p>
          <a:p>
            <a:pPr marL="514350" indent="-514350">
              <a:buFont typeface="+mj-lt"/>
              <a:buAutoNum type="arabicPeriod"/>
            </a:pPr>
            <a:r>
              <a:rPr lang="en-US" dirty="0"/>
              <a:t>Improving an organizational business process</a:t>
            </a:r>
          </a:p>
          <a:p>
            <a:pPr marL="514350" indent="-514350">
              <a:buFont typeface="+mj-lt"/>
              <a:buAutoNum type="arabicPeriod"/>
            </a:pPr>
            <a:r>
              <a:rPr lang="en-US" dirty="0"/>
              <a:t>Writing a book</a:t>
            </a:r>
          </a:p>
          <a:p>
            <a:pPr marL="514350" indent="-514350">
              <a:buFont typeface="+mj-lt"/>
              <a:buAutoNum type="arabicPeriod"/>
            </a:pPr>
            <a:r>
              <a:rPr lang="en-US" dirty="0"/>
              <a:t>Relocating a company’s technology infrastructure to a new location or to a cloud platform</a:t>
            </a:r>
          </a:p>
          <a:p>
            <a:pPr marL="514350" indent="-514350">
              <a:buFont typeface="+mj-lt"/>
              <a:buAutoNum type="arabicPeriod"/>
            </a:pPr>
            <a:r>
              <a:rPr lang="en-US" dirty="0"/>
              <a:t>Merging two organizations</a:t>
            </a:r>
          </a:p>
          <a:p>
            <a:pPr marL="514350" indent="-514350">
              <a:buFont typeface="+mj-lt"/>
              <a:buAutoNum type="arabicPeriod"/>
            </a:pPr>
            <a:r>
              <a:rPr lang="en-US" dirty="0"/>
              <a:t>Developing a new medical device.   </a:t>
            </a:r>
          </a:p>
          <a:p>
            <a:pPr marL="514350" indent="-514350">
              <a:buFont typeface="+mj-lt"/>
              <a:buAutoNum type="arabicPeriod"/>
            </a:pPr>
            <a:r>
              <a:rPr lang="en-US" dirty="0"/>
              <a:t>Performing accounts receivable and accounts payable activities</a:t>
            </a:r>
          </a:p>
          <a:p>
            <a:pPr marL="514350" indent="-514350">
              <a:buFont typeface="+mj-lt"/>
              <a:buAutoNum type="arabicPeriod"/>
            </a:pPr>
            <a:r>
              <a:rPr lang="en-US" dirty="0"/>
              <a:t>Executing daily manufacturing orders</a:t>
            </a:r>
          </a:p>
          <a:p>
            <a:pPr marL="514350" indent="-514350">
              <a:buFont typeface="+mj-lt"/>
              <a:buAutoNum type="arabicPeriod"/>
            </a:pPr>
            <a:r>
              <a:rPr lang="en-US" dirty="0"/>
              <a:t>Performing recommended equipment maintenance procedures</a:t>
            </a:r>
          </a:p>
          <a:p>
            <a:pPr marL="514350" indent="-514350">
              <a:buFont typeface="+mj-lt"/>
              <a:buAutoNum type="arabicPeriod"/>
            </a:pPr>
            <a:r>
              <a:rPr lang="en-US" dirty="0"/>
              <a:t>Conducting customer account maintenance	</a:t>
            </a:r>
          </a:p>
        </p:txBody>
      </p:sp>
    </p:spTree>
    <p:extLst>
      <p:ext uri="{BB962C8B-B14F-4D97-AF65-F5344CB8AC3E}">
        <p14:creationId xmlns:p14="http://schemas.microsoft.com/office/powerpoint/2010/main" val="3764085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e7dd13ce45f543b4084f8aa73fa34f2">
  <xsd:schema xmlns:xsd="http://www.w3.org/2001/XMLSchema" xmlns:xs="http://www.w3.org/2001/XMLSchema" xmlns:p="http://schemas.microsoft.com/office/2006/metadata/properties" xmlns:ns2="8a1544a5-6ec8-4bbc-8101-c341ae766efb" targetNamespace="http://schemas.microsoft.com/office/2006/metadata/properties" ma:root="true" ma:fieldsID="e531934f27553bc1d6927f9a5c87751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AFA15B-E632-4AD2-9FD3-597199867FD5}"/>
</file>

<file path=customXml/itemProps2.xml><?xml version="1.0" encoding="utf-8"?>
<ds:datastoreItem xmlns:ds="http://schemas.openxmlformats.org/officeDocument/2006/customXml" ds:itemID="{41FF6BB0-E1F7-42A2-94F2-D01059240FF4}"/>
</file>

<file path=customXml/itemProps3.xml><?xml version="1.0" encoding="utf-8"?>
<ds:datastoreItem xmlns:ds="http://schemas.openxmlformats.org/officeDocument/2006/customXml" ds:itemID="{9A9ECE87-AA4D-4164-A88B-BB0A8B9C9262}"/>
</file>

<file path=docProps/app.xml><?xml version="1.0" encoding="utf-8"?>
<Properties xmlns="http://schemas.openxmlformats.org/officeDocument/2006/extended-properties" xmlns:vt="http://schemas.openxmlformats.org/officeDocument/2006/docPropsVTypes">
  <TotalTime>476</TotalTime>
  <Words>5509</Words>
  <Application>Microsoft Office PowerPoint</Application>
  <PresentationFormat>Widescreen</PresentationFormat>
  <Paragraphs>366</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Times New Roman</vt:lpstr>
      <vt:lpstr>Office Theme</vt:lpstr>
      <vt:lpstr>Review of Old Question Paper (EC3-R S2-22-23)</vt:lpstr>
      <vt:lpstr>Q1</vt:lpstr>
      <vt:lpstr>Q1-Answer</vt:lpstr>
      <vt:lpstr>Q2-</vt:lpstr>
      <vt:lpstr>Q2- Answer (1)</vt:lpstr>
      <vt:lpstr>Q2-Answer(2)</vt:lpstr>
      <vt:lpstr>Q3</vt:lpstr>
      <vt:lpstr>Q3-Answer</vt:lpstr>
      <vt:lpstr>Q4</vt:lpstr>
      <vt:lpstr>Q4-Answer </vt:lpstr>
      <vt:lpstr>Q5</vt:lpstr>
      <vt:lpstr>Q5- Answer</vt:lpstr>
      <vt:lpstr>Q6</vt:lpstr>
      <vt:lpstr>Q6-Answer</vt:lpstr>
      <vt:lpstr>Q7</vt:lpstr>
      <vt:lpstr>Q7-Answer (1)</vt:lpstr>
      <vt:lpstr>Q7-Answer(2)</vt:lpstr>
      <vt:lpstr>Q8</vt:lpstr>
      <vt:lpstr>Q8-Answer(1)</vt:lpstr>
      <vt:lpstr>Q8-Answer(2)</vt:lpstr>
      <vt:lpstr>Q9</vt:lpstr>
      <vt:lpstr>Q9-Answer</vt:lpstr>
      <vt:lpstr>Q10</vt:lpstr>
      <vt:lpstr>Q10-Answer</vt:lpstr>
      <vt:lpstr>Q11</vt:lpstr>
      <vt:lpstr>Q16-Answer</vt:lpstr>
      <vt:lpstr>Q11- Answer(1)</vt:lpstr>
      <vt:lpstr>Q12</vt:lpstr>
      <vt:lpstr>Q12-Answer(1)</vt:lpstr>
      <vt:lpstr>Q13</vt:lpstr>
      <vt:lpstr>Q13-Answer</vt:lpstr>
      <vt:lpstr>Q14</vt:lpstr>
      <vt:lpstr>Q14-Answer</vt:lpstr>
      <vt:lpstr>Q15</vt:lpstr>
      <vt:lpstr>Q15-Answer</vt:lpstr>
      <vt:lpstr>Q16-</vt:lpstr>
      <vt:lpstr>Q16- Answer</vt:lpstr>
      <vt:lpstr>Q17</vt:lpstr>
      <vt:lpstr>Q17-Answer</vt:lpstr>
      <vt:lpstr>Q18</vt:lpstr>
      <vt:lpstr>Q18-Answer (1)</vt:lpstr>
      <vt:lpstr>Q18-Answer(2)</vt:lpstr>
      <vt:lpstr>Q19</vt:lpstr>
      <vt:lpstr>Q19-Answer</vt:lpstr>
      <vt:lpstr>Q2.Q19</vt:lpstr>
      <vt:lpstr>Q2.-Q19</vt:lpstr>
      <vt:lpstr>Q21</vt:lpstr>
      <vt:lpstr>Q21-Answer</vt:lpstr>
      <vt:lpstr>Q21-Answer(2)</vt:lpstr>
      <vt:lpstr>Q22</vt:lpstr>
      <vt:lpstr>Q22-Answer</vt:lpstr>
      <vt:lpstr>Q23</vt:lpstr>
      <vt:lpstr>Q23-Answer</vt:lpstr>
      <vt:lpstr>Q24</vt:lpstr>
      <vt:lpstr>Q24-Answer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Old Question Paper (EC3-R S2-22-23)</dc:title>
  <dc:creator>K ANANTHARAMAN .</dc:creator>
  <cp:lastModifiedBy>K ANANTHARAMAN .</cp:lastModifiedBy>
  <cp:revision>1</cp:revision>
  <dcterms:created xsi:type="dcterms:W3CDTF">2023-11-08T07:41:36Z</dcterms:created>
  <dcterms:modified xsi:type="dcterms:W3CDTF">2023-11-08T15:38:08Z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