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Masters/slideMaster8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8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17"/>
  </p:notesMasterIdLst>
  <p:sldIdLst>
    <p:sldId id="256" r:id="rId13"/>
    <p:sldId id="257" r:id="rId14"/>
    <p:sldId id="258" r:id="rId15"/>
    <p:sldId id="259" r:id="rId16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6F945-F5AD-43B8-8435-6F75254F1872}">
  <a:tblStyle styleId="{D116F945-F5AD-43B8-8435-6F75254F187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customXml" Target="../customXml/item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customXml" Target="../customXml/item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ltexsoft.com/blog/business/software-business-models-examples-revenue-streams-and-characteristics-for-products-services-and-platform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 err="1" smtClean="0"/>
              <a:t>Nandagopal</a:t>
            </a:r>
            <a:r>
              <a:rPr lang="en-US" sz="2000" dirty="0" smtClean="0"/>
              <a:t> </a:t>
            </a:r>
            <a:r>
              <a:rPr lang="en-US" sz="2000" smtClean="0"/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2800" b="1" i="0" u="none">
                <a:solidFill>
                  <a:schemeClr val="lt1"/>
                </a:solidFill>
              </a:rPr>
              <a:t>Software </a:t>
            </a:r>
            <a:r>
              <a:rPr lang="en-US" sz="2800"/>
              <a:t>Product Management</a:t>
            </a: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 b="1" i="0" u="none">
                <a:solidFill>
                  <a:schemeClr val="lt1"/>
                </a:solidFill>
              </a:rPr>
              <a:t>Business models</a:t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1800" b="0"/>
              <a:t>(How is revenue generated?)</a:t>
            </a:r>
            <a:endParaRPr sz="3600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endParaRPr/>
          </a:p>
        </p:txBody>
      </p:sp>
      <p:pic>
        <p:nvPicPr>
          <p:cNvPr id="196" name="Google Shape;196;p25" descr="Business Model Characteristic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458" y="0"/>
            <a:ext cx="806994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/>
          <p:nvPr/>
        </p:nvSpPr>
        <p:spPr>
          <a:xfrm>
            <a:off x="6815513" y="4748035"/>
            <a:ext cx="1556836" cy="3228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Ref: altexsoft.com</a:t>
            </a:r>
            <a:r>
              <a:rPr lang="en-US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Revenue streams</a:t>
            </a:r>
            <a:endParaRPr/>
          </a:p>
        </p:txBody>
      </p:sp>
      <p:graphicFrame>
        <p:nvGraphicFramePr>
          <p:cNvPr id="203" name="Google Shape;203;p26"/>
          <p:cNvGraphicFramePr/>
          <p:nvPr/>
        </p:nvGraphicFramePr>
        <p:xfrm>
          <a:off x="304798" y="176961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{D116F945-F5AD-43B8-8435-6F75254F1872}</a:tableStyleId>
              </a:tblPr>
              <a:tblGrid>
                <a:gridCol w="20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Type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Description / Example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Licenses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One-time upfront license fee + fee for upgrades and support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Subscriptions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Salesforce, Financial Times, Spotify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Usage based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AWS, AWS Lamda, MailChimp, ShutterStock.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Freemium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Free &amp; Premium versions: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Grammarly, Tinder, Zapier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Transaction fee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AirBnB, Uber, eBay, Payment Gateway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Advertising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Google Search, Angry Birds, Facebook, Twitter. Google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In-app purchase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VSCO, Meet Me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App store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Commission on app sold: SAP EcoHuub, Microsoft solution finder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IP licensing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Google leasing Chrome browser &amp; Android OS for purpose built device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What revenue stream model would do you recommend for this product business and why?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children stories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library of BE student books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Product recommendation &amp; consulting business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Exercise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7" ma:contentTypeDescription="Create a new document." ma:contentTypeScope="" ma:versionID="fe7dd13ce45f543b4084f8aa73fa34f2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e531934f27553bc1d6927f9a5c877514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FC32E4-33C7-465F-80C3-11E6CED2144F}"/>
</file>

<file path=customXml/itemProps2.xml><?xml version="1.0" encoding="utf-8"?>
<ds:datastoreItem xmlns:ds="http://schemas.openxmlformats.org/officeDocument/2006/customXml" ds:itemID="{EEF74507-0644-4CD2-91EA-64D1D2AC99C1}"/>
</file>

<file path=customXml/itemProps3.xml><?xml version="1.0" encoding="utf-8"?>
<ds:datastoreItem xmlns:ds="http://schemas.openxmlformats.org/officeDocument/2006/customXml" ds:itemID="{4A098D5B-CED0-4EA7-A6DB-BD80950CCD9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On-screen Show (4:3)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4</vt:i4>
      </vt:variant>
    </vt:vector>
  </HeadingPairs>
  <TitlesOfParts>
    <vt:vector size="19" baseType="lpstr">
      <vt:lpstr>Arial</vt:lpstr>
      <vt:lpstr>Calibri</vt:lpstr>
      <vt:lpstr>Times New Roman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Business models (How is revenue generated?)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Business models (How is revenue generated?)</dc:title>
  <cp:lastModifiedBy>DELL</cp:lastModifiedBy>
  <cp:revision>1</cp:revision>
  <dcterms:modified xsi:type="dcterms:W3CDTF">2022-08-13T07:32:45Z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