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gD2VzFqCa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US" sz="3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development in the enterprise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A process to innovate in the enterprise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Innovation value chain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654" y="2986088"/>
            <a:ext cx="2086546" cy="202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Products are usually specialized focused on an industry</a:t>
            </a:r>
            <a:endParaRPr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Example: SAP, Shopify, AutoDesk, Navitaire (airline reservation)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User vs buyer: </a:t>
            </a:r>
            <a:endParaRPr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Buyers are interested in solving a business problem and user is interested in specific functionality and ease of use. </a:t>
            </a:r>
            <a:endParaRPr sz="1800"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Example of a business problem: “We are facing intense downward pricing pressure from a smaller competitor who is trying to steal market share, and we’re are looking for new ways to engage with our own customers to stem attrition.”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Testing: A/B testing is not usually used due to the impact on enterprise customers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Development model: More waterfall than Agile. Ex. PayMe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Release cycles are longer. </a:t>
            </a:r>
            <a:endParaRPr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Paypal has 2 month release cycles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1435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97155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How is product management different for the enterprise?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Large organization are worried about impact on current business. Kodak did not accept the digital camera innovation, </a:t>
            </a:r>
            <a:endParaRPr/>
          </a:p>
          <a:p>
            <a:pPr marL="51435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Disruptive innovation is ignored by enterprises: </a:t>
            </a:r>
            <a:endParaRPr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Enterprise focus is on steady revenue month on month. </a:t>
            </a:r>
            <a:endParaRPr sz="1800"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But startup innovators have no such expectations. </a:t>
            </a:r>
            <a:endParaRPr sz="1800"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Initially the disruptive innovation is small and unpolished, the customers using it are small in number. </a:t>
            </a:r>
            <a:endParaRPr sz="1800"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But it grows gradually and by the time it is noticed by the enterprise, the innovator is far ahead to catchup</a:t>
            </a:r>
            <a:endParaRPr sz="1800"/>
          </a:p>
          <a:p>
            <a:pPr marL="97155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800"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Example: </a:t>
            </a:r>
            <a:endParaRPr sz="1800"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IBM was late to enter Cloud services</a:t>
            </a:r>
            <a:endParaRPr/>
          </a:p>
          <a:p>
            <a:pPr marL="9715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SalesForce offered an innovative CRM on the cloud and the large companies kept ignoring the opportunity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Innovators dilemma</a:t>
            </a:r>
            <a:endParaRPr/>
          </a:p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1800" b="0">
                <a:solidFill>
                  <a:schemeClr val="dk1"/>
                </a:solidFill>
              </a:rPr>
              <a:t>(Book by Clayton Christensen)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400"/>
              <a:t>Case study: Overcoming opposition to new ideas – Alex Pressland, BBC</a:t>
            </a:r>
            <a:endParaRPr sz="2400"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1829" y="2986088"/>
            <a:ext cx="2119085" cy="1595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Case study: Developing product in Enterprise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1200" y="2986088"/>
            <a:ext cx="1778000" cy="17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3-Box solution by Vijay Govindarajan ex-Prof at Harvard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https://www.youtube.com/watch?v=wgD2VzFqCaE</a:t>
            </a:r>
            <a:r>
              <a:rPr lang="en-US"/>
              <a:t>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How enterprises can innovate?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Apple’s product development process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2340" y="2986088"/>
            <a:ext cx="1816860" cy="176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Google: A day in the life of a Product Manager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7029" y="2986088"/>
            <a:ext cx="1952171" cy="189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C7C61D-04B5-4EDD-9721-A79B20C7D151}"/>
</file>

<file path=customXml/itemProps2.xml><?xml version="1.0" encoding="utf-8"?>
<ds:datastoreItem xmlns:ds="http://schemas.openxmlformats.org/officeDocument/2006/customXml" ds:itemID="{6A9C37F7-0AC3-4252-A942-6CD73A47DFD0}"/>
</file>

<file path=customXml/itemProps3.xml><?xml version="1.0" encoding="utf-8"?>
<ds:datastoreItem xmlns:ds="http://schemas.openxmlformats.org/officeDocument/2006/customXml" ds:itemID="{685999D5-B8B1-439A-8756-F40091A67EE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(4:3)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2_Office Theme</vt:lpstr>
      <vt:lpstr>4_Office Theme</vt:lpstr>
      <vt:lpstr>Software product management  Product development in the enterprise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Product development in the enterprise</dc:title>
  <cp:lastModifiedBy>DELL</cp:lastModifiedBy>
  <cp:revision>1</cp:revision>
  <dcterms:modified xsi:type="dcterms:W3CDTF">2022-04-30T01:47:38Z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