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10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theme/theme1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0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5FD38-E55D-4503-8FD2-52A62693DD4D}">
  <a:tblStyle styleId="{6B75FD38-E55D-4503-8FD2-52A62693DD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customXml" Target="../customXml/item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mal.sanders/top-5-takeaways-from-user-story-mapping-by-jeff-patton-f8c80cf737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agile-software-development/what-is-user-story-mapp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agile-software-development/what-is-user-story-mapp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</a:rPr>
              <a:t>Software </a:t>
            </a:r>
            <a:r>
              <a:rPr lang="en-US" sz="3200"/>
              <a:t>Product Management</a:t>
            </a:r>
            <a:r>
              <a:rPr lang="en-US" sz="3200" b="1" i="0" u="none">
                <a:solidFill>
                  <a:schemeClr val="lt1"/>
                </a:solidFill>
              </a:rPr>
              <a:t/>
            </a:r>
            <a:br>
              <a:rPr lang="en-US" sz="3200" b="1" i="0" u="none">
                <a:solidFill>
                  <a:schemeClr val="lt1"/>
                </a:solidFill>
              </a:rPr>
            </a:br>
            <a:r>
              <a:rPr lang="en-US" sz="3200" b="1" i="0" u="none">
                <a:solidFill>
                  <a:schemeClr val="lt1"/>
                </a:solidFill>
              </a:rPr>
              <a:t/>
            </a:r>
            <a:br>
              <a:rPr lang="en-US" sz="3200" b="1" i="0" u="none">
                <a:solidFill>
                  <a:schemeClr val="lt1"/>
                </a:solidFill>
              </a:rPr>
            </a:br>
            <a:r>
              <a:rPr lang="en-US" sz="3200"/>
              <a:t>Specify product features – Story Map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features: Example: Laptop</a:t>
            </a:r>
            <a:endParaRPr/>
          </a:p>
        </p:txBody>
      </p:sp>
      <p:graphicFrame>
        <p:nvGraphicFramePr>
          <p:cNvPr id="312" name="Google Shape;312;p33"/>
          <p:cNvGraphicFramePr/>
          <p:nvPr/>
        </p:nvGraphicFramePr>
        <p:xfrm>
          <a:off x="304800" y="1905000"/>
          <a:ext cx="8432800" cy="261912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19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2 Ghz  CPU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4 MB   RAM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1 TB    Disk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OS pre-loaded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Anti-virus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Finger print scanner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Touch screen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Dolby sound</a:t>
                      </a:r>
                      <a:endParaRPr sz="16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Log battery life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Light weight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Green PC (low power consumption)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Spill proof (water proof) key board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4G card for internet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Classification of features: Job portal software</a:t>
            </a:r>
            <a:endParaRPr sz="2800"/>
          </a:p>
        </p:txBody>
      </p:sp>
      <p:graphicFrame>
        <p:nvGraphicFramePr>
          <p:cNvPr id="318" name="Google Shape;318;p34"/>
          <p:cNvGraphicFramePr/>
          <p:nvPr/>
        </p:nvGraphicFramePr>
        <p:xfrm>
          <a:off x="696686" y="2813026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17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Classification of features: Job portal software</a:t>
            </a:r>
            <a:endParaRPr sz="2800"/>
          </a:p>
        </p:txBody>
      </p:sp>
      <p:graphicFrame>
        <p:nvGraphicFramePr>
          <p:cNvPr id="324" name="Google Shape;324;p35"/>
          <p:cNvGraphicFramePr/>
          <p:nvPr/>
        </p:nvGraphicFramePr>
        <p:xfrm>
          <a:off x="696686" y="2813026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20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5" name="Google Shape;325;p35"/>
          <p:cNvCxnSpPr/>
          <p:nvPr/>
        </p:nvCxnSpPr>
        <p:spPr>
          <a:xfrm rot="10800000">
            <a:off x="2119086" y="3178630"/>
            <a:ext cx="914400" cy="29028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6" name="Google Shape;326;p35"/>
          <p:cNvCxnSpPr/>
          <p:nvPr/>
        </p:nvCxnSpPr>
        <p:spPr>
          <a:xfrm rot="10800000">
            <a:off x="4426858" y="3120571"/>
            <a:ext cx="1204685" cy="348343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 changes over time…</a:t>
            </a:r>
            <a:endParaRPr/>
          </a:p>
        </p:txBody>
      </p:sp>
      <p:pic>
        <p:nvPicPr>
          <p:cNvPr id="332" name="Google Shape;332;p36" descr="Kano mod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57" y="1493838"/>
            <a:ext cx="6431644" cy="525530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/>
          <p:nvPr/>
        </p:nvSpPr>
        <p:spPr>
          <a:xfrm>
            <a:off x="6678385" y="3602818"/>
            <a:ext cx="227692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As people start using the products, some features move on from Wants to Must haves and Delighters to Wants.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753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Example of delighters becoming wants: Job portal software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 changes over time…</a:t>
            </a:r>
            <a:endParaRPr/>
          </a:p>
        </p:txBody>
      </p:sp>
      <p:graphicFrame>
        <p:nvGraphicFramePr>
          <p:cNvPr id="340" name="Google Shape;340;p37"/>
          <p:cNvGraphicFramePr/>
          <p:nvPr/>
        </p:nvGraphicFramePr>
        <p:xfrm>
          <a:off x="696686" y="2972682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20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1" name="Google Shape;341;p37"/>
          <p:cNvCxnSpPr/>
          <p:nvPr/>
        </p:nvCxnSpPr>
        <p:spPr>
          <a:xfrm rot="10800000">
            <a:off x="2119086" y="3338286"/>
            <a:ext cx="914400" cy="29028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42" name="Google Shape;342;p37"/>
          <p:cNvCxnSpPr/>
          <p:nvPr/>
        </p:nvCxnSpPr>
        <p:spPr>
          <a:xfrm rot="10800000">
            <a:off x="4426858" y="3280227"/>
            <a:ext cx="1204685" cy="348343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Identify ‘Must have’, ‘Wants’ &amp; ‘Delighter’ features of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Online banking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Airline reservation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eCommerce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8" name="Google Shape;348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Email system</a:t>
            </a:r>
            <a:endParaRPr/>
          </a:p>
        </p:txBody>
      </p:sp>
      <p:pic>
        <p:nvPicPr>
          <p:cNvPr id="361" name="Google Shape;361;p40" descr="User story map, online whiteboard | RealtimeBoard | User story mapping, User  story, User story templ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42" y="1277257"/>
            <a:ext cx="8258627" cy="527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0"/>
          <p:cNvSpPr/>
          <p:nvPr/>
        </p:nvSpPr>
        <p:spPr>
          <a:xfrm>
            <a:off x="304799" y="6498768"/>
            <a:ext cx="8403771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https://medium.com/@mal.sanders/top-5-takeaways-from-user-story-mapping-by-jeff-patton-f8c80cf73750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 map 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Classification of features: Kano model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Once we have understood the need and we have assessed the need by interacting with customers &amp; users, we need to capture all the requirements / features / functionality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0033CC"/>
                </a:solidFill>
              </a:rPr>
              <a:t>Story map </a:t>
            </a:r>
            <a:r>
              <a:rPr lang="en-US"/>
              <a:t>is an effective tool to capture the features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Invented by Jeff Patton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Job portal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645886" y="6242276"/>
            <a:ext cx="7888514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https://www.visual-paradigm.com/guide/agile-software-development/what-is-user-story-mapping/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4249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job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463478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5513348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Recruit candidate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431864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jobs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1430750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resume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2450890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3477865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4483719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5502715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6511091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442497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jobs (basic)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42497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 jobs - location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1441383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- PDF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1441383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– MS Word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2452423" y="335602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for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490770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487528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4487528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5501975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job applicants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6521724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message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521724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message (applicant)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1441383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resume with resume builder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2461523" y="4027029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for newly posted jobs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4487528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alert - last date approaching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521724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6521724" y="5366739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 to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7933539" y="1689097"/>
            <a:ext cx="90281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(backbone)</a:t>
            </a:r>
            <a:endParaRPr sz="1050" b="1" i="0" u="none" strike="noStrike" cap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7913511" y="2343856"/>
            <a:ext cx="82105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(skeleton)</a:t>
            </a:r>
            <a:endParaRPr sz="1050" b="1" i="0" u="none" strike="noStrike" cap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7942426" y="4482394"/>
            <a:ext cx="62709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7798092" y="1629229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7787459" y="2283988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7798092" y="3385568"/>
            <a:ext cx="144334" cy="260915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Job portal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645886" y="6242276"/>
            <a:ext cx="7888514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https://www.visual-paradigm.com/guide/agile-software-development/what-is-user-story-mapping/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954206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job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397518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02505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Recruit candidate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954206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jobs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1953092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resume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2973232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4000207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006061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6025057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7033433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954206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jobs (basic)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954206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 jobs - location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1953092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- PDF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1953092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– MS Word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2964132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for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4002479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4999237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4999237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6013684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job applicants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7033433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message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7033433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message (applicant)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1953092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resume with resume builder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2973232" y="533484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for newly posted jobs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4999237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alert - last date approaching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7033433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7033433" y="533484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 to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8423985" y="1689097"/>
            <a:ext cx="76174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8435853" y="2269425"/>
            <a:ext cx="53091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8454135" y="4195316"/>
            <a:ext cx="62709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8309801" y="1629229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8309801" y="2209557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8309801" y="3098490"/>
            <a:ext cx="144334" cy="260915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684022" y="3061512"/>
            <a:ext cx="160361" cy="13167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56324" y="3478005"/>
            <a:ext cx="7328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38724" y="5064853"/>
            <a:ext cx="7328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684023" y="4590592"/>
            <a:ext cx="186412" cy="143935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Story map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Uses top down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Helps organize features based on importance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Helps plan releases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About Story map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Create story map for: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Hotel booking software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300" name="Google Shape;300;p31" descr="Story Mapping | Definition and Overview of Story Mapping Prioritiz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486" y="1625600"/>
            <a:ext cx="8040914" cy="470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Classification of product features: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Must have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Wants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Delighters</a:t>
            </a:r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We need to classify and prioritize features: Kano model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5" ma:contentTypeDescription="Create a new document." ma:contentTypeScope="" ma:versionID="7730b60b200bc81ef5ba11f8cfb79dbf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46b75eaa48b961dc828ad4143fc68af6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BEFA4E-7073-437D-8C10-D42050AD0E4C}"/>
</file>

<file path=customXml/itemProps2.xml><?xml version="1.0" encoding="utf-8"?>
<ds:datastoreItem xmlns:ds="http://schemas.openxmlformats.org/officeDocument/2006/customXml" ds:itemID="{68145DF1-FB5F-4313-8D1B-71C371E10E0B}"/>
</file>

<file path=customXml/itemProps3.xml><?xml version="1.0" encoding="utf-8"?>
<ds:datastoreItem xmlns:ds="http://schemas.openxmlformats.org/officeDocument/2006/customXml" ds:itemID="{EDA96FEA-5CF6-4EB4-8D99-6A77B1C2BB9D}"/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541</Words>
  <Application>Microsoft Office PowerPoint</Application>
  <PresentationFormat>On-screen Show (4:3)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Specify product features – Story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Specify product features – Story Map</dc:title>
  <cp:lastModifiedBy>DELL</cp:lastModifiedBy>
  <cp:revision>3</cp:revision>
  <dcterms:modified xsi:type="dcterms:W3CDTF">2022-05-28T08:30:53Z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