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8.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xml" ContentType="application/vnd.openxmlformats-officedocument.drawingml.diagramData+xml"/>
  <Override PartName="/ppt/diagrams/data20.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quickStyle13.xml" ContentType="application/vnd.openxmlformats-officedocument.drawingml.diagramStyle+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layout15.xml" ContentType="application/vnd.openxmlformats-officedocument.drawingml.diagramLayout+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colors12.xml" ContentType="application/vnd.openxmlformats-officedocument.drawingml.diagramColors+xml"/>
  <Override PartName="/ppt/diagrams/quickStyle15.xml" ContentType="application/vnd.openxmlformats-officedocument.drawingml.diagramStyle+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quickStyle12.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colors13.xml" ContentType="application/vnd.openxmlformats-officedocument.drawingml.diagramColors+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rawing13.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3.xml" ContentType="application/vnd.openxmlformats-officedocument.drawingml.diagramLayout+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layout14.xml" ContentType="application/vnd.openxmlformats-officedocument.drawingml.diagramLayout+xml"/>
  <Override PartName="/ppt/diagrams/layout19.xml" ContentType="application/vnd.openxmlformats-officedocument.drawingml.diagramLayout+xml"/>
  <Override PartName="/ppt/diagrams/drawing12.xml" ContentType="application/vnd.ms-office.drawingml.diagramDrawing+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quickStyle14.xml" ContentType="application/vnd.openxmlformats-officedocument.drawingml.diagramStyle+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colors14.xml" ContentType="application/vnd.openxmlformats-officedocument.drawingml.diagramColors+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rawing14.xml" ContentType="application/vnd.ms-office.drawingml.diagramDrawing+xml"/>
  <Override PartName="/ppt/diagrams/layout22.xml" ContentType="application/vnd.openxmlformats-officedocument.drawingml.diagram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24.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303" r:id="rId3"/>
    <p:sldId id="271" r:id="rId4"/>
    <p:sldId id="257" r:id="rId5"/>
    <p:sldId id="272" r:id="rId6"/>
    <p:sldId id="273" r:id="rId7"/>
    <p:sldId id="274" r:id="rId8"/>
    <p:sldId id="275" r:id="rId9"/>
    <p:sldId id="276" r:id="rId10"/>
    <p:sldId id="277" r:id="rId11"/>
    <p:sldId id="299" r:id="rId12"/>
    <p:sldId id="278" r:id="rId13"/>
    <p:sldId id="279" r:id="rId14"/>
    <p:sldId id="280" r:id="rId15"/>
    <p:sldId id="281" r:id="rId16"/>
    <p:sldId id="30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300" r:id="rId31"/>
    <p:sldId id="296" r:id="rId32"/>
    <p:sldId id="297" r:id="rId33"/>
    <p:sldId id="302"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4" autoAdjust="0"/>
    <p:restoredTop sz="94638" autoAdjust="0"/>
  </p:normalViewPr>
  <p:slideViewPr>
    <p:cSldViewPr>
      <p:cViewPr varScale="1">
        <p:scale>
          <a:sx n="78" d="100"/>
          <a:sy n="78" d="100"/>
        </p:scale>
        <p:origin x="15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FFA97-7C2B-4DF4-B641-366DF00D83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3A1F66F-6558-4463-ABFA-4793F21B7B5D}">
      <dgm:prSet phldrT="[Text]"/>
      <dgm:spPr/>
      <dgm:t>
        <a:bodyPr/>
        <a:lstStyle/>
        <a:p>
          <a:r>
            <a:rPr lang="en-US" dirty="0"/>
            <a:t>Evaluation Factors</a:t>
          </a:r>
          <a:endParaRPr lang="en-IN" dirty="0"/>
        </a:p>
      </dgm:t>
    </dgm:pt>
    <dgm:pt modelId="{9D7EE819-FD77-4BDC-952F-D1D4A2E3A7F3}" type="parTrans" cxnId="{B34023D9-6CF0-4390-ADA8-DE34EB0CDEFC}">
      <dgm:prSet/>
      <dgm:spPr/>
      <dgm:t>
        <a:bodyPr/>
        <a:lstStyle/>
        <a:p>
          <a:endParaRPr lang="en-IN"/>
        </a:p>
      </dgm:t>
    </dgm:pt>
    <dgm:pt modelId="{3B9F7208-E710-4190-ABC1-DE6E0455BB83}" type="sibTrans" cxnId="{B34023D9-6CF0-4390-ADA8-DE34EB0CDEFC}">
      <dgm:prSet/>
      <dgm:spPr/>
      <dgm:t>
        <a:bodyPr/>
        <a:lstStyle/>
        <a:p>
          <a:endParaRPr lang="en-IN"/>
        </a:p>
      </dgm:t>
    </dgm:pt>
    <dgm:pt modelId="{0988837D-2396-455F-8028-18107A458E10}">
      <dgm:prSet/>
      <dgm:spPr/>
      <dgm:t>
        <a:bodyPr/>
        <a:lstStyle/>
        <a:p>
          <a:r>
            <a:rPr lang="en-US"/>
            <a:t>The Architecture Tradeoff Analysis Method (ATAM)</a:t>
          </a:r>
          <a:endParaRPr lang="en-US" dirty="0"/>
        </a:p>
      </dgm:t>
    </dgm:pt>
    <dgm:pt modelId="{5424ADF1-7BB7-4496-8120-A1144A1421C7}" type="parTrans" cxnId="{5241A6A3-1891-456E-854B-168FB65689A8}">
      <dgm:prSet/>
      <dgm:spPr/>
      <dgm:t>
        <a:bodyPr/>
        <a:lstStyle/>
        <a:p>
          <a:endParaRPr lang="en-IN"/>
        </a:p>
      </dgm:t>
    </dgm:pt>
    <dgm:pt modelId="{DF4DCD3B-4104-4506-8788-AA65274ACBFC}" type="sibTrans" cxnId="{5241A6A3-1891-456E-854B-168FB65689A8}">
      <dgm:prSet/>
      <dgm:spPr/>
      <dgm:t>
        <a:bodyPr/>
        <a:lstStyle/>
        <a:p>
          <a:endParaRPr lang="en-IN"/>
        </a:p>
      </dgm:t>
    </dgm:pt>
    <dgm:pt modelId="{D452E5EF-26D5-483E-BED6-08EA7217A686}">
      <dgm:prSet/>
      <dgm:spPr/>
      <dgm:t>
        <a:bodyPr/>
        <a:lstStyle/>
        <a:p>
          <a:r>
            <a:rPr lang="en-US"/>
            <a:t>Lightweight Architecture Evaluation</a:t>
          </a:r>
          <a:endParaRPr lang="en-US" dirty="0"/>
        </a:p>
      </dgm:t>
    </dgm:pt>
    <dgm:pt modelId="{E79E9D20-9104-4B92-A771-FBB3E2F6E4D7}" type="parTrans" cxnId="{91A2309F-0498-4380-901E-EC80B4CD9966}">
      <dgm:prSet/>
      <dgm:spPr/>
      <dgm:t>
        <a:bodyPr/>
        <a:lstStyle/>
        <a:p>
          <a:endParaRPr lang="en-IN"/>
        </a:p>
      </dgm:t>
    </dgm:pt>
    <dgm:pt modelId="{9CCD4778-700A-4833-A538-6BF84DDF858A}" type="sibTrans" cxnId="{91A2309F-0498-4380-901E-EC80B4CD9966}">
      <dgm:prSet/>
      <dgm:spPr/>
      <dgm:t>
        <a:bodyPr/>
        <a:lstStyle/>
        <a:p>
          <a:endParaRPr lang="en-IN"/>
        </a:p>
      </dgm:t>
    </dgm:pt>
    <dgm:pt modelId="{A9857C8B-580C-40AB-8204-646171B102DD}">
      <dgm:prSet/>
      <dgm:spPr/>
      <dgm:t>
        <a:bodyPr/>
        <a:lstStyle/>
        <a:p>
          <a:r>
            <a:rPr lang="en-US" dirty="0"/>
            <a:t>Summary</a:t>
          </a:r>
        </a:p>
      </dgm:t>
    </dgm:pt>
    <dgm:pt modelId="{04D72778-3622-496F-9E01-B53CED3E6353}" type="parTrans" cxnId="{3AD95EA2-713E-4416-91B8-F0494A16F671}">
      <dgm:prSet/>
      <dgm:spPr/>
      <dgm:t>
        <a:bodyPr/>
        <a:lstStyle/>
        <a:p>
          <a:endParaRPr lang="en-IN"/>
        </a:p>
      </dgm:t>
    </dgm:pt>
    <dgm:pt modelId="{7370C783-B797-4A83-A6BA-CF15F5A30CFE}" type="sibTrans" cxnId="{3AD95EA2-713E-4416-91B8-F0494A16F671}">
      <dgm:prSet/>
      <dgm:spPr/>
      <dgm:t>
        <a:bodyPr/>
        <a:lstStyle/>
        <a:p>
          <a:endParaRPr lang="en-IN"/>
        </a:p>
      </dgm:t>
    </dgm:pt>
    <dgm:pt modelId="{1066D658-C4E2-46C6-BB1A-B2B2848B49CE}" type="pres">
      <dgm:prSet presAssocID="{D06FFA97-7C2B-4DF4-B641-366DF00D83EA}" presName="linear" presStyleCnt="0">
        <dgm:presLayoutVars>
          <dgm:animLvl val="lvl"/>
          <dgm:resizeHandles val="exact"/>
        </dgm:presLayoutVars>
      </dgm:prSet>
      <dgm:spPr/>
    </dgm:pt>
    <dgm:pt modelId="{0743AD6D-0337-474F-BB41-B20B6D18CB8D}" type="pres">
      <dgm:prSet presAssocID="{E3A1F66F-6558-4463-ABFA-4793F21B7B5D}" presName="parentText" presStyleLbl="node1" presStyleIdx="0" presStyleCnt="4">
        <dgm:presLayoutVars>
          <dgm:chMax val="0"/>
          <dgm:bulletEnabled val="1"/>
        </dgm:presLayoutVars>
      </dgm:prSet>
      <dgm:spPr/>
    </dgm:pt>
    <dgm:pt modelId="{8E3504A5-1F1F-4043-AD25-E83268CC9853}" type="pres">
      <dgm:prSet presAssocID="{3B9F7208-E710-4190-ABC1-DE6E0455BB83}" presName="spacer" presStyleCnt="0"/>
      <dgm:spPr/>
    </dgm:pt>
    <dgm:pt modelId="{BE38A503-637C-48E2-ADB6-B2C7268E9145}" type="pres">
      <dgm:prSet presAssocID="{0988837D-2396-455F-8028-18107A458E10}" presName="parentText" presStyleLbl="node1" presStyleIdx="1" presStyleCnt="4">
        <dgm:presLayoutVars>
          <dgm:chMax val="0"/>
          <dgm:bulletEnabled val="1"/>
        </dgm:presLayoutVars>
      </dgm:prSet>
      <dgm:spPr/>
    </dgm:pt>
    <dgm:pt modelId="{5821B836-A076-4158-BAD1-BD65B38F0B9C}" type="pres">
      <dgm:prSet presAssocID="{DF4DCD3B-4104-4506-8788-AA65274ACBFC}" presName="spacer" presStyleCnt="0"/>
      <dgm:spPr/>
    </dgm:pt>
    <dgm:pt modelId="{2895B14A-6BAF-4DCB-B1CF-6C44FE4ACEA2}" type="pres">
      <dgm:prSet presAssocID="{D452E5EF-26D5-483E-BED6-08EA7217A686}" presName="parentText" presStyleLbl="node1" presStyleIdx="2" presStyleCnt="4">
        <dgm:presLayoutVars>
          <dgm:chMax val="0"/>
          <dgm:bulletEnabled val="1"/>
        </dgm:presLayoutVars>
      </dgm:prSet>
      <dgm:spPr/>
    </dgm:pt>
    <dgm:pt modelId="{835624A4-EAE8-426F-9733-D9EA9C7FDD51}" type="pres">
      <dgm:prSet presAssocID="{9CCD4778-700A-4833-A538-6BF84DDF858A}" presName="spacer" presStyleCnt="0"/>
      <dgm:spPr/>
    </dgm:pt>
    <dgm:pt modelId="{A0AC6504-F6BA-4511-818F-9B90998FBF19}" type="pres">
      <dgm:prSet presAssocID="{A9857C8B-580C-40AB-8204-646171B102DD}" presName="parentText" presStyleLbl="node1" presStyleIdx="3" presStyleCnt="4">
        <dgm:presLayoutVars>
          <dgm:chMax val="0"/>
          <dgm:bulletEnabled val="1"/>
        </dgm:presLayoutVars>
      </dgm:prSet>
      <dgm:spPr/>
    </dgm:pt>
  </dgm:ptLst>
  <dgm:cxnLst>
    <dgm:cxn modelId="{FB1BEF05-62F4-4C6B-862C-86646069CFB1}" type="presOf" srcId="{D452E5EF-26D5-483E-BED6-08EA7217A686}" destId="{2895B14A-6BAF-4DCB-B1CF-6C44FE4ACEA2}" srcOrd="0" destOrd="0" presId="urn:microsoft.com/office/officeart/2005/8/layout/vList2"/>
    <dgm:cxn modelId="{EE3A535C-6A12-42D5-97AD-24AF7AD2153D}" type="presOf" srcId="{E3A1F66F-6558-4463-ABFA-4793F21B7B5D}" destId="{0743AD6D-0337-474F-BB41-B20B6D18CB8D}" srcOrd="0" destOrd="0" presId="urn:microsoft.com/office/officeart/2005/8/layout/vList2"/>
    <dgm:cxn modelId="{25508979-487A-4D53-BCE3-28E1982AE098}" type="presOf" srcId="{D06FFA97-7C2B-4DF4-B641-366DF00D83EA}" destId="{1066D658-C4E2-46C6-BB1A-B2B2848B49CE}" srcOrd="0" destOrd="0" presId="urn:microsoft.com/office/officeart/2005/8/layout/vList2"/>
    <dgm:cxn modelId="{9953E992-E24B-40E6-AB57-04ED5CDAEDF3}" type="presOf" srcId="{A9857C8B-580C-40AB-8204-646171B102DD}" destId="{A0AC6504-F6BA-4511-818F-9B90998FBF19}" srcOrd="0" destOrd="0" presId="urn:microsoft.com/office/officeart/2005/8/layout/vList2"/>
    <dgm:cxn modelId="{91A2309F-0498-4380-901E-EC80B4CD9966}" srcId="{D06FFA97-7C2B-4DF4-B641-366DF00D83EA}" destId="{D452E5EF-26D5-483E-BED6-08EA7217A686}" srcOrd="2" destOrd="0" parTransId="{E79E9D20-9104-4B92-A771-FBB3E2F6E4D7}" sibTransId="{9CCD4778-700A-4833-A538-6BF84DDF858A}"/>
    <dgm:cxn modelId="{3AD95EA2-713E-4416-91B8-F0494A16F671}" srcId="{D06FFA97-7C2B-4DF4-B641-366DF00D83EA}" destId="{A9857C8B-580C-40AB-8204-646171B102DD}" srcOrd="3" destOrd="0" parTransId="{04D72778-3622-496F-9E01-B53CED3E6353}" sibTransId="{7370C783-B797-4A83-A6BA-CF15F5A30CFE}"/>
    <dgm:cxn modelId="{5241A6A3-1891-456E-854B-168FB65689A8}" srcId="{D06FFA97-7C2B-4DF4-B641-366DF00D83EA}" destId="{0988837D-2396-455F-8028-18107A458E10}" srcOrd="1" destOrd="0" parTransId="{5424ADF1-7BB7-4496-8120-A1144A1421C7}" sibTransId="{DF4DCD3B-4104-4506-8788-AA65274ACBFC}"/>
    <dgm:cxn modelId="{5BB3FDCE-FCF3-4489-8460-A819A9A1CA4A}" type="presOf" srcId="{0988837D-2396-455F-8028-18107A458E10}" destId="{BE38A503-637C-48E2-ADB6-B2C7268E9145}" srcOrd="0" destOrd="0" presId="urn:microsoft.com/office/officeart/2005/8/layout/vList2"/>
    <dgm:cxn modelId="{B34023D9-6CF0-4390-ADA8-DE34EB0CDEFC}" srcId="{D06FFA97-7C2B-4DF4-B641-366DF00D83EA}" destId="{E3A1F66F-6558-4463-ABFA-4793F21B7B5D}" srcOrd="0" destOrd="0" parTransId="{9D7EE819-FD77-4BDC-952F-D1D4A2E3A7F3}" sibTransId="{3B9F7208-E710-4190-ABC1-DE6E0455BB83}"/>
    <dgm:cxn modelId="{3D132184-191F-4A55-B5AF-039464FBB2B6}" type="presParOf" srcId="{1066D658-C4E2-46C6-BB1A-B2B2848B49CE}" destId="{0743AD6D-0337-474F-BB41-B20B6D18CB8D}" srcOrd="0" destOrd="0" presId="urn:microsoft.com/office/officeart/2005/8/layout/vList2"/>
    <dgm:cxn modelId="{AD3E78AE-F19D-43DB-B7C0-28D61A9ADCDF}" type="presParOf" srcId="{1066D658-C4E2-46C6-BB1A-B2B2848B49CE}" destId="{8E3504A5-1F1F-4043-AD25-E83268CC9853}" srcOrd="1" destOrd="0" presId="urn:microsoft.com/office/officeart/2005/8/layout/vList2"/>
    <dgm:cxn modelId="{59611C4B-E70E-4218-BA41-A0532FEE7223}" type="presParOf" srcId="{1066D658-C4E2-46C6-BB1A-B2B2848B49CE}" destId="{BE38A503-637C-48E2-ADB6-B2C7268E9145}" srcOrd="2" destOrd="0" presId="urn:microsoft.com/office/officeart/2005/8/layout/vList2"/>
    <dgm:cxn modelId="{120FDD80-1C2F-4829-95D7-F63D165522D0}" type="presParOf" srcId="{1066D658-C4E2-46C6-BB1A-B2B2848B49CE}" destId="{5821B836-A076-4158-BAD1-BD65B38F0B9C}" srcOrd="3" destOrd="0" presId="urn:microsoft.com/office/officeart/2005/8/layout/vList2"/>
    <dgm:cxn modelId="{8E8A0106-7795-404B-A16B-2AFB68D3425C}" type="presParOf" srcId="{1066D658-C4E2-46C6-BB1A-B2B2848B49CE}" destId="{2895B14A-6BAF-4DCB-B1CF-6C44FE4ACEA2}" srcOrd="4" destOrd="0" presId="urn:microsoft.com/office/officeart/2005/8/layout/vList2"/>
    <dgm:cxn modelId="{683D2E70-B16A-4F81-BC49-1DEBA7E4CC18}" type="presParOf" srcId="{1066D658-C4E2-46C6-BB1A-B2B2848B49CE}" destId="{835624A4-EAE8-426F-9733-D9EA9C7FDD51}" srcOrd="5" destOrd="0" presId="urn:microsoft.com/office/officeart/2005/8/layout/vList2"/>
    <dgm:cxn modelId="{C31B6A66-EF13-4B01-86B4-F877AF85FAE8}" type="presParOf" srcId="{1066D658-C4E2-46C6-BB1A-B2B2848B49CE}" destId="{A0AC6504-F6BA-4511-818F-9B90998FBF1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a:t>1</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289D0A46-D80B-48D4-B3EA-14A922845C42}">
      <dgm:prSet custT="1"/>
      <dgm:spPr/>
      <dgm:t>
        <a:bodyPr/>
        <a:lstStyle/>
        <a:p>
          <a:r>
            <a:rPr lang="en-IN" sz="1600" dirty="0"/>
            <a:t>A concise presentation of the architecture.  The architecture is presented in one hour</a:t>
          </a:r>
        </a:p>
      </dgm:t>
    </dgm:pt>
    <dgm:pt modelId="{D3EE6A94-A3E5-49D2-8156-9342220E2529}" type="parTrans" cxnId="{7C0C7F6D-9420-4D1A-B653-A2CC73C225CB}">
      <dgm:prSet/>
      <dgm:spPr/>
      <dgm:t>
        <a:bodyPr/>
        <a:lstStyle/>
        <a:p>
          <a:endParaRPr lang="en-IN"/>
        </a:p>
      </dgm:t>
    </dgm:pt>
    <dgm:pt modelId="{649FCC77-3565-483D-A1FB-C60750077319}" type="sibTrans" cxnId="{7C0C7F6D-9420-4D1A-B653-A2CC73C225CB}">
      <dgm:prSet/>
      <dgm:spPr/>
      <dgm:t>
        <a:bodyPr/>
        <a:lstStyle/>
        <a:p>
          <a:endParaRPr lang="en-IN"/>
        </a:p>
      </dgm:t>
    </dgm:pt>
    <dgm:pt modelId="{38537F18-C97C-40E1-BBCE-0525B2831A40}">
      <dgm:prSet custT="1"/>
      <dgm:spPr/>
      <dgm:t>
        <a:bodyPr/>
        <a:lstStyle/>
        <a:p>
          <a:r>
            <a:rPr lang="en-IN" sz="1600"/>
            <a:t>2</a:t>
          </a:r>
        </a:p>
      </dgm:t>
    </dgm:pt>
    <dgm:pt modelId="{181283E4-6C70-4DE7-877A-757C07A88E40}" type="parTrans" cxnId="{030A7558-9979-46DC-8A46-069D9394C2BF}">
      <dgm:prSet/>
      <dgm:spPr/>
      <dgm:t>
        <a:bodyPr/>
        <a:lstStyle/>
        <a:p>
          <a:endParaRPr lang="en-IN"/>
        </a:p>
      </dgm:t>
    </dgm:pt>
    <dgm:pt modelId="{544F9AC1-C9A6-417D-B11A-FC0A3085487D}" type="sibTrans" cxnId="{030A7558-9979-46DC-8A46-069D9394C2BF}">
      <dgm:prSet/>
      <dgm:spPr/>
      <dgm:t>
        <a:bodyPr/>
        <a:lstStyle/>
        <a:p>
          <a:endParaRPr lang="en-IN"/>
        </a:p>
      </dgm:t>
    </dgm:pt>
    <dgm:pt modelId="{8DCEF12A-912C-40EF-A816-613475FEA8FC}">
      <dgm:prSet custT="1"/>
      <dgm:spPr/>
      <dgm:t>
        <a:bodyPr/>
        <a:lstStyle/>
        <a:p>
          <a:r>
            <a:rPr lang="en-IN" sz="1600" dirty="0"/>
            <a:t>Articulation of the business goals. Frequently, the business goals presented in the ATAM are being seen by some of the assembled participants for the first time and  these are captured in the outputs.</a:t>
          </a:r>
        </a:p>
      </dgm:t>
    </dgm:pt>
    <dgm:pt modelId="{DE74A444-23E4-4EBC-984F-2842044587C9}" type="parTrans" cxnId="{3772249A-D8A7-4843-9E53-D8D308B282A9}">
      <dgm:prSet/>
      <dgm:spPr/>
      <dgm:t>
        <a:bodyPr/>
        <a:lstStyle/>
        <a:p>
          <a:endParaRPr lang="en-IN"/>
        </a:p>
      </dgm:t>
    </dgm:pt>
    <dgm:pt modelId="{A59204F2-BB2E-4C73-AB4A-0332DC716BED}" type="sibTrans" cxnId="{3772249A-D8A7-4843-9E53-D8D308B282A9}">
      <dgm:prSet/>
      <dgm:spPr/>
      <dgm:t>
        <a:bodyPr/>
        <a:lstStyle/>
        <a:p>
          <a:endParaRPr lang="en-IN"/>
        </a:p>
      </dgm:t>
    </dgm:pt>
    <dgm:pt modelId="{6DDA65BA-5296-49D3-91B1-C90093208A57}">
      <dgm:prSet custT="1"/>
      <dgm:spPr/>
      <dgm:t>
        <a:bodyPr/>
        <a:lstStyle/>
        <a:p>
          <a:r>
            <a:rPr lang="en-IN" sz="1600"/>
            <a:t>3</a:t>
          </a:r>
        </a:p>
      </dgm:t>
    </dgm:pt>
    <dgm:pt modelId="{54E6B62C-D207-4773-9380-C6E673DA7C8C}" type="parTrans" cxnId="{FB47C641-6BD6-4841-BC77-04CE51714814}">
      <dgm:prSet/>
      <dgm:spPr/>
      <dgm:t>
        <a:bodyPr/>
        <a:lstStyle/>
        <a:p>
          <a:endParaRPr lang="en-IN"/>
        </a:p>
      </dgm:t>
    </dgm:pt>
    <dgm:pt modelId="{4F1BC72C-967F-4A82-9FE9-EEEC28118EFA}" type="sibTrans" cxnId="{FB47C641-6BD6-4841-BC77-04CE51714814}">
      <dgm:prSet/>
      <dgm:spPr/>
      <dgm:t>
        <a:bodyPr/>
        <a:lstStyle/>
        <a:p>
          <a:endParaRPr lang="en-IN"/>
        </a:p>
      </dgm:t>
    </dgm:pt>
    <dgm:pt modelId="{38BFC585-6D2F-4101-8EEB-F60789AFE22F}">
      <dgm:prSet custT="1"/>
      <dgm:spPr/>
      <dgm:t>
        <a:bodyPr/>
        <a:lstStyle/>
        <a:p>
          <a:r>
            <a:rPr lang="en-IN" sz="1600" dirty="0"/>
            <a:t>Prioritized quality attribute requirements expressed as quality attribute scenarios. These quality attribute scenarios take the form described in Chapter 4.</a:t>
          </a:r>
        </a:p>
      </dgm:t>
    </dgm:pt>
    <dgm:pt modelId="{D4B7F7C3-18E7-4341-B203-1D698C6E2A0C}" type="parTrans" cxnId="{ECFC73B2-67A8-45DD-9FA5-1508AF9A0033}">
      <dgm:prSet/>
      <dgm:spPr/>
      <dgm:t>
        <a:bodyPr/>
        <a:lstStyle/>
        <a:p>
          <a:endParaRPr lang="en-IN"/>
        </a:p>
      </dgm:t>
    </dgm:pt>
    <dgm:pt modelId="{59F5C2A0-2F79-434A-B23C-58249D1AC884}" type="sibTrans" cxnId="{ECFC73B2-67A8-45DD-9FA5-1508AF9A0033}">
      <dgm:prSet/>
      <dgm:spPr/>
      <dgm:t>
        <a:bodyPr/>
        <a:lstStyle/>
        <a:p>
          <a:endParaRPr lang="en-IN"/>
        </a:p>
      </dgm:t>
    </dgm:pt>
    <dgm:pt modelId="{1CE6EB9B-9016-46A8-BD5D-EF6DEC72D7BD}">
      <dgm:prSet custT="1"/>
      <dgm:spPr/>
      <dgm:t>
        <a:bodyPr/>
        <a:lstStyle/>
        <a:p>
          <a:r>
            <a:rPr lang="en-IN" sz="1600" dirty="0"/>
            <a:t>4</a:t>
          </a:r>
        </a:p>
      </dgm:t>
    </dgm:pt>
    <dgm:pt modelId="{ED89D433-7234-47A4-8AE2-003399E92262}" type="parTrans" cxnId="{1B9A141D-3AD7-43A8-8CF3-77ECCB37B0F2}">
      <dgm:prSet/>
      <dgm:spPr/>
      <dgm:t>
        <a:bodyPr/>
        <a:lstStyle/>
        <a:p>
          <a:endParaRPr lang="en-IN"/>
        </a:p>
      </dgm:t>
    </dgm:pt>
    <dgm:pt modelId="{E63DC48F-D249-4801-A3CF-D30ABFED9F12}" type="sibTrans" cxnId="{1B9A141D-3AD7-43A8-8CF3-77ECCB37B0F2}">
      <dgm:prSet/>
      <dgm:spPr/>
      <dgm:t>
        <a:bodyPr/>
        <a:lstStyle/>
        <a:p>
          <a:endParaRPr lang="en-IN"/>
        </a:p>
      </dgm:t>
    </dgm:pt>
    <dgm:pt modelId="{9912FA15-E9D9-432A-AF21-7CC364BEAAB8}">
      <dgm:prSet custT="1"/>
      <dgm:spPr/>
      <dgm:t>
        <a:bodyPr/>
        <a:lstStyle/>
        <a:p>
          <a:r>
            <a:rPr lang="en-IN" sz="1400" dirty="0"/>
            <a:t>A set of risks and </a:t>
          </a:r>
          <a:r>
            <a:rPr lang="en-IN" sz="1400" dirty="0" err="1"/>
            <a:t>nonrisks</a:t>
          </a:r>
          <a:r>
            <a:rPr lang="en-IN" sz="1400" dirty="0"/>
            <a:t>. </a:t>
          </a:r>
        </a:p>
      </dgm:t>
    </dgm:pt>
    <dgm:pt modelId="{2E18FF34-6670-41BE-94A4-68071B9FF2FA}" type="parTrans" cxnId="{6A572160-83D4-4CBA-9F0F-30575C65F215}">
      <dgm:prSet/>
      <dgm:spPr/>
      <dgm:t>
        <a:bodyPr/>
        <a:lstStyle/>
        <a:p>
          <a:endParaRPr lang="en-IN"/>
        </a:p>
      </dgm:t>
    </dgm:pt>
    <dgm:pt modelId="{A3473D2A-491E-435B-B1F8-9E991AF2B95D}" type="sibTrans" cxnId="{6A572160-83D4-4CBA-9F0F-30575C65F215}">
      <dgm:prSet/>
      <dgm:spPr/>
      <dgm:t>
        <a:bodyPr/>
        <a:lstStyle/>
        <a:p>
          <a:endParaRPr lang="en-IN"/>
        </a:p>
      </dgm:t>
    </dgm:pt>
    <dgm:pt modelId="{EC3F8E1C-F029-465B-AEDB-A05CC48770F7}">
      <dgm:prSet custT="1"/>
      <dgm:spPr/>
      <dgm:t>
        <a:bodyPr/>
        <a:lstStyle/>
        <a:p>
          <a:r>
            <a:rPr lang="en-IN" sz="1400" dirty="0"/>
            <a:t>A risk is defined as an architectural decision that may lead to undesirable consequences in light of quality attribute requirements.</a:t>
          </a:r>
        </a:p>
      </dgm:t>
    </dgm:pt>
    <dgm:pt modelId="{D1B4592C-1622-4035-9A19-60C275FFC6F0}" type="parTrans" cxnId="{057E7AF5-7649-4E83-A139-C1A3EC9E678C}">
      <dgm:prSet/>
      <dgm:spPr/>
      <dgm:t>
        <a:bodyPr/>
        <a:lstStyle/>
        <a:p>
          <a:endParaRPr lang="en-IN"/>
        </a:p>
      </dgm:t>
    </dgm:pt>
    <dgm:pt modelId="{1E97C558-93B8-4E05-B1F3-950987EB02DC}" type="sibTrans" cxnId="{057E7AF5-7649-4E83-A139-C1A3EC9E678C}">
      <dgm:prSet/>
      <dgm:spPr/>
      <dgm:t>
        <a:bodyPr/>
        <a:lstStyle/>
        <a:p>
          <a:endParaRPr lang="en-IN"/>
        </a:p>
      </dgm:t>
    </dgm:pt>
    <dgm:pt modelId="{E9E4921A-F927-4FB0-8082-2169EC05339C}">
      <dgm:prSet custT="1"/>
      <dgm:spPr/>
      <dgm:t>
        <a:bodyPr/>
        <a:lstStyle/>
        <a:p>
          <a:r>
            <a:rPr lang="en-IN" sz="1400" dirty="0"/>
            <a:t>A </a:t>
          </a:r>
          <a:r>
            <a:rPr lang="en-IN" sz="1400" dirty="0" err="1"/>
            <a:t>nonrisk</a:t>
          </a:r>
          <a:r>
            <a:rPr lang="en-IN" sz="1400" dirty="0"/>
            <a:t> is an architectural decision that, upon analysis, is deemed safe. </a:t>
          </a:r>
        </a:p>
      </dgm:t>
    </dgm:pt>
    <dgm:pt modelId="{4BAA8B5C-F0D0-4AC4-9508-E35380C9F617}" type="parTrans" cxnId="{7C1DB30E-5072-4024-964B-D6FF0B956837}">
      <dgm:prSet/>
      <dgm:spPr/>
      <dgm:t>
        <a:bodyPr/>
        <a:lstStyle/>
        <a:p>
          <a:endParaRPr lang="en-IN"/>
        </a:p>
      </dgm:t>
    </dgm:pt>
    <dgm:pt modelId="{8DA1A9F7-67F9-41BE-A12B-91544A8C9252}" type="sibTrans" cxnId="{7C1DB30E-5072-4024-964B-D6FF0B956837}">
      <dgm:prSet/>
      <dgm:spPr/>
      <dgm:t>
        <a:bodyPr/>
        <a:lstStyle/>
        <a:p>
          <a:endParaRPr lang="en-IN"/>
        </a:p>
      </dgm:t>
    </dgm:pt>
    <dgm:pt modelId="{015D1A40-9F14-4DDE-A315-23256A3C4813}">
      <dgm:prSet custT="1"/>
      <dgm:spPr/>
      <dgm:t>
        <a:bodyPr/>
        <a:lstStyle/>
        <a:p>
          <a:r>
            <a:rPr lang="en-IN" sz="1400" dirty="0"/>
            <a:t>The identified risks form the basis for an architectural risk mitigation plan.</a:t>
          </a:r>
        </a:p>
      </dgm:t>
    </dgm:pt>
    <dgm:pt modelId="{172A1091-D4F1-4143-B957-EC9E15384F4F}" type="parTrans" cxnId="{A1F9F5BC-2605-40FF-82CC-8888A76E7951}">
      <dgm:prSet/>
      <dgm:spPr/>
      <dgm:t>
        <a:bodyPr/>
        <a:lstStyle/>
        <a:p>
          <a:endParaRPr lang="en-IN"/>
        </a:p>
      </dgm:t>
    </dgm:pt>
    <dgm:pt modelId="{D3611529-51F5-4913-81DD-C5D9864FD32B}" type="sibTrans" cxnId="{A1F9F5BC-2605-40FF-82CC-8888A76E7951}">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4" custScaleX="18313">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4" custScaleX="143055">
        <dgm:presLayoutVars>
          <dgm:bulletEnabled val="1"/>
        </dgm:presLayoutVars>
      </dgm:prSet>
      <dgm:spPr/>
    </dgm:pt>
    <dgm:pt modelId="{3828FCD5-F86B-4A15-B84A-925960CD493D}" type="pres">
      <dgm:prSet presAssocID="{8C92CF39-4E61-4D31-BFB9-F424C3EEAF87}" presName="sp" presStyleCnt="0"/>
      <dgm:spPr/>
    </dgm:pt>
    <dgm:pt modelId="{6EE1DC09-E9F4-4891-A07D-7AF0667FECF5}" type="pres">
      <dgm:prSet presAssocID="{38537F18-C97C-40E1-BBCE-0525B2831A40}" presName="linNode" presStyleCnt="0"/>
      <dgm:spPr/>
    </dgm:pt>
    <dgm:pt modelId="{A4D5459F-09E1-48B9-954C-C54703C8829C}" type="pres">
      <dgm:prSet presAssocID="{38537F18-C97C-40E1-BBCE-0525B2831A40}" presName="parentText" presStyleLbl="node1" presStyleIdx="1" presStyleCnt="4" custScaleX="18313">
        <dgm:presLayoutVars>
          <dgm:chMax val="1"/>
          <dgm:bulletEnabled val="1"/>
        </dgm:presLayoutVars>
      </dgm:prSet>
      <dgm:spPr/>
    </dgm:pt>
    <dgm:pt modelId="{1445F288-781F-49E8-B5D3-F23AC6C7D126}" type="pres">
      <dgm:prSet presAssocID="{38537F18-C97C-40E1-BBCE-0525B2831A40}" presName="descendantText" presStyleLbl="alignAccFollowNode1" presStyleIdx="1" presStyleCnt="4" custScaleX="143055">
        <dgm:presLayoutVars>
          <dgm:bulletEnabled val="1"/>
        </dgm:presLayoutVars>
      </dgm:prSet>
      <dgm:spPr/>
    </dgm:pt>
    <dgm:pt modelId="{DDCBB93F-8047-4AC5-8BC3-77B93D16AAC3}" type="pres">
      <dgm:prSet presAssocID="{544F9AC1-C9A6-417D-B11A-FC0A3085487D}" presName="sp" presStyleCnt="0"/>
      <dgm:spPr/>
    </dgm:pt>
    <dgm:pt modelId="{AF46439F-56CC-4D42-8F01-FC95A1314E2A}" type="pres">
      <dgm:prSet presAssocID="{6DDA65BA-5296-49D3-91B1-C90093208A57}" presName="linNode" presStyleCnt="0"/>
      <dgm:spPr/>
    </dgm:pt>
    <dgm:pt modelId="{6655063D-B1B7-446A-952C-781B35ED8B53}" type="pres">
      <dgm:prSet presAssocID="{6DDA65BA-5296-49D3-91B1-C90093208A57}" presName="parentText" presStyleLbl="node1" presStyleIdx="2" presStyleCnt="4" custScaleX="18313">
        <dgm:presLayoutVars>
          <dgm:chMax val="1"/>
          <dgm:bulletEnabled val="1"/>
        </dgm:presLayoutVars>
      </dgm:prSet>
      <dgm:spPr/>
    </dgm:pt>
    <dgm:pt modelId="{5BD43162-D73B-4985-937F-B4F17E989BFD}" type="pres">
      <dgm:prSet presAssocID="{6DDA65BA-5296-49D3-91B1-C90093208A57}" presName="descendantText" presStyleLbl="alignAccFollowNode1" presStyleIdx="2" presStyleCnt="4" custScaleX="143055">
        <dgm:presLayoutVars>
          <dgm:bulletEnabled val="1"/>
        </dgm:presLayoutVars>
      </dgm:prSet>
      <dgm:spPr/>
    </dgm:pt>
    <dgm:pt modelId="{AEE0A612-EEB7-4826-B0B9-7B4186E7DEC8}" type="pres">
      <dgm:prSet presAssocID="{4F1BC72C-967F-4A82-9FE9-EEEC28118EFA}" presName="sp" presStyleCnt="0"/>
      <dgm:spPr/>
    </dgm:pt>
    <dgm:pt modelId="{BF44088F-782F-46CB-860A-F35E882D507E}" type="pres">
      <dgm:prSet presAssocID="{1CE6EB9B-9016-46A8-BD5D-EF6DEC72D7BD}" presName="linNode" presStyleCnt="0"/>
      <dgm:spPr/>
    </dgm:pt>
    <dgm:pt modelId="{E10E7585-BE4F-4329-9D58-2E1A6DF404D3}" type="pres">
      <dgm:prSet presAssocID="{1CE6EB9B-9016-46A8-BD5D-EF6DEC72D7BD}" presName="parentText" presStyleLbl="node1" presStyleIdx="3" presStyleCnt="4" custScaleX="18313">
        <dgm:presLayoutVars>
          <dgm:chMax val="1"/>
          <dgm:bulletEnabled val="1"/>
        </dgm:presLayoutVars>
      </dgm:prSet>
      <dgm:spPr/>
    </dgm:pt>
    <dgm:pt modelId="{D1EA2105-6FB0-4149-BC9A-812DD8BC9615}" type="pres">
      <dgm:prSet presAssocID="{1CE6EB9B-9016-46A8-BD5D-EF6DEC72D7BD}" presName="descendantText" presStyleLbl="alignAccFollowNode1" presStyleIdx="3" presStyleCnt="4" custScaleX="143055">
        <dgm:presLayoutVars>
          <dgm:bulletEnabled val="1"/>
        </dgm:presLayoutVars>
      </dgm:prSet>
      <dgm:spPr/>
    </dgm:pt>
  </dgm:ptLst>
  <dgm:cxnLst>
    <dgm:cxn modelId="{B3B61B01-5170-4BCE-8CE1-32E3119620D6}" type="presOf" srcId="{9A43E9F1-3491-4AD6-86C0-BC6B434DEAE2}" destId="{E731797E-9777-4BE7-AF91-EB8EB0BE7D87}" srcOrd="0" destOrd="0" presId="urn:microsoft.com/office/officeart/2005/8/layout/vList5"/>
    <dgm:cxn modelId="{7C1DB30E-5072-4024-964B-D6FF0B956837}" srcId="{9912FA15-E9D9-432A-AF21-7CC364BEAAB8}" destId="{E9E4921A-F927-4FB0-8082-2169EC05339C}" srcOrd="1" destOrd="0" parTransId="{4BAA8B5C-F0D0-4AC4-9508-E35380C9F617}" sibTransId="{8DA1A9F7-67F9-41BE-A12B-91544A8C9252}"/>
    <dgm:cxn modelId="{1B9A141D-3AD7-43A8-8CF3-77ECCB37B0F2}" srcId="{9A43E9F1-3491-4AD6-86C0-BC6B434DEAE2}" destId="{1CE6EB9B-9016-46A8-BD5D-EF6DEC72D7BD}" srcOrd="3" destOrd="0" parTransId="{ED89D433-7234-47A4-8AE2-003399E92262}" sibTransId="{E63DC48F-D249-4801-A3CF-D30ABFED9F12}"/>
    <dgm:cxn modelId="{4B1BCC22-1989-47A9-B37C-060301AAB5B6}" type="presOf" srcId="{38BFC585-6D2F-4101-8EEB-F60789AFE22F}" destId="{5BD43162-D73B-4985-937F-B4F17E989BFD}" srcOrd="0" destOrd="0" presId="urn:microsoft.com/office/officeart/2005/8/layout/vList5"/>
    <dgm:cxn modelId="{CA6E5F26-44F1-4DFD-967A-90A4FAF6ADC2}" type="presOf" srcId="{8DCEF12A-912C-40EF-A816-613475FEA8FC}" destId="{1445F288-781F-49E8-B5D3-F23AC6C7D126}" srcOrd="0" destOrd="0" presId="urn:microsoft.com/office/officeart/2005/8/layout/vList5"/>
    <dgm:cxn modelId="{81B3D82B-AA18-40E5-8C96-91D36E061A29}" type="presOf" srcId="{1CE6EB9B-9016-46A8-BD5D-EF6DEC72D7BD}" destId="{E10E7585-BE4F-4329-9D58-2E1A6DF404D3}" srcOrd="0" destOrd="0" presId="urn:microsoft.com/office/officeart/2005/8/layout/vList5"/>
    <dgm:cxn modelId="{A38C9433-847B-4C65-A2F3-C0C3E586F549}" type="presOf" srcId="{015D1A40-9F14-4DDE-A315-23256A3C4813}" destId="{D1EA2105-6FB0-4149-BC9A-812DD8BC9615}" srcOrd="0" destOrd="3" presId="urn:microsoft.com/office/officeart/2005/8/layout/vList5"/>
    <dgm:cxn modelId="{F8539D33-40B4-433D-AE8B-B4E74BA408EF}" type="presOf" srcId="{E9E4921A-F927-4FB0-8082-2169EC05339C}" destId="{D1EA2105-6FB0-4149-BC9A-812DD8BC9615}" srcOrd="0" destOrd="2" presId="urn:microsoft.com/office/officeart/2005/8/layout/vList5"/>
    <dgm:cxn modelId="{6A572160-83D4-4CBA-9F0F-30575C65F215}" srcId="{1CE6EB9B-9016-46A8-BD5D-EF6DEC72D7BD}" destId="{9912FA15-E9D9-432A-AF21-7CC364BEAAB8}" srcOrd="0" destOrd="0" parTransId="{2E18FF34-6670-41BE-94A4-68071B9FF2FA}" sibTransId="{A3473D2A-491E-435B-B1F8-9E991AF2B95D}"/>
    <dgm:cxn modelId="{FB47C641-6BD6-4841-BC77-04CE51714814}" srcId="{9A43E9F1-3491-4AD6-86C0-BC6B434DEAE2}" destId="{6DDA65BA-5296-49D3-91B1-C90093208A57}" srcOrd="2" destOrd="0" parTransId="{54E6B62C-D207-4773-9380-C6E673DA7C8C}" sibTransId="{4F1BC72C-967F-4A82-9FE9-EEEC28118EFA}"/>
    <dgm:cxn modelId="{7C0C7F6D-9420-4D1A-B653-A2CC73C225CB}" srcId="{92CC3F1B-EF8A-4E31-9B50-2104B4053AA4}" destId="{289D0A46-D80B-48D4-B3EA-14A922845C42}" srcOrd="0" destOrd="0" parTransId="{D3EE6A94-A3E5-49D2-8156-9342220E2529}" sibTransId="{649FCC77-3565-483D-A1FB-C60750077319}"/>
    <dgm:cxn modelId="{0A628D6E-09FC-40DB-91A0-A2AAB042781E}" type="presOf" srcId="{92CC3F1B-EF8A-4E31-9B50-2104B4053AA4}" destId="{116119EF-4B95-4DB2-BCD6-73D1EBDB09A1}" srcOrd="0" destOrd="0" presId="urn:microsoft.com/office/officeart/2005/8/layout/vList5"/>
    <dgm:cxn modelId="{030A7558-9979-46DC-8A46-069D9394C2BF}" srcId="{9A43E9F1-3491-4AD6-86C0-BC6B434DEAE2}" destId="{38537F18-C97C-40E1-BBCE-0525B2831A40}" srcOrd="1" destOrd="0" parTransId="{181283E4-6C70-4DE7-877A-757C07A88E40}" sibTransId="{544F9AC1-C9A6-417D-B11A-FC0A3085487D}"/>
    <dgm:cxn modelId="{E610887D-24F4-4DCC-A593-A83629BE1EEF}" type="presOf" srcId="{9912FA15-E9D9-432A-AF21-7CC364BEAAB8}" destId="{D1EA2105-6FB0-4149-BC9A-812DD8BC9615}" srcOrd="0" destOrd="0" presId="urn:microsoft.com/office/officeart/2005/8/layout/vList5"/>
    <dgm:cxn modelId="{71FAEE8E-4FA7-4976-A5F9-60B56174E5A2}" type="presOf" srcId="{EC3F8E1C-F029-465B-AEDB-A05CC48770F7}" destId="{D1EA2105-6FB0-4149-BC9A-812DD8BC9615}" srcOrd="0" destOrd="1" presId="urn:microsoft.com/office/officeart/2005/8/layout/vList5"/>
    <dgm:cxn modelId="{3772249A-D8A7-4843-9E53-D8D308B282A9}" srcId="{38537F18-C97C-40E1-BBCE-0525B2831A40}" destId="{8DCEF12A-912C-40EF-A816-613475FEA8FC}" srcOrd="0" destOrd="0" parTransId="{DE74A444-23E4-4EBC-984F-2842044587C9}" sibTransId="{A59204F2-BB2E-4C73-AB4A-0332DC716BED}"/>
    <dgm:cxn modelId="{ECFC73B2-67A8-45DD-9FA5-1508AF9A0033}" srcId="{6DDA65BA-5296-49D3-91B1-C90093208A57}" destId="{38BFC585-6D2F-4101-8EEB-F60789AFE22F}" srcOrd="0" destOrd="0" parTransId="{D4B7F7C3-18E7-4341-B203-1D698C6E2A0C}" sibTransId="{59F5C2A0-2F79-434A-B23C-58249D1AC884}"/>
    <dgm:cxn modelId="{A1F9F5BC-2605-40FF-82CC-8888A76E7951}" srcId="{9912FA15-E9D9-432A-AF21-7CC364BEAAB8}" destId="{015D1A40-9F14-4DDE-A315-23256A3C4813}" srcOrd="2" destOrd="0" parTransId="{172A1091-D4F1-4143-B957-EC9E15384F4F}" sibTransId="{D3611529-51F5-4913-81DD-C5D9864FD32B}"/>
    <dgm:cxn modelId="{B092D0E2-31C1-4D1C-A0EB-123A60C9FD3D}" srcId="{9A43E9F1-3491-4AD6-86C0-BC6B434DEAE2}" destId="{92CC3F1B-EF8A-4E31-9B50-2104B4053AA4}" srcOrd="0" destOrd="0" parTransId="{09691C37-BF2C-491F-9CA6-10433FBA46FB}" sibTransId="{8C92CF39-4E61-4D31-BFB9-F424C3EEAF87}"/>
    <dgm:cxn modelId="{9F31E8E7-2D93-4F09-9EA3-BACE2E49FE62}" type="presOf" srcId="{289D0A46-D80B-48D4-B3EA-14A922845C42}" destId="{D356EA18-BCF4-40D2-B3BA-30E230C0EE26}" srcOrd="0" destOrd="0" presId="urn:microsoft.com/office/officeart/2005/8/layout/vList5"/>
    <dgm:cxn modelId="{6EFD80ED-14DB-4B63-B6F1-4533C5A1241E}" type="presOf" srcId="{6DDA65BA-5296-49D3-91B1-C90093208A57}" destId="{6655063D-B1B7-446A-952C-781B35ED8B53}" srcOrd="0" destOrd="0" presId="urn:microsoft.com/office/officeart/2005/8/layout/vList5"/>
    <dgm:cxn modelId="{11E5CBEF-50AB-4557-9516-853B80741C68}" type="presOf" srcId="{38537F18-C97C-40E1-BBCE-0525B2831A40}" destId="{A4D5459F-09E1-48B9-954C-C54703C8829C}" srcOrd="0" destOrd="0" presId="urn:microsoft.com/office/officeart/2005/8/layout/vList5"/>
    <dgm:cxn modelId="{057E7AF5-7649-4E83-A139-C1A3EC9E678C}" srcId="{9912FA15-E9D9-432A-AF21-7CC364BEAAB8}" destId="{EC3F8E1C-F029-465B-AEDB-A05CC48770F7}" srcOrd="0" destOrd="0" parTransId="{D1B4592C-1622-4035-9A19-60C275FFC6F0}" sibTransId="{1E97C558-93B8-4E05-B1F3-950987EB02DC}"/>
    <dgm:cxn modelId="{F2BC5D5B-013D-4E47-8C19-82D0D70765F6}" type="presParOf" srcId="{E731797E-9777-4BE7-AF91-EB8EB0BE7D87}" destId="{EF265C60-BA12-44FC-A6E1-7ADDE7ED5E99}" srcOrd="0" destOrd="0" presId="urn:microsoft.com/office/officeart/2005/8/layout/vList5"/>
    <dgm:cxn modelId="{E8258E16-2786-4312-B4AF-17BC7B72B7B6}" type="presParOf" srcId="{EF265C60-BA12-44FC-A6E1-7ADDE7ED5E99}" destId="{116119EF-4B95-4DB2-BCD6-73D1EBDB09A1}" srcOrd="0" destOrd="0" presId="urn:microsoft.com/office/officeart/2005/8/layout/vList5"/>
    <dgm:cxn modelId="{DBB73075-4EAA-498E-AF2C-D3BB3F38667F}" type="presParOf" srcId="{EF265C60-BA12-44FC-A6E1-7ADDE7ED5E99}" destId="{D356EA18-BCF4-40D2-B3BA-30E230C0EE26}" srcOrd="1" destOrd="0" presId="urn:microsoft.com/office/officeart/2005/8/layout/vList5"/>
    <dgm:cxn modelId="{03353D30-2723-4109-8290-69CDF079F231}" type="presParOf" srcId="{E731797E-9777-4BE7-AF91-EB8EB0BE7D87}" destId="{3828FCD5-F86B-4A15-B84A-925960CD493D}" srcOrd="1" destOrd="0" presId="urn:microsoft.com/office/officeart/2005/8/layout/vList5"/>
    <dgm:cxn modelId="{4006D9CF-4248-4BDB-A7A6-9DA3CC9275C1}" type="presParOf" srcId="{E731797E-9777-4BE7-AF91-EB8EB0BE7D87}" destId="{6EE1DC09-E9F4-4891-A07D-7AF0667FECF5}" srcOrd="2" destOrd="0" presId="urn:microsoft.com/office/officeart/2005/8/layout/vList5"/>
    <dgm:cxn modelId="{C1EB58ED-36E3-41AC-A44F-0A697AA494B3}" type="presParOf" srcId="{6EE1DC09-E9F4-4891-A07D-7AF0667FECF5}" destId="{A4D5459F-09E1-48B9-954C-C54703C8829C}" srcOrd="0" destOrd="0" presId="urn:microsoft.com/office/officeart/2005/8/layout/vList5"/>
    <dgm:cxn modelId="{9AAD300C-4733-4543-9BB8-D13195FAC043}" type="presParOf" srcId="{6EE1DC09-E9F4-4891-A07D-7AF0667FECF5}" destId="{1445F288-781F-49E8-B5D3-F23AC6C7D126}" srcOrd="1" destOrd="0" presId="urn:microsoft.com/office/officeart/2005/8/layout/vList5"/>
    <dgm:cxn modelId="{4A919D63-8C73-474D-861C-AB16FE86906E}" type="presParOf" srcId="{E731797E-9777-4BE7-AF91-EB8EB0BE7D87}" destId="{DDCBB93F-8047-4AC5-8BC3-77B93D16AAC3}" srcOrd="3" destOrd="0" presId="urn:microsoft.com/office/officeart/2005/8/layout/vList5"/>
    <dgm:cxn modelId="{E37A4626-E80B-479E-BC6B-B6D9D7F89C21}" type="presParOf" srcId="{E731797E-9777-4BE7-AF91-EB8EB0BE7D87}" destId="{AF46439F-56CC-4D42-8F01-FC95A1314E2A}" srcOrd="4" destOrd="0" presId="urn:microsoft.com/office/officeart/2005/8/layout/vList5"/>
    <dgm:cxn modelId="{7D4950CF-C4BE-466D-B587-1647A59E1D2D}" type="presParOf" srcId="{AF46439F-56CC-4D42-8F01-FC95A1314E2A}" destId="{6655063D-B1B7-446A-952C-781B35ED8B53}" srcOrd="0" destOrd="0" presId="urn:microsoft.com/office/officeart/2005/8/layout/vList5"/>
    <dgm:cxn modelId="{C2152F7F-5EFC-4A23-901F-400E1CA43B76}" type="presParOf" srcId="{AF46439F-56CC-4D42-8F01-FC95A1314E2A}" destId="{5BD43162-D73B-4985-937F-B4F17E989BFD}" srcOrd="1" destOrd="0" presId="urn:microsoft.com/office/officeart/2005/8/layout/vList5"/>
    <dgm:cxn modelId="{756D824B-CA9F-4971-80BD-88492AD5FEB5}" type="presParOf" srcId="{E731797E-9777-4BE7-AF91-EB8EB0BE7D87}" destId="{AEE0A612-EEB7-4826-B0B9-7B4186E7DEC8}" srcOrd="5" destOrd="0" presId="urn:microsoft.com/office/officeart/2005/8/layout/vList5"/>
    <dgm:cxn modelId="{D4069D03-1F5D-4476-A36E-BCEB9A0EAEAD}" type="presParOf" srcId="{E731797E-9777-4BE7-AF91-EB8EB0BE7D87}" destId="{BF44088F-782F-46CB-860A-F35E882D507E}" srcOrd="6" destOrd="0" presId="urn:microsoft.com/office/officeart/2005/8/layout/vList5"/>
    <dgm:cxn modelId="{B14E267E-21C2-4B8F-9602-AA250B3919F3}" type="presParOf" srcId="{BF44088F-782F-46CB-860A-F35E882D507E}" destId="{E10E7585-BE4F-4329-9D58-2E1A6DF404D3}" srcOrd="0" destOrd="0" presId="urn:microsoft.com/office/officeart/2005/8/layout/vList5"/>
    <dgm:cxn modelId="{C37FFBBC-E27A-4EBF-BD8D-7BED364F9037}" type="presParOf" srcId="{BF44088F-782F-46CB-860A-F35E882D507E}" destId="{D1EA2105-6FB0-4149-BC9A-812DD8BC961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dirty="0"/>
            <a:t>5.</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6EA7434F-40CA-4B77-8AAB-EDE57E9D58DA}">
      <dgm:prSet custT="1"/>
      <dgm:spPr/>
      <dgm:t>
        <a:bodyPr/>
        <a:lstStyle/>
        <a:p>
          <a:r>
            <a:rPr lang="en-IN" sz="16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gm:t>
    </dgm:pt>
    <dgm:pt modelId="{77421885-C33D-4447-BA89-FC54371628D4}" type="parTrans" cxnId="{C5CF48A6-8B13-415D-B436-7331CCEA9D52}">
      <dgm:prSet/>
      <dgm:spPr/>
      <dgm:t>
        <a:bodyPr/>
        <a:lstStyle/>
        <a:p>
          <a:endParaRPr lang="en-IN"/>
        </a:p>
      </dgm:t>
    </dgm:pt>
    <dgm:pt modelId="{154F3E01-3967-48E7-AE4B-CA60516F912B}" type="sibTrans" cxnId="{C5CF48A6-8B13-415D-B436-7331CCEA9D52}">
      <dgm:prSet/>
      <dgm:spPr/>
      <dgm:t>
        <a:bodyPr/>
        <a:lstStyle/>
        <a:p>
          <a:endParaRPr lang="en-IN"/>
        </a:p>
      </dgm:t>
    </dgm:pt>
    <dgm:pt modelId="{E55BC6C2-4D5F-4A02-8FB5-C952F003F9BC}">
      <dgm:prSet custT="1"/>
      <dgm:spPr/>
      <dgm:t>
        <a:bodyPr/>
        <a:lstStyle/>
        <a:p>
          <a:r>
            <a:rPr lang="en-IN" sz="1600" dirty="0"/>
            <a:t>6.</a:t>
          </a:r>
        </a:p>
      </dgm:t>
    </dgm:pt>
    <dgm:pt modelId="{8C05E5EB-B69B-4903-B1A3-7C4943009979}" type="parTrans" cxnId="{70BD70C4-6549-4C1F-AF80-8879EB86A256}">
      <dgm:prSet/>
      <dgm:spPr/>
      <dgm:t>
        <a:bodyPr/>
        <a:lstStyle/>
        <a:p>
          <a:endParaRPr lang="en-IN"/>
        </a:p>
      </dgm:t>
    </dgm:pt>
    <dgm:pt modelId="{490FB6C2-C121-49D9-9680-8804B32C3135}" type="sibTrans" cxnId="{70BD70C4-6549-4C1F-AF80-8879EB86A256}">
      <dgm:prSet/>
      <dgm:spPr/>
      <dgm:t>
        <a:bodyPr/>
        <a:lstStyle/>
        <a:p>
          <a:endParaRPr lang="en-IN"/>
        </a:p>
      </dgm:t>
    </dgm:pt>
    <dgm:pt modelId="{07D74381-F139-40CF-87F6-5DC1D616190E}">
      <dgm:prSet custT="1"/>
      <dgm:spPr/>
      <dgm:t>
        <a:bodyPr/>
        <a:lstStyle/>
        <a:p>
          <a:r>
            <a:rPr lang="en-IN" sz="1600" dirty="0"/>
            <a:t>Mapping of architectural decisions to quality requirements. For each quality attribute scenario examined during an ATAM, those architectural decisions that help to achieve it are determined and captured.</a:t>
          </a:r>
        </a:p>
      </dgm:t>
    </dgm:pt>
    <dgm:pt modelId="{1AA06E36-0CA0-4691-824F-86ADF34A3F38}" type="parTrans" cxnId="{0D895370-87CB-4983-BD39-66BF74CA3A8A}">
      <dgm:prSet/>
      <dgm:spPr/>
      <dgm:t>
        <a:bodyPr/>
        <a:lstStyle/>
        <a:p>
          <a:endParaRPr lang="en-IN"/>
        </a:p>
      </dgm:t>
    </dgm:pt>
    <dgm:pt modelId="{67C9B0EE-350E-41DB-9FD4-FAD6529CC639}" type="sibTrans" cxnId="{0D895370-87CB-4983-BD39-66BF74CA3A8A}">
      <dgm:prSet/>
      <dgm:spPr/>
      <dgm:t>
        <a:bodyPr/>
        <a:lstStyle/>
        <a:p>
          <a:endParaRPr lang="en-IN"/>
        </a:p>
      </dgm:t>
    </dgm:pt>
    <dgm:pt modelId="{FC938687-087C-4865-80F7-39D8C6B8BFE9}">
      <dgm:prSet custT="1"/>
      <dgm:spPr/>
      <dgm:t>
        <a:bodyPr/>
        <a:lstStyle/>
        <a:p>
          <a:r>
            <a:rPr lang="en-IN" sz="1600" dirty="0"/>
            <a:t>7.</a:t>
          </a:r>
        </a:p>
      </dgm:t>
    </dgm:pt>
    <dgm:pt modelId="{D317291D-EC5E-4FA1-8EA5-E8B5D6E661E2}" type="parTrans" cxnId="{1EE59771-B495-439E-9DB0-AEAF1EB7C24F}">
      <dgm:prSet/>
      <dgm:spPr/>
      <dgm:t>
        <a:bodyPr/>
        <a:lstStyle/>
        <a:p>
          <a:endParaRPr lang="en-IN"/>
        </a:p>
      </dgm:t>
    </dgm:pt>
    <dgm:pt modelId="{EAB212AA-EC9A-4775-A365-FF1691DEFEB8}" type="sibTrans" cxnId="{1EE59771-B495-439E-9DB0-AEAF1EB7C24F}">
      <dgm:prSet/>
      <dgm:spPr/>
      <dgm:t>
        <a:bodyPr/>
        <a:lstStyle/>
        <a:p>
          <a:endParaRPr lang="en-IN"/>
        </a:p>
      </dgm:t>
    </dgm:pt>
    <dgm:pt modelId="{06D49FC0-9383-423A-A547-760D979E2C5D}">
      <dgm:prSet custT="1"/>
      <dgm:spPr/>
      <dgm:t>
        <a:bodyPr/>
        <a:lstStyle/>
        <a:p>
          <a:r>
            <a:rPr lang="en-IN" sz="1600" dirty="0"/>
            <a:t>A set of identified sensitivity and tradeoff points. These are architectural decisions that have a marked effect on one or more quality attributes. </a:t>
          </a:r>
        </a:p>
      </dgm:t>
    </dgm:pt>
    <dgm:pt modelId="{D20CB0A8-08A9-43F1-A21F-7501CED7F2A5}" type="parTrans" cxnId="{43B1E3E6-C710-47AD-AE0E-E406081A6153}">
      <dgm:prSet/>
      <dgm:spPr/>
      <dgm:t>
        <a:bodyPr/>
        <a:lstStyle/>
        <a:p>
          <a:endParaRPr lang="en-IN"/>
        </a:p>
      </dgm:t>
    </dgm:pt>
    <dgm:pt modelId="{6DA1148B-056C-4755-AB39-19DF618C43DB}" type="sibTrans" cxnId="{43B1E3E6-C710-47AD-AE0E-E406081A6153}">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3" custScaleX="25244">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3" custScaleX="199114">
        <dgm:presLayoutVars>
          <dgm:bulletEnabled val="1"/>
        </dgm:presLayoutVars>
      </dgm:prSet>
      <dgm:spPr/>
    </dgm:pt>
    <dgm:pt modelId="{3828FCD5-F86B-4A15-B84A-925960CD493D}" type="pres">
      <dgm:prSet presAssocID="{8C92CF39-4E61-4D31-BFB9-F424C3EEAF87}" presName="sp" presStyleCnt="0"/>
      <dgm:spPr/>
    </dgm:pt>
    <dgm:pt modelId="{4BE7E439-BF59-4116-B2ED-D8AF19FEB494}" type="pres">
      <dgm:prSet presAssocID="{E55BC6C2-4D5F-4A02-8FB5-C952F003F9BC}" presName="linNode" presStyleCnt="0"/>
      <dgm:spPr/>
    </dgm:pt>
    <dgm:pt modelId="{A795BEB8-3957-475E-BE46-7F18FF827DFA}" type="pres">
      <dgm:prSet presAssocID="{E55BC6C2-4D5F-4A02-8FB5-C952F003F9BC}" presName="parentText" presStyleLbl="node1" presStyleIdx="1" presStyleCnt="3" custScaleX="18314">
        <dgm:presLayoutVars>
          <dgm:chMax val="1"/>
          <dgm:bulletEnabled val="1"/>
        </dgm:presLayoutVars>
      </dgm:prSet>
      <dgm:spPr/>
    </dgm:pt>
    <dgm:pt modelId="{573F65AE-47C2-44B7-998F-104A8CB5CD1F}" type="pres">
      <dgm:prSet presAssocID="{E55BC6C2-4D5F-4A02-8FB5-C952F003F9BC}" presName="descendantText" presStyleLbl="alignAccFollowNode1" presStyleIdx="1" presStyleCnt="3" custScaleX="145663" custLinFactNeighborX="14869" custLinFactNeighborY="4367">
        <dgm:presLayoutVars>
          <dgm:bulletEnabled val="1"/>
        </dgm:presLayoutVars>
      </dgm:prSet>
      <dgm:spPr/>
    </dgm:pt>
    <dgm:pt modelId="{65C055E9-A1FC-4B18-B262-578760BB5542}" type="pres">
      <dgm:prSet presAssocID="{490FB6C2-C121-49D9-9680-8804B32C3135}" presName="sp" presStyleCnt="0"/>
      <dgm:spPr/>
    </dgm:pt>
    <dgm:pt modelId="{3D509099-EDD4-459E-B1FE-9B6350BBF7C7}" type="pres">
      <dgm:prSet presAssocID="{FC938687-087C-4865-80F7-39D8C6B8BFE9}" presName="linNode" presStyleCnt="0"/>
      <dgm:spPr/>
    </dgm:pt>
    <dgm:pt modelId="{0177FE8B-FA8C-445B-9037-6C4BAD41EE6B}" type="pres">
      <dgm:prSet presAssocID="{FC938687-087C-4865-80F7-39D8C6B8BFE9}" presName="parentText" presStyleLbl="node1" presStyleIdx="2" presStyleCnt="3" custScaleX="18314">
        <dgm:presLayoutVars>
          <dgm:chMax val="1"/>
          <dgm:bulletEnabled val="1"/>
        </dgm:presLayoutVars>
      </dgm:prSet>
      <dgm:spPr/>
    </dgm:pt>
    <dgm:pt modelId="{E627F1DB-43B5-4DE3-A24C-A6452DB74FFF}" type="pres">
      <dgm:prSet presAssocID="{FC938687-087C-4865-80F7-39D8C6B8BFE9}" presName="descendantText" presStyleLbl="alignAccFollowNode1" presStyleIdx="2" presStyleCnt="3" custScaleX="145663" custLinFactNeighborX="14869" custLinFactNeighborY="4367">
        <dgm:presLayoutVars>
          <dgm:bulletEnabled val="1"/>
        </dgm:presLayoutVars>
      </dgm:prSet>
      <dgm:spPr/>
    </dgm:pt>
  </dgm:ptLst>
  <dgm:cxnLst>
    <dgm:cxn modelId="{3D3C3008-3283-4F4C-A52A-A3E90324DC3E}" type="presOf" srcId="{07D74381-F139-40CF-87F6-5DC1D616190E}" destId="{573F65AE-47C2-44B7-998F-104A8CB5CD1F}" srcOrd="0" destOrd="0" presId="urn:microsoft.com/office/officeart/2005/8/layout/vList5"/>
    <dgm:cxn modelId="{BFF49217-AEAB-4927-BA1E-C384931A500F}" type="presOf" srcId="{6EA7434F-40CA-4B77-8AAB-EDE57E9D58DA}" destId="{D356EA18-BCF4-40D2-B3BA-30E230C0EE26}" srcOrd="0" destOrd="0" presId="urn:microsoft.com/office/officeart/2005/8/layout/vList5"/>
    <dgm:cxn modelId="{5E488E45-1005-450B-A456-81D5A40A44BC}" type="presOf" srcId="{9A43E9F1-3491-4AD6-86C0-BC6B434DEAE2}" destId="{E731797E-9777-4BE7-AF91-EB8EB0BE7D87}" srcOrd="0" destOrd="0" presId="urn:microsoft.com/office/officeart/2005/8/layout/vList5"/>
    <dgm:cxn modelId="{571F4369-638F-4779-8A61-03338751EEF8}" type="presOf" srcId="{06D49FC0-9383-423A-A547-760D979E2C5D}" destId="{E627F1DB-43B5-4DE3-A24C-A6452DB74FFF}" srcOrd="0" destOrd="0" presId="urn:microsoft.com/office/officeart/2005/8/layout/vList5"/>
    <dgm:cxn modelId="{0D895370-87CB-4983-BD39-66BF74CA3A8A}" srcId="{E55BC6C2-4D5F-4A02-8FB5-C952F003F9BC}" destId="{07D74381-F139-40CF-87F6-5DC1D616190E}" srcOrd="0" destOrd="0" parTransId="{1AA06E36-0CA0-4691-824F-86ADF34A3F38}" sibTransId="{67C9B0EE-350E-41DB-9FD4-FAD6529CC639}"/>
    <dgm:cxn modelId="{1EE59771-B495-439E-9DB0-AEAF1EB7C24F}" srcId="{9A43E9F1-3491-4AD6-86C0-BC6B434DEAE2}" destId="{FC938687-087C-4865-80F7-39D8C6B8BFE9}" srcOrd="2" destOrd="0" parTransId="{D317291D-EC5E-4FA1-8EA5-E8B5D6E661E2}" sibTransId="{EAB212AA-EC9A-4775-A365-FF1691DEFEB8}"/>
    <dgm:cxn modelId="{759D4873-CAEE-41E2-B9D1-BAA83E6C72C9}" type="presOf" srcId="{FC938687-087C-4865-80F7-39D8C6B8BFE9}" destId="{0177FE8B-FA8C-445B-9037-6C4BAD41EE6B}" srcOrd="0" destOrd="0" presId="urn:microsoft.com/office/officeart/2005/8/layout/vList5"/>
    <dgm:cxn modelId="{C5CF48A6-8B13-415D-B436-7331CCEA9D52}" srcId="{92CC3F1B-EF8A-4E31-9B50-2104B4053AA4}" destId="{6EA7434F-40CA-4B77-8AAB-EDE57E9D58DA}" srcOrd="0" destOrd="0" parTransId="{77421885-C33D-4447-BA89-FC54371628D4}" sibTransId="{154F3E01-3967-48E7-AE4B-CA60516F912B}"/>
    <dgm:cxn modelId="{D8A3FCAE-D373-4110-8E18-C4D1064EE21E}" type="presOf" srcId="{92CC3F1B-EF8A-4E31-9B50-2104B4053AA4}" destId="{116119EF-4B95-4DB2-BCD6-73D1EBDB09A1}" srcOrd="0" destOrd="0" presId="urn:microsoft.com/office/officeart/2005/8/layout/vList5"/>
    <dgm:cxn modelId="{70BD70C4-6549-4C1F-AF80-8879EB86A256}" srcId="{9A43E9F1-3491-4AD6-86C0-BC6B434DEAE2}" destId="{E55BC6C2-4D5F-4A02-8FB5-C952F003F9BC}" srcOrd="1" destOrd="0" parTransId="{8C05E5EB-B69B-4903-B1A3-7C4943009979}" sibTransId="{490FB6C2-C121-49D9-9680-8804B32C3135}"/>
    <dgm:cxn modelId="{D2BC5ACE-1DC1-4B55-B973-22274E15E07F}" type="presOf" srcId="{E55BC6C2-4D5F-4A02-8FB5-C952F003F9BC}" destId="{A795BEB8-3957-475E-BE46-7F18FF827DFA}" srcOrd="0" destOrd="0" presId="urn:microsoft.com/office/officeart/2005/8/layout/vList5"/>
    <dgm:cxn modelId="{B092D0E2-31C1-4D1C-A0EB-123A60C9FD3D}" srcId="{9A43E9F1-3491-4AD6-86C0-BC6B434DEAE2}" destId="{92CC3F1B-EF8A-4E31-9B50-2104B4053AA4}" srcOrd="0" destOrd="0" parTransId="{09691C37-BF2C-491F-9CA6-10433FBA46FB}" sibTransId="{8C92CF39-4E61-4D31-BFB9-F424C3EEAF87}"/>
    <dgm:cxn modelId="{43B1E3E6-C710-47AD-AE0E-E406081A6153}" srcId="{FC938687-087C-4865-80F7-39D8C6B8BFE9}" destId="{06D49FC0-9383-423A-A547-760D979E2C5D}" srcOrd="0" destOrd="0" parTransId="{D20CB0A8-08A9-43F1-A21F-7501CED7F2A5}" sibTransId="{6DA1148B-056C-4755-AB39-19DF618C43DB}"/>
    <dgm:cxn modelId="{AE7BF28C-5853-42B6-A8E8-166C305FCE21}" type="presParOf" srcId="{E731797E-9777-4BE7-AF91-EB8EB0BE7D87}" destId="{EF265C60-BA12-44FC-A6E1-7ADDE7ED5E99}" srcOrd="0" destOrd="0" presId="urn:microsoft.com/office/officeart/2005/8/layout/vList5"/>
    <dgm:cxn modelId="{A02C7E19-0962-4DB7-9245-D796D3E90D3E}" type="presParOf" srcId="{EF265C60-BA12-44FC-A6E1-7ADDE7ED5E99}" destId="{116119EF-4B95-4DB2-BCD6-73D1EBDB09A1}" srcOrd="0" destOrd="0" presId="urn:microsoft.com/office/officeart/2005/8/layout/vList5"/>
    <dgm:cxn modelId="{711655A9-AD32-43F8-B7CC-6828A954D4A1}" type="presParOf" srcId="{EF265C60-BA12-44FC-A6E1-7ADDE7ED5E99}" destId="{D356EA18-BCF4-40D2-B3BA-30E230C0EE26}" srcOrd="1" destOrd="0" presId="urn:microsoft.com/office/officeart/2005/8/layout/vList5"/>
    <dgm:cxn modelId="{92F9F09C-70F6-48E8-BA4A-FAB411615E59}" type="presParOf" srcId="{E731797E-9777-4BE7-AF91-EB8EB0BE7D87}" destId="{3828FCD5-F86B-4A15-B84A-925960CD493D}" srcOrd="1" destOrd="0" presId="urn:microsoft.com/office/officeart/2005/8/layout/vList5"/>
    <dgm:cxn modelId="{5AACE8DA-A592-4046-85BD-FBA2AD88BE86}" type="presParOf" srcId="{E731797E-9777-4BE7-AF91-EB8EB0BE7D87}" destId="{4BE7E439-BF59-4116-B2ED-D8AF19FEB494}" srcOrd="2" destOrd="0" presId="urn:microsoft.com/office/officeart/2005/8/layout/vList5"/>
    <dgm:cxn modelId="{0E8E5F2F-BBCE-4E8C-829B-7E7F373818A5}" type="presParOf" srcId="{4BE7E439-BF59-4116-B2ED-D8AF19FEB494}" destId="{A795BEB8-3957-475E-BE46-7F18FF827DFA}" srcOrd="0" destOrd="0" presId="urn:microsoft.com/office/officeart/2005/8/layout/vList5"/>
    <dgm:cxn modelId="{8757891B-9247-424B-80A2-D1CC90082D0C}" type="presParOf" srcId="{4BE7E439-BF59-4116-B2ED-D8AF19FEB494}" destId="{573F65AE-47C2-44B7-998F-104A8CB5CD1F}" srcOrd="1" destOrd="0" presId="urn:microsoft.com/office/officeart/2005/8/layout/vList5"/>
    <dgm:cxn modelId="{84DF2B22-BCE4-4B82-B212-08D2E0220076}" type="presParOf" srcId="{E731797E-9777-4BE7-AF91-EB8EB0BE7D87}" destId="{65C055E9-A1FC-4B18-B262-578760BB5542}" srcOrd="3" destOrd="0" presId="urn:microsoft.com/office/officeart/2005/8/layout/vList5"/>
    <dgm:cxn modelId="{3CC19A39-4909-431B-96DE-4FC65C58DC00}" type="presParOf" srcId="{E731797E-9777-4BE7-AF91-EB8EB0BE7D87}" destId="{3D509099-EDD4-459E-B1FE-9B6350BBF7C7}" srcOrd="4" destOrd="0" presId="urn:microsoft.com/office/officeart/2005/8/layout/vList5"/>
    <dgm:cxn modelId="{CB90E0A5-7BAF-4CFA-A7BE-2FBB6E814DA3}" type="presParOf" srcId="{3D509099-EDD4-459E-B1FE-9B6350BBF7C7}" destId="{0177FE8B-FA8C-445B-9037-6C4BAD41EE6B}" srcOrd="0" destOrd="0" presId="urn:microsoft.com/office/officeart/2005/8/layout/vList5"/>
    <dgm:cxn modelId="{86A390F2-FBA3-45AA-9E2C-AB4EA8AA8CBD}" type="presParOf" srcId="{3D509099-EDD4-459E-B1FE-9B6350BBF7C7}" destId="{E627F1DB-43B5-4DE3-A24C-A6452DB74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322C85-6A90-49E7-AB74-D168605FEF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B04312E-699C-4B37-86B9-A52FA00AD6DD}">
      <dgm:prSet phldrT="[Text]"/>
      <dgm:spPr/>
      <dgm:t>
        <a:bodyPr/>
        <a:lstStyle/>
        <a:p>
          <a:r>
            <a:rPr lang="en-US"/>
            <a:t>There are also </a:t>
          </a:r>
          <a:r>
            <a:rPr lang="en-US" i="1"/>
            <a:t>intangible</a:t>
          </a:r>
          <a:r>
            <a:rPr lang="en-US"/>
            <a:t> results of an ATAM-based evaluation. These include </a:t>
          </a:r>
          <a:endParaRPr lang="en-IN"/>
        </a:p>
      </dgm:t>
    </dgm:pt>
    <dgm:pt modelId="{65CDAF11-0185-431E-B288-55974AC9E852}" type="parTrans" cxnId="{8D9923D6-1F55-4923-9D8C-DC334BEC68F7}">
      <dgm:prSet/>
      <dgm:spPr/>
      <dgm:t>
        <a:bodyPr/>
        <a:lstStyle/>
        <a:p>
          <a:endParaRPr lang="en-IN"/>
        </a:p>
      </dgm:t>
    </dgm:pt>
    <dgm:pt modelId="{1AAF31ED-D17C-4A17-8FD6-757FF75B6003}" type="sibTrans" cxnId="{8D9923D6-1F55-4923-9D8C-DC334BEC68F7}">
      <dgm:prSet/>
      <dgm:spPr/>
      <dgm:t>
        <a:bodyPr/>
        <a:lstStyle/>
        <a:p>
          <a:endParaRPr lang="en-IN"/>
        </a:p>
      </dgm:t>
    </dgm:pt>
    <dgm:pt modelId="{653A5E5C-E70C-4909-A931-83CE367B6A24}">
      <dgm:prSet/>
      <dgm:spPr/>
      <dgm:t>
        <a:bodyPr/>
        <a:lstStyle/>
        <a:p>
          <a:r>
            <a:rPr lang="en-US"/>
            <a:t>a sense of community on the part of the stakeholders</a:t>
          </a:r>
          <a:endParaRPr lang="en-US" dirty="0"/>
        </a:p>
      </dgm:t>
    </dgm:pt>
    <dgm:pt modelId="{B71E4761-4617-43AD-812B-4B1F4BF68F71}" type="parTrans" cxnId="{95BD664B-DCE3-44CE-9797-DB8D1F688132}">
      <dgm:prSet/>
      <dgm:spPr/>
      <dgm:t>
        <a:bodyPr/>
        <a:lstStyle/>
        <a:p>
          <a:endParaRPr lang="en-IN"/>
        </a:p>
      </dgm:t>
    </dgm:pt>
    <dgm:pt modelId="{D42356E2-F114-4FC9-A80E-14E3241CEC30}" type="sibTrans" cxnId="{95BD664B-DCE3-44CE-9797-DB8D1F688132}">
      <dgm:prSet/>
      <dgm:spPr/>
      <dgm:t>
        <a:bodyPr/>
        <a:lstStyle/>
        <a:p>
          <a:endParaRPr lang="en-IN"/>
        </a:p>
      </dgm:t>
    </dgm:pt>
    <dgm:pt modelId="{7F24206A-61A2-4893-8879-4DD889C618A2}">
      <dgm:prSet/>
      <dgm:spPr/>
      <dgm:t>
        <a:bodyPr/>
        <a:lstStyle/>
        <a:p>
          <a:r>
            <a:rPr lang="en-US"/>
            <a:t>open communication channels between the architect and the stakeholders</a:t>
          </a:r>
          <a:endParaRPr lang="en-US" dirty="0"/>
        </a:p>
      </dgm:t>
    </dgm:pt>
    <dgm:pt modelId="{DC74F250-48F5-4527-B2CB-5016D4716ED5}" type="parTrans" cxnId="{4D8A768D-BE7B-44F9-AA36-9CC806D20958}">
      <dgm:prSet/>
      <dgm:spPr/>
      <dgm:t>
        <a:bodyPr/>
        <a:lstStyle/>
        <a:p>
          <a:endParaRPr lang="en-IN"/>
        </a:p>
      </dgm:t>
    </dgm:pt>
    <dgm:pt modelId="{3A37E92F-A45A-4C78-9FF8-40F3CBE33585}" type="sibTrans" cxnId="{4D8A768D-BE7B-44F9-AA36-9CC806D20958}">
      <dgm:prSet/>
      <dgm:spPr/>
      <dgm:t>
        <a:bodyPr/>
        <a:lstStyle/>
        <a:p>
          <a:endParaRPr lang="en-IN"/>
        </a:p>
      </dgm:t>
    </dgm:pt>
    <dgm:pt modelId="{413C1CA9-CEF1-4529-A1DA-7F1E2200292C}">
      <dgm:prSet/>
      <dgm:spPr/>
      <dgm:t>
        <a:bodyPr/>
        <a:lstStyle/>
        <a:p>
          <a:r>
            <a:rPr lang="en-US"/>
            <a:t>a better overall understanding on the part of all participants of the architecture and its strengths and weaknesses. </a:t>
          </a:r>
          <a:endParaRPr lang="en-US" dirty="0"/>
        </a:p>
      </dgm:t>
    </dgm:pt>
    <dgm:pt modelId="{CA2AC97D-57F9-427B-A38D-2B5B53311AC1}" type="parTrans" cxnId="{BBB7E4AF-4BF9-4B6A-9955-99E3631B2B30}">
      <dgm:prSet/>
      <dgm:spPr/>
      <dgm:t>
        <a:bodyPr/>
        <a:lstStyle/>
        <a:p>
          <a:endParaRPr lang="en-IN"/>
        </a:p>
      </dgm:t>
    </dgm:pt>
    <dgm:pt modelId="{73FBEAC0-9965-469E-BA64-8BC25646C536}" type="sibTrans" cxnId="{BBB7E4AF-4BF9-4B6A-9955-99E3631B2B30}">
      <dgm:prSet/>
      <dgm:spPr/>
      <dgm:t>
        <a:bodyPr/>
        <a:lstStyle/>
        <a:p>
          <a:endParaRPr lang="en-IN"/>
        </a:p>
      </dgm:t>
    </dgm:pt>
    <dgm:pt modelId="{D0064FEF-DECA-404B-9569-0239C275C684}">
      <dgm:prSet/>
      <dgm:spPr/>
      <dgm:t>
        <a:bodyPr/>
        <a:lstStyle/>
        <a:p>
          <a:r>
            <a:rPr lang="en-US" dirty="0"/>
            <a:t>While these results are hard to measure, </a:t>
          </a:r>
        </a:p>
      </dgm:t>
    </dgm:pt>
    <dgm:pt modelId="{A4EB8450-3D2A-453C-880D-0B4F8CCB1ED9}" type="parTrans" cxnId="{96CD704B-8C60-41E6-A5A4-5D1859360C9D}">
      <dgm:prSet/>
      <dgm:spPr/>
      <dgm:t>
        <a:bodyPr/>
        <a:lstStyle/>
        <a:p>
          <a:endParaRPr lang="en-IN"/>
        </a:p>
      </dgm:t>
    </dgm:pt>
    <dgm:pt modelId="{C5BADECF-4279-4CA9-AA44-7DC00EC8BACD}" type="sibTrans" cxnId="{96CD704B-8C60-41E6-A5A4-5D1859360C9D}">
      <dgm:prSet/>
      <dgm:spPr/>
      <dgm:t>
        <a:bodyPr/>
        <a:lstStyle/>
        <a:p>
          <a:endParaRPr lang="en-IN"/>
        </a:p>
      </dgm:t>
    </dgm:pt>
    <dgm:pt modelId="{EA941DD7-5B59-4A1C-B78B-AB62A8AC98A2}">
      <dgm:prSet/>
      <dgm:spPr/>
      <dgm:t>
        <a:bodyPr/>
        <a:lstStyle/>
        <a:p>
          <a:r>
            <a:rPr lang="en-US"/>
            <a:t>they </a:t>
          </a:r>
          <a:r>
            <a:rPr lang="en-US" dirty="0"/>
            <a:t>are no less important than the others and often are the longest-lasting.</a:t>
          </a:r>
        </a:p>
      </dgm:t>
    </dgm:pt>
    <dgm:pt modelId="{5D52467A-F743-411C-BB4B-5B31C968D9BD}" type="parTrans" cxnId="{2FB471C3-1449-446B-8F91-814A6FF6133D}">
      <dgm:prSet/>
      <dgm:spPr/>
    </dgm:pt>
    <dgm:pt modelId="{E1FA5A71-5C4D-483E-A569-4B78EA87E4D3}" type="sibTrans" cxnId="{2FB471C3-1449-446B-8F91-814A6FF6133D}">
      <dgm:prSet/>
      <dgm:spPr/>
    </dgm:pt>
    <dgm:pt modelId="{EE9C09CF-49B7-4323-89AD-51F04672824C}" type="pres">
      <dgm:prSet presAssocID="{1B322C85-6A90-49E7-AB74-D168605FEFBC}" presName="Name0" presStyleCnt="0">
        <dgm:presLayoutVars>
          <dgm:dir/>
          <dgm:animLvl val="lvl"/>
          <dgm:resizeHandles val="exact"/>
        </dgm:presLayoutVars>
      </dgm:prSet>
      <dgm:spPr/>
    </dgm:pt>
    <dgm:pt modelId="{10111637-B248-4ED1-AB6A-E6D71E2935CC}" type="pres">
      <dgm:prSet presAssocID="{8B04312E-699C-4B37-86B9-A52FA00AD6DD}" presName="linNode" presStyleCnt="0"/>
      <dgm:spPr/>
    </dgm:pt>
    <dgm:pt modelId="{065F11D2-BE19-40F0-9361-7DADC21D387E}" type="pres">
      <dgm:prSet presAssocID="{8B04312E-699C-4B37-86B9-A52FA00AD6DD}" presName="parentText" presStyleLbl="node1" presStyleIdx="0" presStyleCnt="2">
        <dgm:presLayoutVars>
          <dgm:chMax val="1"/>
          <dgm:bulletEnabled val="1"/>
        </dgm:presLayoutVars>
      </dgm:prSet>
      <dgm:spPr/>
    </dgm:pt>
    <dgm:pt modelId="{A8A4C428-5CF6-4022-B2E5-ADC4ADCB3F93}" type="pres">
      <dgm:prSet presAssocID="{8B04312E-699C-4B37-86B9-A52FA00AD6DD}" presName="descendantText" presStyleLbl="alignAccFollowNode1" presStyleIdx="0" presStyleCnt="2">
        <dgm:presLayoutVars>
          <dgm:bulletEnabled val="1"/>
        </dgm:presLayoutVars>
      </dgm:prSet>
      <dgm:spPr/>
    </dgm:pt>
    <dgm:pt modelId="{09DABAF1-82A2-4297-8B8C-FA603AFEC9D1}" type="pres">
      <dgm:prSet presAssocID="{1AAF31ED-D17C-4A17-8FD6-757FF75B6003}" presName="sp" presStyleCnt="0"/>
      <dgm:spPr/>
    </dgm:pt>
    <dgm:pt modelId="{C91840DF-B07C-4180-A645-53253BADD5E8}" type="pres">
      <dgm:prSet presAssocID="{D0064FEF-DECA-404B-9569-0239C275C684}" presName="linNode" presStyleCnt="0"/>
      <dgm:spPr/>
    </dgm:pt>
    <dgm:pt modelId="{C56BE66D-2C01-4849-ADCA-A7495B1132C5}" type="pres">
      <dgm:prSet presAssocID="{D0064FEF-DECA-404B-9569-0239C275C684}" presName="parentText" presStyleLbl="node1" presStyleIdx="1" presStyleCnt="2">
        <dgm:presLayoutVars>
          <dgm:chMax val="1"/>
          <dgm:bulletEnabled val="1"/>
        </dgm:presLayoutVars>
      </dgm:prSet>
      <dgm:spPr/>
    </dgm:pt>
    <dgm:pt modelId="{CC7F031E-35CE-4759-90FC-8C8CFC2B08E6}" type="pres">
      <dgm:prSet presAssocID="{D0064FEF-DECA-404B-9569-0239C275C684}" presName="descendantText" presStyleLbl="alignAccFollowNode1" presStyleIdx="1" presStyleCnt="2">
        <dgm:presLayoutVars>
          <dgm:bulletEnabled val="1"/>
        </dgm:presLayoutVars>
      </dgm:prSet>
      <dgm:spPr/>
    </dgm:pt>
  </dgm:ptLst>
  <dgm:cxnLst>
    <dgm:cxn modelId="{1F5C7336-335A-458D-A672-3A20756465D1}" type="presOf" srcId="{D0064FEF-DECA-404B-9569-0239C275C684}" destId="{C56BE66D-2C01-4849-ADCA-A7495B1132C5}" srcOrd="0" destOrd="0" presId="urn:microsoft.com/office/officeart/2005/8/layout/vList5"/>
    <dgm:cxn modelId="{39057664-8143-4A8A-894B-804109D4B9C1}" type="presOf" srcId="{1B322C85-6A90-49E7-AB74-D168605FEFBC}" destId="{EE9C09CF-49B7-4323-89AD-51F04672824C}" srcOrd="0" destOrd="0" presId="urn:microsoft.com/office/officeart/2005/8/layout/vList5"/>
    <dgm:cxn modelId="{95C11D49-03BF-47F7-BF1D-F8934C09B9FB}" type="presOf" srcId="{8B04312E-699C-4B37-86B9-A52FA00AD6DD}" destId="{065F11D2-BE19-40F0-9361-7DADC21D387E}" srcOrd="0" destOrd="0" presId="urn:microsoft.com/office/officeart/2005/8/layout/vList5"/>
    <dgm:cxn modelId="{95BD664B-DCE3-44CE-9797-DB8D1F688132}" srcId="{8B04312E-699C-4B37-86B9-A52FA00AD6DD}" destId="{653A5E5C-E70C-4909-A931-83CE367B6A24}" srcOrd="0" destOrd="0" parTransId="{B71E4761-4617-43AD-812B-4B1F4BF68F71}" sibTransId="{D42356E2-F114-4FC9-A80E-14E3241CEC30}"/>
    <dgm:cxn modelId="{96CD704B-8C60-41E6-A5A4-5D1859360C9D}" srcId="{1B322C85-6A90-49E7-AB74-D168605FEFBC}" destId="{D0064FEF-DECA-404B-9569-0239C275C684}" srcOrd="1" destOrd="0" parTransId="{A4EB8450-3D2A-453C-880D-0B4F8CCB1ED9}" sibTransId="{C5BADECF-4279-4CA9-AA44-7DC00EC8BACD}"/>
    <dgm:cxn modelId="{3CD95571-0779-49C7-AD77-009190982C8A}" type="presOf" srcId="{413C1CA9-CEF1-4529-A1DA-7F1E2200292C}" destId="{A8A4C428-5CF6-4022-B2E5-ADC4ADCB3F93}" srcOrd="0" destOrd="2" presId="urn:microsoft.com/office/officeart/2005/8/layout/vList5"/>
    <dgm:cxn modelId="{92D72954-96E4-4B01-8E65-07729FE49E9E}" type="presOf" srcId="{653A5E5C-E70C-4909-A931-83CE367B6A24}" destId="{A8A4C428-5CF6-4022-B2E5-ADC4ADCB3F93}" srcOrd="0" destOrd="0" presId="urn:microsoft.com/office/officeart/2005/8/layout/vList5"/>
    <dgm:cxn modelId="{AEB26C57-FA53-4979-A78E-F50CA702CA90}" type="presOf" srcId="{7F24206A-61A2-4893-8879-4DD889C618A2}" destId="{A8A4C428-5CF6-4022-B2E5-ADC4ADCB3F93}" srcOrd="0" destOrd="1" presId="urn:microsoft.com/office/officeart/2005/8/layout/vList5"/>
    <dgm:cxn modelId="{4D8A768D-BE7B-44F9-AA36-9CC806D20958}" srcId="{8B04312E-699C-4B37-86B9-A52FA00AD6DD}" destId="{7F24206A-61A2-4893-8879-4DD889C618A2}" srcOrd="1" destOrd="0" parTransId="{DC74F250-48F5-4527-B2CB-5016D4716ED5}" sibTransId="{3A37E92F-A45A-4C78-9FF8-40F3CBE33585}"/>
    <dgm:cxn modelId="{B7C5BF9A-CF0C-49FC-A227-060F64A5A0B3}" type="presOf" srcId="{EA941DD7-5B59-4A1C-B78B-AB62A8AC98A2}" destId="{CC7F031E-35CE-4759-90FC-8C8CFC2B08E6}" srcOrd="0" destOrd="0" presId="urn:microsoft.com/office/officeart/2005/8/layout/vList5"/>
    <dgm:cxn modelId="{BBB7E4AF-4BF9-4B6A-9955-99E3631B2B30}" srcId="{8B04312E-699C-4B37-86B9-A52FA00AD6DD}" destId="{413C1CA9-CEF1-4529-A1DA-7F1E2200292C}" srcOrd="2" destOrd="0" parTransId="{CA2AC97D-57F9-427B-A38D-2B5B53311AC1}" sibTransId="{73FBEAC0-9965-469E-BA64-8BC25646C536}"/>
    <dgm:cxn modelId="{2FB471C3-1449-446B-8F91-814A6FF6133D}" srcId="{D0064FEF-DECA-404B-9569-0239C275C684}" destId="{EA941DD7-5B59-4A1C-B78B-AB62A8AC98A2}" srcOrd="0" destOrd="0" parTransId="{5D52467A-F743-411C-BB4B-5B31C968D9BD}" sibTransId="{E1FA5A71-5C4D-483E-A569-4B78EA87E4D3}"/>
    <dgm:cxn modelId="{8D9923D6-1F55-4923-9D8C-DC334BEC68F7}" srcId="{1B322C85-6A90-49E7-AB74-D168605FEFBC}" destId="{8B04312E-699C-4B37-86B9-A52FA00AD6DD}" srcOrd="0" destOrd="0" parTransId="{65CDAF11-0185-431E-B288-55974AC9E852}" sibTransId="{1AAF31ED-D17C-4A17-8FD6-757FF75B6003}"/>
    <dgm:cxn modelId="{822DAB10-04A3-4CCD-B942-567E760802EC}" type="presParOf" srcId="{EE9C09CF-49B7-4323-89AD-51F04672824C}" destId="{10111637-B248-4ED1-AB6A-E6D71E2935CC}" srcOrd="0" destOrd="0" presId="urn:microsoft.com/office/officeart/2005/8/layout/vList5"/>
    <dgm:cxn modelId="{EFADD5F0-11B3-43B8-820E-5B60E87D03C3}" type="presParOf" srcId="{10111637-B248-4ED1-AB6A-E6D71E2935CC}" destId="{065F11D2-BE19-40F0-9361-7DADC21D387E}" srcOrd="0" destOrd="0" presId="urn:microsoft.com/office/officeart/2005/8/layout/vList5"/>
    <dgm:cxn modelId="{EEA0048C-0D30-4B44-89D1-6473F6C6C1F1}" type="presParOf" srcId="{10111637-B248-4ED1-AB6A-E6D71E2935CC}" destId="{A8A4C428-5CF6-4022-B2E5-ADC4ADCB3F93}" srcOrd="1" destOrd="0" presId="urn:microsoft.com/office/officeart/2005/8/layout/vList5"/>
    <dgm:cxn modelId="{9AC676B3-B95A-4AF9-BBF2-6444C517E7FC}" type="presParOf" srcId="{EE9C09CF-49B7-4323-89AD-51F04672824C}" destId="{09DABAF1-82A2-4297-8B8C-FA603AFEC9D1}" srcOrd="1" destOrd="0" presId="urn:microsoft.com/office/officeart/2005/8/layout/vList5"/>
    <dgm:cxn modelId="{E29C0B53-D913-4829-B5D5-FE55B31F8E5C}" type="presParOf" srcId="{EE9C09CF-49B7-4323-89AD-51F04672824C}" destId="{C91840DF-B07C-4180-A645-53253BADD5E8}" srcOrd="2" destOrd="0" presId="urn:microsoft.com/office/officeart/2005/8/layout/vList5"/>
    <dgm:cxn modelId="{EC199057-CD66-4235-9485-5A5FD9FF6A21}" type="presParOf" srcId="{C91840DF-B07C-4180-A645-53253BADD5E8}" destId="{C56BE66D-2C01-4849-ADCA-A7495B1132C5}" srcOrd="0" destOrd="0" presId="urn:microsoft.com/office/officeart/2005/8/layout/vList5"/>
    <dgm:cxn modelId="{5D5F1882-DE41-4AB6-9698-966324880BEA}" type="presParOf" srcId="{C91840DF-B07C-4180-A645-53253BADD5E8}" destId="{CC7F031E-35CE-4759-90FC-8C8CFC2B08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29EB57C-132E-488D-AF13-65F0DFE2DB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A3A86310-0541-47A9-8284-1CD8ED7EFB22}">
      <dgm:prSet phldrT="[Text]"/>
      <dgm:spPr/>
      <dgm:t>
        <a:bodyPr/>
        <a:lstStyle/>
        <a:p>
          <a:r>
            <a:rPr lang="en-US"/>
            <a:t>The evaluation leader presents the ATAM to the assembled project representatives. </a:t>
          </a:r>
          <a:endParaRPr lang="en-IN"/>
        </a:p>
      </dgm:t>
    </dgm:pt>
    <dgm:pt modelId="{8E85519D-C74E-463F-9D1F-B9D80F4595F2}" type="parTrans" cxnId="{7642BBD6-C15B-4F17-9AE5-52E4A2C5502B}">
      <dgm:prSet/>
      <dgm:spPr/>
      <dgm:t>
        <a:bodyPr/>
        <a:lstStyle/>
        <a:p>
          <a:endParaRPr lang="en-IN"/>
        </a:p>
      </dgm:t>
    </dgm:pt>
    <dgm:pt modelId="{2A0E62B7-039E-4C6C-AFAD-425F8747020E}" type="sibTrans" cxnId="{7642BBD6-C15B-4F17-9AE5-52E4A2C5502B}">
      <dgm:prSet/>
      <dgm:spPr/>
      <dgm:t>
        <a:bodyPr/>
        <a:lstStyle/>
        <a:p>
          <a:endParaRPr lang="en-IN"/>
        </a:p>
      </dgm:t>
    </dgm:pt>
    <dgm:pt modelId="{722A8705-1E04-42AB-9520-C02505618112}">
      <dgm:prSet/>
      <dgm:spPr/>
      <dgm:t>
        <a:bodyPr/>
        <a:lstStyle/>
        <a:p>
          <a:r>
            <a:rPr lang="en-US"/>
            <a:t>This time is used to explain the process that everyone will be following, to answer questions, and to set the context and expectations for the remainder of the activities. </a:t>
          </a:r>
          <a:endParaRPr lang="en-US" dirty="0"/>
        </a:p>
      </dgm:t>
    </dgm:pt>
    <dgm:pt modelId="{06109BA0-7E36-48D6-9617-27FBEBB0C126}" type="parTrans" cxnId="{A585C1F0-D92D-45E6-A170-3251549D8D1E}">
      <dgm:prSet/>
      <dgm:spPr/>
      <dgm:t>
        <a:bodyPr/>
        <a:lstStyle/>
        <a:p>
          <a:endParaRPr lang="en-IN"/>
        </a:p>
      </dgm:t>
    </dgm:pt>
    <dgm:pt modelId="{FA749772-6389-4AFC-9F71-6A2311623981}" type="sibTrans" cxnId="{A585C1F0-D92D-45E6-A170-3251549D8D1E}">
      <dgm:prSet/>
      <dgm:spPr/>
      <dgm:t>
        <a:bodyPr/>
        <a:lstStyle/>
        <a:p>
          <a:endParaRPr lang="en-IN"/>
        </a:p>
      </dgm:t>
    </dgm:pt>
    <dgm:pt modelId="{4421C208-2A76-4DE3-8698-32E59DF80BBB}">
      <dgm:prSet/>
      <dgm:spPr/>
      <dgm:t>
        <a:bodyPr/>
        <a:lstStyle/>
        <a:p>
          <a:r>
            <a:rPr lang="en-US"/>
            <a:t>Using a standard presentation, the leader describes the ATAM steps in brief and the outputs of the evaluation.</a:t>
          </a:r>
          <a:endParaRPr lang="en-US" dirty="0"/>
        </a:p>
      </dgm:t>
    </dgm:pt>
    <dgm:pt modelId="{4B02E582-2535-42B1-9843-669EDA6E1111}" type="parTrans" cxnId="{FD7B1372-120A-4258-9891-0A70B0460087}">
      <dgm:prSet/>
      <dgm:spPr/>
      <dgm:t>
        <a:bodyPr/>
        <a:lstStyle/>
        <a:p>
          <a:endParaRPr lang="en-IN"/>
        </a:p>
      </dgm:t>
    </dgm:pt>
    <dgm:pt modelId="{D535C739-7006-450F-8D91-7298ADD7DEB1}" type="sibTrans" cxnId="{FD7B1372-120A-4258-9891-0A70B0460087}">
      <dgm:prSet/>
      <dgm:spPr/>
      <dgm:t>
        <a:bodyPr/>
        <a:lstStyle/>
        <a:p>
          <a:endParaRPr lang="en-IN"/>
        </a:p>
      </dgm:t>
    </dgm:pt>
    <dgm:pt modelId="{13F86567-7734-435E-8D53-A6ACCF2E49E0}" type="pres">
      <dgm:prSet presAssocID="{F29EB57C-132E-488D-AF13-65F0DFE2DBD2}" presName="Name0" presStyleCnt="0">
        <dgm:presLayoutVars>
          <dgm:dir/>
          <dgm:resizeHandles val="exact"/>
        </dgm:presLayoutVars>
      </dgm:prSet>
      <dgm:spPr/>
    </dgm:pt>
    <dgm:pt modelId="{312FB271-14F9-4474-9717-98F3E69907B3}" type="pres">
      <dgm:prSet presAssocID="{A3A86310-0541-47A9-8284-1CD8ED7EFB22}" presName="node" presStyleLbl="node1" presStyleIdx="0" presStyleCnt="3">
        <dgm:presLayoutVars>
          <dgm:bulletEnabled val="1"/>
        </dgm:presLayoutVars>
      </dgm:prSet>
      <dgm:spPr/>
    </dgm:pt>
    <dgm:pt modelId="{D0A7E09A-08F6-48C4-B9A5-B56F622F5F4B}" type="pres">
      <dgm:prSet presAssocID="{2A0E62B7-039E-4C6C-AFAD-425F8747020E}" presName="sibTrans" presStyleCnt="0"/>
      <dgm:spPr/>
    </dgm:pt>
    <dgm:pt modelId="{0FBA9C4A-D571-41B1-BD7F-97C6CE549E80}" type="pres">
      <dgm:prSet presAssocID="{722A8705-1E04-42AB-9520-C02505618112}" presName="node" presStyleLbl="node1" presStyleIdx="1" presStyleCnt="3">
        <dgm:presLayoutVars>
          <dgm:bulletEnabled val="1"/>
        </dgm:presLayoutVars>
      </dgm:prSet>
      <dgm:spPr/>
    </dgm:pt>
    <dgm:pt modelId="{EAF4D61A-11B8-4D34-B24F-4291E1497FF2}" type="pres">
      <dgm:prSet presAssocID="{FA749772-6389-4AFC-9F71-6A2311623981}" presName="sibTrans" presStyleCnt="0"/>
      <dgm:spPr/>
    </dgm:pt>
    <dgm:pt modelId="{8E217DB5-9BF0-49F4-B2B0-15B1CBE6C952}" type="pres">
      <dgm:prSet presAssocID="{4421C208-2A76-4DE3-8698-32E59DF80BBB}" presName="node" presStyleLbl="node1" presStyleIdx="2" presStyleCnt="3">
        <dgm:presLayoutVars>
          <dgm:bulletEnabled val="1"/>
        </dgm:presLayoutVars>
      </dgm:prSet>
      <dgm:spPr/>
    </dgm:pt>
  </dgm:ptLst>
  <dgm:cxnLst>
    <dgm:cxn modelId="{017B5F0A-40BE-4A96-95A6-31112C7792DF}" type="presOf" srcId="{4421C208-2A76-4DE3-8698-32E59DF80BBB}" destId="{8E217DB5-9BF0-49F4-B2B0-15B1CBE6C952}" srcOrd="0" destOrd="0" presId="urn:microsoft.com/office/officeart/2005/8/layout/hList6"/>
    <dgm:cxn modelId="{FD7B1372-120A-4258-9891-0A70B0460087}" srcId="{F29EB57C-132E-488D-AF13-65F0DFE2DBD2}" destId="{4421C208-2A76-4DE3-8698-32E59DF80BBB}" srcOrd="2" destOrd="0" parTransId="{4B02E582-2535-42B1-9843-669EDA6E1111}" sibTransId="{D535C739-7006-450F-8D91-7298ADD7DEB1}"/>
    <dgm:cxn modelId="{9951B0D4-B70B-4E47-8A55-CAA9DBA9EE30}" type="presOf" srcId="{722A8705-1E04-42AB-9520-C02505618112}" destId="{0FBA9C4A-D571-41B1-BD7F-97C6CE549E80}" srcOrd="0" destOrd="0" presId="urn:microsoft.com/office/officeart/2005/8/layout/hList6"/>
    <dgm:cxn modelId="{7642BBD6-C15B-4F17-9AE5-52E4A2C5502B}" srcId="{F29EB57C-132E-488D-AF13-65F0DFE2DBD2}" destId="{A3A86310-0541-47A9-8284-1CD8ED7EFB22}" srcOrd="0" destOrd="0" parTransId="{8E85519D-C74E-463F-9D1F-B9D80F4595F2}" sibTransId="{2A0E62B7-039E-4C6C-AFAD-425F8747020E}"/>
    <dgm:cxn modelId="{A585C1F0-D92D-45E6-A170-3251549D8D1E}" srcId="{F29EB57C-132E-488D-AF13-65F0DFE2DBD2}" destId="{722A8705-1E04-42AB-9520-C02505618112}" srcOrd="1" destOrd="0" parTransId="{06109BA0-7E36-48D6-9617-27FBEBB0C126}" sibTransId="{FA749772-6389-4AFC-9F71-6A2311623981}"/>
    <dgm:cxn modelId="{0FE4CBF8-9D64-4661-AFCB-3ABB40C0B4ED}" type="presOf" srcId="{A3A86310-0541-47A9-8284-1CD8ED7EFB22}" destId="{312FB271-14F9-4474-9717-98F3E69907B3}" srcOrd="0" destOrd="0" presId="urn:microsoft.com/office/officeart/2005/8/layout/hList6"/>
    <dgm:cxn modelId="{794E8BF9-5EF3-4166-BB21-B68E56993D49}" type="presOf" srcId="{F29EB57C-132E-488D-AF13-65F0DFE2DBD2}" destId="{13F86567-7734-435E-8D53-A6ACCF2E49E0}" srcOrd="0" destOrd="0" presId="urn:microsoft.com/office/officeart/2005/8/layout/hList6"/>
    <dgm:cxn modelId="{F6EABD15-F955-4A2B-8AB5-DC3318F1E5C3}" type="presParOf" srcId="{13F86567-7734-435E-8D53-A6ACCF2E49E0}" destId="{312FB271-14F9-4474-9717-98F3E69907B3}" srcOrd="0" destOrd="0" presId="urn:microsoft.com/office/officeart/2005/8/layout/hList6"/>
    <dgm:cxn modelId="{D44AD3AA-96CA-4921-BF50-AA11AF857629}" type="presParOf" srcId="{13F86567-7734-435E-8D53-A6ACCF2E49E0}" destId="{D0A7E09A-08F6-48C4-B9A5-B56F622F5F4B}" srcOrd="1" destOrd="0" presId="urn:microsoft.com/office/officeart/2005/8/layout/hList6"/>
    <dgm:cxn modelId="{7F239039-BEE9-440F-B915-BA0A156283C6}" type="presParOf" srcId="{13F86567-7734-435E-8D53-A6ACCF2E49E0}" destId="{0FBA9C4A-D571-41B1-BD7F-97C6CE549E80}" srcOrd="2" destOrd="0" presId="urn:microsoft.com/office/officeart/2005/8/layout/hList6"/>
    <dgm:cxn modelId="{4FB047A5-CF93-4F1A-AB2C-429E4034E120}" type="presParOf" srcId="{13F86567-7734-435E-8D53-A6ACCF2E49E0}" destId="{EAF4D61A-11B8-4D34-B24F-4291E1497FF2}" srcOrd="3" destOrd="0" presId="urn:microsoft.com/office/officeart/2005/8/layout/hList6"/>
    <dgm:cxn modelId="{84C60974-743C-4D03-8090-ED2BDD1E4FFD}" type="presParOf" srcId="{13F86567-7734-435E-8D53-A6ACCF2E49E0}" destId="{8E217DB5-9BF0-49F4-B2B0-15B1CBE6C95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88FBC9-71FF-4676-9C29-C9A40241E0F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6AC28FAA-2C34-454C-8013-115208E71A5D}">
      <dgm:prSet phldrT="[Text]"/>
      <dgm:spPr/>
      <dgm:t>
        <a:bodyPr/>
        <a:lstStyle/>
        <a:p>
          <a:r>
            <a:rPr lang="en-US"/>
            <a:t>Everyone involved in the evaluation needs to understand the context for the system and the primary business drivers motivating its development. </a:t>
          </a:r>
          <a:endParaRPr lang="en-IN"/>
        </a:p>
      </dgm:t>
    </dgm:pt>
    <dgm:pt modelId="{0625666E-7945-4C02-B3F9-BB29DE4832F7}" type="parTrans" cxnId="{7E66B2A9-5204-4359-9838-C84C826F3A21}">
      <dgm:prSet/>
      <dgm:spPr/>
      <dgm:t>
        <a:bodyPr/>
        <a:lstStyle/>
        <a:p>
          <a:endParaRPr lang="en-IN"/>
        </a:p>
      </dgm:t>
    </dgm:pt>
    <dgm:pt modelId="{DEFD45DE-DC2A-4472-82F4-4F3A021B607D}" type="sibTrans" cxnId="{7E66B2A9-5204-4359-9838-C84C826F3A21}">
      <dgm:prSet/>
      <dgm:spPr/>
      <dgm:t>
        <a:bodyPr/>
        <a:lstStyle/>
        <a:p>
          <a:endParaRPr lang="en-IN"/>
        </a:p>
      </dgm:t>
    </dgm:pt>
    <dgm:pt modelId="{A17AF7E3-3015-47F3-92AD-6B0BA54EEE1B}">
      <dgm:prSet/>
      <dgm:spPr/>
      <dgm:t>
        <a:bodyPr/>
        <a:lstStyle/>
        <a:p>
          <a:r>
            <a:rPr lang="en-US"/>
            <a:t>In this step, a project decision maker (ideally the project manager or the system’s customer) presents a system overview from a business perspective. </a:t>
          </a:r>
          <a:endParaRPr lang="en-US" dirty="0"/>
        </a:p>
      </dgm:t>
    </dgm:pt>
    <dgm:pt modelId="{0F915E3F-6580-4EFF-85F1-68B350D7B43D}" type="parTrans" cxnId="{3B71805E-CDBC-4840-B1D5-B65D51F224B7}">
      <dgm:prSet/>
      <dgm:spPr/>
      <dgm:t>
        <a:bodyPr/>
        <a:lstStyle/>
        <a:p>
          <a:endParaRPr lang="en-IN"/>
        </a:p>
      </dgm:t>
    </dgm:pt>
    <dgm:pt modelId="{A05DD09D-EBE3-446F-A04A-E06A7165F264}" type="sibTrans" cxnId="{3B71805E-CDBC-4840-B1D5-B65D51F224B7}">
      <dgm:prSet/>
      <dgm:spPr/>
      <dgm:t>
        <a:bodyPr/>
        <a:lstStyle/>
        <a:p>
          <a:endParaRPr lang="en-IN"/>
        </a:p>
      </dgm:t>
    </dgm:pt>
    <dgm:pt modelId="{DFBA3BFC-974B-43B4-A5CF-15DD87074F6B}">
      <dgm:prSet/>
      <dgm:spPr/>
      <dgm:t>
        <a:bodyPr/>
        <a:lstStyle/>
        <a:p>
          <a:r>
            <a:rPr lang="en-US"/>
            <a:t>The presentation should describe the following:</a:t>
          </a:r>
          <a:endParaRPr lang="en-US" dirty="0"/>
        </a:p>
      </dgm:t>
    </dgm:pt>
    <dgm:pt modelId="{8B08EFE7-EEE4-4C21-A58F-C644D9547CF2}" type="parTrans" cxnId="{8B2CC741-B5F0-40E7-8E25-6F985C3F35EE}">
      <dgm:prSet/>
      <dgm:spPr/>
      <dgm:t>
        <a:bodyPr/>
        <a:lstStyle/>
        <a:p>
          <a:endParaRPr lang="en-IN"/>
        </a:p>
      </dgm:t>
    </dgm:pt>
    <dgm:pt modelId="{10D43726-F72D-4EE7-B270-858FA680C272}" type="sibTrans" cxnId="{8B2CC741-B5F0-40E7-8E25-6F985C3F35EE}">
      <dgm:prSet/>
      <dgm:spPr/>
      <dgm:t>
        <a:bodyPr/>
        <a:lstStyle/>
        <a:p>
          <a:endParaRPr lang="en-IN"/>
        </a:p>
      </dgm:t>
    </dgm:pt>
    <dgm:pt modelId="{C25B756F-5290-4984-8159-CFFAB5B02A6E}">
      <dgm:prSet/>
      <dgm:spPr/>
      <dgm:t>
        <a:bodyPr/>
        <a:lstStyle/>
        <a:p>
          <a:r>
            <a:rPr lang="en-US"/>
            <a:t>The system’s most important functions</a:t>
          </a:r>
          <a:endParaRPr lang="en-US" dirty="0"/>
        </a:p>
      </dgm:t>
    </dgm:pt>
    <dgm:pt modelId="{6DCCC788-825F-4EBA-97F0-89767D870127}" type="parTrans" cxnId="{6F8F3C3A-BBF1-4720-A0FF-0780E879D3E9}">
      <dgm:prSet/>
      <dgm:spPr/>
      <dgm:t>
        <a:bodyPr/>
        <a:lstStyle/>
        <a:p>
          <a:endParaRPr lang="en-IN"/>
        </a:p>
      </dgm:t>
    </dgm:pt>
    <dgm:pt modelId="{E3245C1C-30E0-42A1-9BE8-396FFC055C32}" type="sibTrans" cxnId="{6F8F3C3A-BBF1-4720-A0FF-0780E879D3E9}">
      <dgm:prSet/>
      <dgm:spPr/>
      <dgm:t>
        <a:bodyPr/>
        <a:lstStyle/>
        <a:p>
          <a:endParaRPr lang="en-IN"/>
        </a:p>
      </dgm:t>
    </dgm:pt>
    <dgm:pt modelId="{A412D3DF-B95B-4040-9EC9-4552721337E5}">
      <dgm:prSet/>
      <dgm:spPr/>
      <dgm:t>
        <a:bodyPr/>
        <a:lstStyle/>
        <a:p>
          <a:r>
            <a:rPr lang="en-US"/>
            <a:t>Any relevant technical, managerial, economic, or political constraints </a:t>
          </a:r>
          <a:endParaRPr lang="en-US" dirty="0"/>
        </a:p>
      </dgm:t>
    </dgm:pt>
    <dgm:pt modelId="{FA0CA3FA-0845-4BFF-A37D-380E722F7ED9}" type="parTrans" cxnId="{C7A6A00C-906B-4C85-AD9B-4D42B037E460}">
      <dgm:prSet/>
      <dgm:spPr/>
      <dgm:t>
        <a:bodyPr/>
        <a:lstStyle/>
        <a:p>
          <a:endParaRPr lang="en-IN"/>
        </a:p>
      </dgm:t>
    </dgm:pt>
    <dgm:pt modelId="{9EC30F48-CC19-48DF-9F8A-AC4421F0F7C9}" type="sibTrans" cxnId="{C7A6A00C-906B-4C85-AD9B-4D42B037E460}">
      <dgm:prSet/>
      <dgm:spPr/>
      <dgm:t>
        <a:bodyPr/>
        <a:lstStyle/>
        <a:p>
          <a:endParaRPr lang="en-IN"/>
        </a:p>
      </dgm:t>
    </dgm:pt>
    <dgm:pt modelId="{FB1C6CF1-2EE4-4090-9780-41AC84FF6E27}">
      <dgm:prSet/>
      <dgm:spPr/>
      <dgm:t>
        <a:bodyPr/>
        <a:lstStyle/>
        <a:p>
          <a:r>
            <a:rPr lang="en-US"/>
            <a:t>The business goals and context as they relate to the project</a:t>
          </a:r>
          <a:endParaRPr lang="en-US" dirty="0"/>
        </a:p>
      </dgm:t>
    </dgm:pt>
    <dgm:pt modelId="{55A09D6A-AF7D-47D3-9A8E-31B8EC8412AD}" type="parTrans" cxnId="{724082DB-9E10-4B80-9EB9-0C7C7CE02205}">
      <dgm:prSet/>
      <dgm:spPr/>
      <dgm:t>
        <a:bodyPr/>
        <a:lstStyle/>
        <a:p>
          <a:endParaRPr lang="en-IN"/>
        </a:p>
      </dgm:t>
    </dgm:pt>
    <dgm:pt modelId="{0B35E648-8946-415B-92F2-F1228C887D04}" type="sibTrans" cxnId="{724082DB-9E10-4B80-9EB9-0C7C7CE02205}">
      <dgm:prSet/>
      <dgm:spPr/>
      <dgm:t>
        <a:bodyPr/>
        <a:lstStyle/>
        <a:p>
          <a:endParaRPr lang="en-IN"/>
        </a:p>
      </dgm:t>
    </dgm:pt>
    <dgm:pt modelId="{4CBD315C-F5A3-4253-86F9-7DB54FFADE9F}">
      <dgm:prSet/>
      <dgm:spPr/>
      <dgm:t>
        <a:bodyPr/>
        <a:lstStyle/>
        <a:p>
          <a:r>
            <a:rPr lang="en-US"/>
            <a:t>The major stakeholders</a:t>
          </a:r>
          <a:endParaRPr lang="en-US" dirty="0"/>
        </a:p>
      </dgm:t>
    </dgm:pt>
    <dgm:pt modelId="{72C4494A-1DD5-4EAA-8299-4EB60A69B1B4}" type="parTrans" cxnId="{599D653A-231F-4C3C-9B8B-4B451026856C}">
      <dgm:prSet/>
      <dgm:spPr/>
      <dgm:t>
        <a:bodyPr/>
        <a:lstStyle/>
        <a:p>
          <a:endParaRPr lang="en-IN"/>
        </a:p>
      </dgm:t>
    </dgm:pt>
    <dgm:pt modelId="{F2E1F5E8-DFC9-4956-AA79-78B99A813C9C}" type="sibTrans" cxnId="{599D653A-231F-4C3C-9B8B-4B451026856C}">
      <dgm:prSet/>
      <dgm:spPr/>
      <dgm:t>
        <a:bodyPr/>
        <a:lstStyle/>
        <a:p>
          <a:endParaRPr lang="en-IN"/>
        </a:p>
      </dgm:t>
    </dgm:pt>
    <dgm:pt modelId="{E3581D52-757E-43EC-8059-10A568390B8E}">
      <dgm:prSet/>
      <dgm:spPr/>
      <dgm:t>
        <a:bodyPr/>
        <a:lstStyle/>
        <a:p>
          <a:r>
            <a:rPr lang="en-US"/>
            <a:t>The architectural drivers (that is, the architecturally significant requirements)</a:t>
          </a:r>
          <a:endParaRPr lang="en-US" dirty="0"/>
        </a:p>
      </dgm:t>
    </dgm:pt>
    <dgm:pt modelId="{6E1C64D9-72E7-4B2F-8C16-E56E6E0D8F0E}" type="parTrans" cxnId="{B88AFF0A-6D8E-4D8F-880E-0C2BBFAA203B}">
      <dgm:prSet/>
      <dgm:spPr/>
      <dgm:t>
        <a:bodyPr/>
        <a:lstStyle/>
        <a:p>
          <a:endParaRPr lang="en-IN"/>
        </a:p>
      </dgm:t>
    </dgm:pt>
    <dgm:pt modelId="{AD2C1A90-45A0-485F-906F-9D4C11278BD5}" type="sibTrans" cxnId="{B88AFF0A-6D8E-4D8F-880E-0C2BBFAA203B}">
      <dgm:prSet/>
      <dgm:spPr/>
      <dgm:t>
        <a:bodyPr/>
        <a:lstStyle/>
        <a:p>
          <a:endParaRPr lang="en-IN"/>
        </a:p>
      </dgm:t>
    </dgm:pt>
    <dgm:pt modelId="{F7CB57A5-0518-4B2C-B101-E9B89164C8BC}" type="pres">
      <dgm:prSet presAssocID="{4288FBC9-71FF-4676-9C29-C9A40241E0F4}" presName="Name0" presStyleCnt="0">
        <dgm:presLayoutVars>
          <dgm:dir/>
          <dgm:resizeHandles val="exact"/>
        </dgm:presLayoutVars>
      </dgm:prSet>
      <dgm:spPr/>
    </dgm:pt>
    <dgm:pt modelId="{A530FD74-F61A-4882-8969-A36806C9C4B0}" type="pres">
      <dgm:prSet presAssocID="{6AC28FAA-2C34-454C-8013-115208E71A5D}" presName="node" presStyleLbl="node1" presStyleIdx="0" presStyleCnt="3">
        <dgm:presLayoutVars>
          <dgm:bulletEnabled val="1"/>
        </dgm:presLayoutVars>
      </dgm:prSet>
      <dgm:spPr/>
    </dgm:pt>
    <dgm:pt modelId="{30D1C4B9-080F-44CC-A845-440BAAF3EF61}" type="pres">
      <dgm:prSet presAssocID="{DEFD45DE-DC2A-4472-82F4-4F3A021B607D}" presName="sibTrans" presStyleCnt="0"/>
      <dgm:spPr/>
    </dgm:pt>
    <dgm:pt modelId="{67EF5B13-3E72-42F8-A747-0BB37C691BAF}" type="pres">
      <dgm:prSet presAssocID="{A17AF7E3-3015-47F3-92AD-6B0BA54EEE1B}" presName="node" presStyleLbl="node1" presStyleIdx="1" presStyleCnt="3">
        <dgm:presLayoutVars>
          <dgm:bulletEnabled val="1"/>
        </dgm:presLayoutVars>
      </dgm:prSet>
      <dgm:spPr/>
    </dgm:pt>
    <dgm:pt modelId="{30126141-AD0C-4F90-9ED1-E051FEE25B8F}" type="pres">
      <dgm:prSet presAssocID="{A05DD09D-EBE3-446F-A04A-E06A7165F264}" presName="sibTrans" presStyleCnt="0"/>
      <dgm:spPr/>
    </dgm:pt>
    <dgm:pt modelId="{E5DF848A-4CA7-4288-8798-B32FA926535C}" type="pres">
      <dgm:prSet presAssocID="{DFBA3BFC-974B-43B4-A5CF-15DD87074F6B}" presName="node" presStyleLbl="node1" presStyleIdx="2" presStyleCnt="3">
        <dgm:presLayoutVars>
          <dgm:bulletEnabled val="1"/>
        </dgm:presLayoutVars>
      </dgm:prSet>
      <dgm:spPr/>
    </dgm:pt>
  </dgm:ptLst>
  <dgm:cxnLst>
    <dgm:cxn modelId="{B88AFF0A-6D8E-4D8F-880E-0C2BBFAA203B}" srcId="{DFBA3BFC-974B-43B4-A5CF-15DD87074F6B}" destId="{E3581D52-757E-43EC-8059-10A568390B8E}" srcOrd="4" destOrd="0" parTransId="{6E1C64D9-72E7-4B2F-8C16-E56E6E0D8F0E}" sibTransId="{AD2C1A90-45A0-485F-906F-9D4C11278BD5}"/>
    <dgm:cxn modelId="{C7A6A00C-906B-4C85-AD9B-4D42B037E460}" srcId="{DFBA3BFC-974B-43B4-A5CF-15DD87074F6B}" destId="{A412D3DF-B95B-4040-9EC9-4552721337E5}" srcOrd="1" destOrd="0" parTransId="{FA0CA3FA-0845-4BFF-A37D-380E722F7ED9}" sibTransId="{9EC30F48-CC19-48DF-9F8A-AC4421F0F7C9}"/>
    <dgm:cxn modelId="{BFDF2B27-EE6A-41D9-8DDF-8616816F5432}" type="presOf" srcId="{A17AF7E3-3015-47F3-92AD-6B0BA54EEE1B}" destId="{67EF5B13-3E72-42F8-A747-0BB37C691BAF}" srcOrd="0" destOrd="0" presId="urn:microsoft.com/office/officeart/2005/8/layout/hList6"/>
    <dgm:cxn modelId="{433CD128-F152-4176-8937-F04C13C06DBF}" type="presOf" srcId="{E3581D52-757E-43EC-8059-10A568390B8E}" destId="{E5DF848A-4CA7-4288-8798-B32FA926535C}" srcOrd="0" destOrd="5" presId="urn:microsoft.com/office/officeart/2005/8/layout/hList6"/>
    <dgm:cxn modelId="{00A4F72A-DD04-4BE9-8176-16D173BAA15E}" type="presOf" srcId="{4CBD315C-F5A3-4253-86F9-7DB54FFADE9F}" destId="{E5DF848A-4CA7-4288-8798-B32FA926535C}" srcOrd="0" destOrd="4" presId="urn:microsoft.com/office/officeart/2005/8/layout/hList6"/>
    <dgm:cxn modelId="{6F8F3C3A-BBF1-4720-A0FF-0780E879D3E9}" srcId="{DFBA3BFC-974B-43B4-A5CF-15DD87074F6B}" destId="{C25B756F-5290-4984-8159-CFFAB5B02A6E}" srcOrd="0" destOrd="0" parTransId="{6DCCC788-825F-4EBA-97F0-89767D870127}" sibTransId="{E3245C1C-30E0-42A1-9BE8-396FFC055C32}"/>
    <dgm:cxn modelId="{599D653A-231F-4C3C-9B8B-4B451026856C}" srcId="{DFBA3BFC-974B-43B4-A5CF-15DD87074F6B}" destId="{4CBD315C-F5A3-4253-86F9-7DB54FFADE9F}" srcOrd="3" destOrd="0" parTransId="{72C4494A-1DD5-4EAA-8299-4EB60A69B1B4}" sibTransId="{F2E1F5E8-DFC9-4956-AA79-78B99A813C9C}"/>
    <dgm:cxn modelId="{3B71805E-CDBC-4840-B1D5-B65D51F224B7}" srcId="{4288FBC9-71FF-4676-9C29-C9A40241E0F4}" destId="{A17AF7E3-3015-47F3-92AD-6B0BA54EEE1B}" srcOrd="1" destOrd="0" parTransId="{0F915E3F-6580-4EFF-85F1-68B350D7B43D}" sibTransId="{A05DD09D-EBE3-446F-A04A-E06A7165F264}"/>
    <dgm:cxn modelId="{7AC84F61-F132-4963-B527-0E817CBD105E}" type="presOf" srcId="{6AC28FAA-2C34-454C-8013-115208E71A5D}" destId="{A530FD74-F61A-4882-8969-A36806C9C4B0}" srcOrd="0" destOrd="0" presId="urn:microsoft.com/office/officeart/2005/8/layout/hList6"/>
    <dgm:cxn modelId="{8B2CC741-B5F0-40E7-8E25-6F985C3F35EE}" srcId="{4288FBC9-71FF-4676-9C29-C9A40241E0F4}" destId="{DFBA3BFC-974B-43B4-A5CF-15DD87074F6B}" srcOrd="2" destOrd="0" parTransId="{8B08EFE7-EEE4-4C21-A58F-C644D9547CF2}" sibTransId="{10D43726-F72D-4EE7-B270-858FA680C272}"/>
    <dgm:cxn modelId="{52F26268-E962-450C-9E1E-A1F5F5394AB8}" type="presOf" srcId="{FB1C6CF1-2EE4-4090-9780-41AC84FF6E27}" destId="{E5DF848A-4CA7-4288-8798-B32FA926535C}" srcOrd="0" destOrd="3" presId="urn:microsoft.com/office/officeart/2005/8/layout/hList6"/>
    <dgm:cxn modelId="{218B0252-8646-48A5-939E-A2209FC4E780}" type="presOf" srcId="{DFBA3BFC-974B-43B4-A5CF-15DD87074F6B}" destId="{E5DF848A-4CA7-4288-8798-B32FA926535C}" srcOrd="0" destOrd="0" presId="urn:microsoft.com/office/officeart/2005/8/layout/hList6"/>
    <dgm:cxn modelId="{7E66B2A9-5204-4359-9838-C84C826F3A21}" srcId="{4288FBC9-71FF-4676-9C29-C9A40241E0F4}" destId="{6AC28FAA-2C34-454C-8013-115208E71A5D}" srcOrd="0" destOrd="0" parTransId="{0625666E-7945-4C02-B3F9-BB29DE4832F7}" sibTransId="{DEFD45DE-DC2A-4472-82F4-4F3A021B607D}"/>
    <dgm:cxn modelId="{F636B4C1-5D1A-4F30-9AFE-DB7ED4E49272}" type="presOf" srcId="{A412D3DF-B95B-4040-9EC9-4552721337E5}" destId="{E5DF848A-4CA7-4288-8798-B32FA926535C}" srcOrd="0" destOrd="2" presId="urn:microsoft.com/office/officeart/2005/8/layout/hList6"/>
    <dgm:cxn modelId="{80C895C8-5EB3-4BE0-8ECA-DA3475EB6021}" type="presOf" srcId="{C25B756F-5290-4984-8159-CFFAB5B02A6E}" destId="{E5DF848A-4CA7-4288-8798-B32FA926535C}" srcOrd="0" destOrd="1" presId="urn:microsoft.com/office/officeart/2005/8/layout/hList6"/>
    <dgm:cxn modelId="{676B91C9-5578-49A9-A051-3004153A18E1}" type="presOf" srcId="{4288FBC9-71FF-4676-9C29-C9A40241E0F4}" destId="{F7CB57A5-0518-4B2C-B101-E9B89164C8BC}" srcOrd="0" destOrd="0" presId="urn:microsoft.com/office/officeart/2005/8/layout/hList6"/>
    <dgm:cxn modelId="{724082DB-9E10-4B80-9EB9-0C7C7CE02205}" srcId="{DFBA3BFC-974B-43B4-A5CF-15DD87074F6B}" destId="{FB1C6CF1-2EE4-4090-9780-41AC84FF6E27}" srcOrd="2" destOrd="0" parTransId="{55A09D6A-AF7D-47D3-9A8E-31B8EC8412AD}" sibTransId="{0B35E648-8946-415B-92F2-F1228C887D04}"/>
    <dgm:cxn modelId="{43FA7207-D700-48B8-910D-99F529D86B44}" type="presParOf" srcId="{F7CB57A5-0518-4B2C-B101-E9B89164C8BC}" destId="{A530FD74-F61A-4882-8969-A36806C9C4B0}" srcOrd="0" destOrd="0" presId="urn:microsoft.com/office/officeart/2005/8/layout/hList6"/>
    <dgm:cxn modelId="{5F0DEFE4-3166-4D08-B56E-6136324EA198}" type="presParOf" srcId="{F7CB57A5-0518-4B2C-B101-E9B89164C8BC}" destId="{30D1C4B9-080F-44CC-A845-440BAAF3EF61}" srcOrd="1" destOrd="0" presId="urn:microsoft.com/office/officeart/2005/8/layout/hList6"/>
    <dgm:cxn modelId="{267B1D86-B1A3-492E-90C3-AEDA32531BFC}" type="presParOf" srcId="{F7CB57A5-0518-4B2C-B101-E9B89164C8BC}" destId="{67EF5B13-3E72-42F8-A747-0BB37C691BAF}" srcOrd="2" destOrd="0" presId="urn:microsoft.com/office/officeart/2005/8/layout/hList6"/>
    <dgm:cxn modelId="{5518D8D6-874F-407C-8540-6A5621E48DBA}" type="presParOf" srcId="{F7CB57A5-0518-4B2C-B101-E9B89164C8BC}" destId="{30126141-AD0C-4F90-9ED1-E051FEE25B8F}" srcOrd="3" destOrd="0" presId="urn:microsoft.com/office/officeart/2005/8/layout/hList6"/>
    <dgm:cxn modelId="{FD6A3087-90BB-49D1-8A52-08E21506111F}" type="presParOf" srcId="{F7CB57A5-0518-4B2C-B101-E9B89164C8BC}" destId="{E5DF848A-4CA7-4288-8798-B32FA926535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2DDAC6D-90D8-4816-9443-261D955F6FF9}"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4DF7F23A-38D9-4B9E-BDE6-3F0DB175C3AD}">
      <dgm:prSet phldrT="[Text]"/>
      <dgm:spPr/>
      <dgm:t>
        <a:bodyPr/>
        <a:lstStyle/>
        <a:p>
          <a:r>
            <a:rPr lang="en-US"/>
            <a:t>The lead architect (or architecture team) makes a presentation describing the architecture.</a:t>
          </a:r>
          <a:endParaRPr lang="en-IN"/>
        </a:p>
      </dgm:t>
    </dgm:pt>
    <dgm:pt modelId="{602FA2AF-63CC-435C-BD40-C4FBD14CD936}" type="parTrans" cxnId="{9E8A88FA-2AED-4877-9C93-19349E6150DC}">
      <dgm:prSet/>
      <dgm:spPr/>
      <dgm:t>
        <a:bodyPr/>
        <a:lstStyle/>
        <a:p>
          <a:endParaRPr lang="en-IN"/>
        </a:p>
      </dgm:t>
    </dgm:pt>
    <dgm:pt modelId="{53896AB8-080C-4ADD-BCA4-89C3C1800F24}" type="sibTrans" cxnId="{9E8A88FA-2AED-4877-9C93-19349E6150DC}">
      <dgm:prSet/>
      <dgm:spPr/>
      <dgm:t>
        <a:bodyPr/>
        <a:lstStyle/>
        <a:p>
          <a:endParaRPr lang="en-IN"/>
        </a:p>
      </dgm:t>
    </dgm:pt>
    <dgm:pt modelId="{7895A021-8227-4AA0-AAA2-01AD6B4E259E}">
      <dgm:prSet/>
      <dgm:spPr/>
      <dgm:t>
        <a:bodyPr/>
        <a:lstStyle/>
        <a:p>
          <a:r>
            <a:rPr lang="en-US"/>
            <a:t>The architect covers technical constraints such as operating system, hardware, or middleware prescribed for use, and other systems with which the system must interact. </a:t>
          </a:r>
          <a:endParaRPr lang="en-US" dirty="0"/>
        </a:p>
      </dgm:t>
    </dgm:pt>
    <dgm:pt modelId="{F320A9CA-6EB2-4EB1-A3B2-3F831F308E68}" type="parTrans" cxnId="{8F67B4B4-042B-43EE-98E1-3DD3F0EC4AE8}">
      <dgm:prSet/>
      <dgm:spPr/>
      <dgm:t>
        <a:bodyPr/>
        <a:lstStyle/>
        <a:p>
          <a:endParaRPr lang="en-IN"/>
        </a:p>
      </dgm:t>
    </dgm:pt>
    <dgm:pt modelId="{558EC3F1-B49B-4A02-A6D2-480A830FFF17}" type="sibTrans" cxnId="{8F67B4B4-042B-43EE-98E1-3DD3F0EC4AE8}">
      <dgm:prSet/>
      <dgm:spPr/>
      <dgm:t>
        <a:bodyPr/>
        <a:lstStyle/>
        <a:p>
          <a:endParaRPr lang="en-IN"/>
        </a:p>
      </dgm:t>
    </dgm:pt>
    <dgm:pt modelId="{A684665A-DCFC-4325-954A-35149EFC1349}">
      <dgm:prSet/>
      <dgm:spPr/>
      <dgm:t>
        <a:bodyPr/>
        <a:lstStyle/>
        <a:p>
          <a:r>
            <a:rPr lang="en-US"/>
            <a:t>The architect describes the architectural approaches (or patterns, or tactics, if the architect is fluent in that vocabulary) used to meet the requirements.</a:t>
          </a:r>
          <a:endParaRPr lang="en-US" dirty="0"/>
        </a:p>
      </dgm:t>
    </dgm:pt>
    <dgm:pt modelId="{6B3E915B-248C-4B85-AB0E-83906300CB7D}" type="parTrans" cxnId="{AC52EA53-CE65-49D4-A7A8-ED12C638E56E}">
      <dgm:prSet/>
      <dgm:spPr/>
      <dgm:t>
        <a:bodyPr/>
        <a:lstStyle/>
        <a:p>
          <a:endParaRPr lang="en-IN"/>
        </a:p>
      </dgm:t>
    </dgm:pt>
    <dgm:pt modelId="{9870DC1A-3C86-42E3-8137-87A9F43B2751}" type="sibTrans" cxnId="{AC52EA53-CE65-49D4-A7A8-ED12C638E56E}">
      <dgm:prSet/>
      <dgm:spPr/>
      <dgm:t>
        <a:bodyPr/>
        <a:lstStyle/>
        <a:p>
          <a:endParaRPr lang="en-IN"/>
        </a:p>
      </dgm:t>
    </dgm:pt>
    <dgm:pt modelId="{26340A09-AD85-42A0-B09E-09E5B54DAE90}">
      <dgm:prSet/>
      <dgm:spPr/>
      <dgm:t>
        <a:bodyPr/>
        <a:lstStyle/>
        <a:p>
          <a:r>
            <a:rPr lang="en-US"/>
            <a:t>The architect’s presentation should convey the essence of the architecture and not stray into ancillary areas or delve too deeply into the details of just a few aspects. </a:t>
          </a:r>
          <a:endParaRPr lang="en-US" dirty="0"/>
        </a:p>
      </dgm:t>
    </dgm:pt>
    <dgm:pt modelId="{82D36A74-7C6F-42E5-9A68-CEFF13BFF423}" type="parTrans" cxnId="{5C5BA79A-A0FD-4828-B126-5C447DE980F7}">
      <dgm:prSet/>
      <dgm:spPr/>
      <dgm:t>
        <a:bodyPr/>
        <a:lstStyle/>
        <a:p>
          <a:endParaRPr lang="en-IN"/>
        </a:p>
      </dgm:t>
    </dgm:pt>
    <dgm:pt modelId="{37F2A2C4-C164-4025-82ED-9662FCA2143B}" type="sibTrans" cxnId="{5C5BA79A-A0FD-4828-B126-5C447DE980F7}">
      <dgm:prSet/>
      <dgm:spPr/>
      <dgm:t>
        <a:bodyPr/>
        <a:lstStyle/>
        <a:p>
          <a:endParaRPr lang="en-IN"/>
        </a:p>
      </dgm:t>
    </dgm:pt>
    <dgm:pt modelId="{06D78646-5E4A-4006-A703-8443A97A9538}">
      <dgm:prSet/>
      <dgm:spPr/>
      <dgm:t>
        <a:bodyPr/>
        <a:lstStyle/>
        <a:p>
          <a:r>
            <a:rPr lang="en-US"/>
            <a:t>The architect should present the views that he or she found most important during the creation of the architecture and the views that help to reason about the most important quality attribute concerns of the system.</a:t>
          </a:r>
          <a:endParaRPr lang="en-US" dirty="0"/>
        </a:p>
      </dgm:t>
    </dgm:pt>
    <dgm:pt modelId="{037D2BDD-515E-46AB-A11D-A076A3E2887F}" type="parTrans" cxnId="{BAAF64AA-E000-43A9-A67E-4341FCBB7C40}">
      <dgm:prSet/>
      <dgm:spPr/>
      <dgm:t>
        <a:bodyPr/>
        <a:lstStyle/>
        <a:p>
          <a:endParaRPr lang="en-IN"/>
        </a:p>
      </dgm:t>
    </dgm:pt>
    <dgm:pt modelId="{CA1AA277-60DD-4A8B-9520-EF7DAC64B8A0}" type="sibTrans" cxnId="{BAAF64AA-E000-43A9-A67E-4341FCBB7C40}">
      <dgm:prSet/>
      <dgm:spPr/>
      <dgm:t>
        <a:bodyPr/>
        <a:lstStyle/>
        <a:p>
          <a:endParaRPr lang="en-IN"/>
        </a:p>
      </dgm:t>
    </dgm:pt>
    <dgm:pt modelId="{E4C45E6F-819D-474A-B74F-9D43EB72359D}" type="pres">
      <dgm:prSet presAssocID="{B2DDAC6D-90D8-4816-9443-261D955F6FF9}" presName="Name0" presStyleCnt="0">
        <dgm:presLayoutVars>
          <dgm:dir/>
          <dgm:animLvl val="lvl"/>
          <dgm:resizeHandles val="exact"/>
        </dgm:presLayoutVars>
      </dgm:prSet>
      <dgm:spPr/>
    </dgm:pt>
    <dgm:pt modelId="{30C81448-7676-4188-97A6-E4B4022807E6}" type="pres">
      <dgm:prSet presAssocID="{06D78646-5E4A-4006-A703-8443A97A9538}" presName="boxAndChildren" presStyleCnt="0"/>
      <dgm:spPr/>
    </dgm:pt>
    <dgm:pt modelId="{1108611C-6FDD-437C-B678-52CCBC9C622F}" type="pres">
      <dgm:prSet presAssocID="{06D78646-5E4A-4006-A703-8443A97A9538}" presName="parentTextBox" presStyleLbl="node1" presStyleIdx="0" presStyleCnt="5"/>
      <dgm:spPr/>
    </dgm:pt>
    <dgm:pt modelId="{CA72793B-40E4-48B0-A1F7-9BBB93E1AD1D}" type="pres">
      <dgm:prSet presAssocID="{37F2A2C4-C164-4025-82ED-9662FCA2143B}" presName="sp" presStyleCnt="0"/>
      <dgm:spPr/>
    </dgm:pt>
    <dgm:pt modelId="{CCA29B19-6500-4A56-B14D-D5B90D135C86}" type="pres">
      <dgm:prSet presAssocID="{26340A09-AD85-42A0-B09E-09E5B54DAE90}" presName="arrowAndChildren" presStyleCnt="0"/>
      <dgm:spPr/>
    </dgm:pt>
    <dgm:pt modelId="{5481E4ED-1532-4492-9337-7C78ED7BDE4B}" type="pres">
      <dgm:prSet presAssocID="{26340A09-AD85-42A0-B09E-09E5B54DAE90}" presName="parentTextArrow" presStyleLbl="node1" presStyleIdx="1" presStyleCnt="5"/>
      <dgm:spPr/>
    </dgm:pt>
    <dgm:pt modelId="{0FD28BCE-D0B1-4C4F-952B-1EEFDE59AB18}" type="pres">
      <dgm:prSet presAssocID="{9870DC1A-3C86-42E3-8137-87A9F43B2751}" presName="sp" presStyleCnt="0"/>
      <dgm:spPr/>
    </dgm:pt>
    <dgm:pt modelId="{589307AF-BE54-47EB-BB5D-185949C663A0}" type="pres">
      <dgm:prSet presAssocID="{A684665A-DCFC-4325-954A-35149EFC1349}" presName="arrowAndChildren" presStyleCnt="0"/>
      <dgm:spPr/>
    </dgm:pt>
    <dgm:pt modelId="{AD3C5658-4A55-4F72-A005-106446F5A55B}" type="pres">
      <dgm:prSet presAssocID="{A684665A-DCFC-4325-954A-35149EFC1349}" presName="parentTextArrow" presStyleLbl="node1" presStyleIdx="2" presStyleCnt="5"/>
      <dgm:spPr/>
    </dgm:pt>
    <dgm:pt modelId="{E8582533-0469-47D5-B7CF-DECD6F85196D}" type="pres">
      <dgm:prSet presAssocID="{558EC3F1-B49B-4A02-A6D2-480A830FFF17}" presName="sp" presStyleCnt="0"/>
      <dgm:spPr/>
    </dgm:pt>
    <dgm:pt modelId="{32C2C2B2-AAE3-41DA-98AD-D4B3B13A3AEF}" type="pres">
      <dgm:prSet presAssocID="{7895A021-8227-4AA0-AAA2-01AD6B4E259E}" presName="arrowAndChildren" presStyleCnt="0"/>
      <dgm:spPr/>
    </dgm:pt>
    <dgm:pt modelId="{FFBF27C0-17A7-4B81-A80A-89F256B1CB51}" type="pres">
      <dgm:prSet presAssocID="{7895A021-8227-4AA0-AAA2-01AD6B4E259E}" presName="parentTextArrow" presStyleLbl="node1" presStyleIdx="3" presStyleCnt="5"/>
      <dgm:spPr/>
    </dgm:pt>
    <dgm:pt modelId="{73CD46A9-1B9D-4916-92C1-C2787F916B21}" type="pres">
      <dgm:prSet presAssocID="{53896AB8-080C-4ADD-BCA4-89C3C1800F24}" presName="sp" presStyleCnt="0"/>
      <dgm:spPr/>
    </dgm:pt>
    <dgm:pt modelId="{8A56B44B-E820-4FED-BBA9-23DFB5B7E710}" type="pres">
      <dgm:prSet presAssocID="{4DF7F23A-38D9-4B9E-BDE6-3F0DB175C3AD}" presName="arrowAndChildren" presStyleCnt="0"/>
      <dgm:spPr/>
    </dgm:pt>
    <dgm:pt modelId="{C62BDAAC-227D-4295-B8C6-2FBF400B6D4A}" type="pres">
      <dgm:prSet presAssocID="{4DF7F23A-38D9-4B9E-BDE6-3F0DB175C3AD}" presName="parentTextArrow" presStyleLbl="node1" presStyleIdx="4" presStyleCnt="5" custLinFactNeighborX="1852" custLinFactNeighborY="2617"/>
      <dgm:spPr/>
    </dgm:pt>
  </dgm:ptLst>
  <dgm:cxnLst>
    <dgm:cxn modelId="{F74A1509-D265-4549-880C-7B895962A4D6}" type="presOf" srcId="{7895A021-8227-4AA0-AAA2-01AD6B4E259E}" destId="{FFBF27C0-17A7-4B81-A80A-89F256B1CB51}" srcOrd="0" destOrd="0" presId="urn:microsoft.com/office/officeart/2005/8/layout/process4"/>
    <dgm:cxn modelId="{646FE614-B92F-47AF-B459-BB2B943DA160}" type="presOf" srcId="{06D78646-5E4A-4006-A703-8443A97A9538}" destId="{1108611C-6FDD-437C-B678-52CCBC9C622F}" srcOrd="0" destOrd="0" presId="urn:microsoft.com/office/officeart/2005/8/layout/process4"/>
    <dgm:cxn modelId="{AC52EA53-CE65-49D4-A7A8-ED12C638E56E}" srcId="{B2DDAC6D-90D8-4816-9443-261D955F6FF9}" destId="{A684665A-DCFC-4325-954A-35149EFC1349}" srcOrd="2" destOrd="0" parTransId="{6B3E915B-248C-4B85-AB0E-83906300CB7D}" sibTransId="{9870DC1A-3C86-42E3-8137-87A9F43B2751}"/>
    <dgm:cxn modelId="{EC37B18B-7498-486F-A740-476AC65910B4}" type="presOf" srcId="{26340A09-AD85-42A0-B09E-09E5B54DAE90}" destId="{5481E4ED-1532-4492-9337-7C78ED7BDE4B}" srcOrd="0" destOrd="0" presId="urn:microsoft.com/office/officeart/2005/8/layout/process4"/>
    <dgm:cxn modelId="{5C5BA79A-A0FD-4828-B126-5C447DE980F7}" srcId="{B2DDAC6D-90D8-4816-9443-261D955F6FF9}" destId="{26340A09-AD85-42A0-B09E-09E5B54DAE90}" srcOrd="3" destOrd="0" parTransId="{82D36A74-7C6F-42E5-9A68-CEFF13BFF423}" sibTransId="{37F2A2C4-C164-4025-82ED-9662FCA2143B}"/>
    <dgm:cxn modelId="{BAAF64AA-E000-43A9-A67E-4341FCBB7C40}" srcId="{B2DDAC6D-90D8-4816-9443-261D955F6FF9}" destId="{06D78646-5E4A-4006-A703-8443A97A9538}" srcOrd="4" destOrd="0" parTransId="{037D2BDD-515E-46AB-A11D-A076A3E2887F}" sibTransId="{CA1AA277-60DD-4A8B-9520-EF7DAC64B8A0}"/>
    <dgm:cxn modelId="{71EBD7B1-54A8-4179-B7E7-26990D3F53D2}" type="presOf" srcId="{4DF7F23A-38D9-4B9E-BDE6-3F0DB175C3AD}" destId="{C62BDAAC-227D-4295-B8C6-2FBF400B6D4A}" srcOrd="0" destOrd="0" presId="urn:microsoft.com/office/officeart/2005/8/layout/process4"/>
    <dgm:cxn modelId="{8F67B4B4-042B-43EE-98E1-3DD3F0EC4AE8}" srcId="{B2DDAC6D-90D8-4816-9443-261D955F6FF9}" destId="{7895A021-8227-4AA0-AAA2-01AD6B4E259E}" srcOrd="1" destOrd="0" parTransId="{F320A9CA-6EB2-4EB1-A3B2-3F831F308E68}" sibTransId="{558EC3F1-B49B-4A02-A6D2-480A830FFF17}"/>
    <dgm:cxn modelId="{C8B045CB-3357-45F7-8373-7F6FFAC861A3}" type="presOf" srcId="{B2DDAC6D-90D8-4816-9443-261D955F6FF9}" destId="{E4C45E6F-819D-474A-B74F-9D43EB72359D}" srcOrd="0" destOrd="0" presId="urn:microsoft.com/office/officeart/2005/8/layout/process4"/>
    <dgm:cxn modelId="{9E8A88FA-2AED-4877-9C93-19349E6150DC}" srcId="{B2DDAC6D-90D8-4816-9443-261D955F6FF9}" destId="{4DF7F23A-38D9-4B9E-BDE6-3F0DB175C3AD}" srcOrd="0" destOrd="0" parTransId="{602FA2AF-63CC-435C-BD40-C4FBD14CD936}" sibTransId="{53896AB8-080C-4ADD-BCA4-89C3C1800F24}"/>
    <dgm:cxn modelId="{B785B7FD-573C-4474-BE7D-3378F5BA9C4F}" type="presOf" srcId="{A684665A-DCFC-4325-954A-35149EFC1349}" destId="{AD3C5658-4A55-4F72-A005-106446F5A55B}" srcOrd="0" destOrd="0" presId="urn:microsoft.com/office/officeart/2005/8/layout/process4"/>
    <dgm:cxn modelId="{DB5C3DE5-C6FA-488A-A143-8FE6B39DF37C}" type="presParOf" srcId="{E4C45E6F-819D-474A-B74F-9D43EB72359D}" destId="{30C81448-7676-4188-97A6-E4B4022807E6}" srcOrd="0" destOrd="0" presId="urn:microsoft.com/office/officeart/2005/8/layout/process4"/>
    <dgm:cxn modelId="{AFDCF74C-8C08-4798-9BEA-515DE9DC6F04}" type="presParOf" srcId="{30C81448-7676-4188-97A6-E4B4022807E6}" destId="{1108611C-6FDD-437C-B678-52CCBC9C622F}" srcOrd="0" destOrd="0" presId="urn:microsoft.com/office/officeart/2005/8/layout/process4"/>
    <dgm:cxn modelId="{DCCF45E2-27E8-4B01-8CCE-BCDBAAF3CFA7}" type="presParOf" srcId="{E4C45E6F-819D-474A-B74F-9D43EB72359D}" destId="{CA72793B-40E4-48B0-A1F7-9BBB93E1AD1D}" srcOrd="1" destOrd="0" presId="urn:microsoft.com/office/officeart/2005/8/layout/process4"/>
    <dgm:cxn modelId="{3656BC65-B67E-4FDE-9C47-BED62D935114}" type="presParOf" srcId="{E4C45E6F-819D-474A-B74F-9D43EB72359D}" destId="{CCA29B19-6500-4A56-B14D-D5B90D135C86}" srcOrd="2" destOrd="0" presId="urn:microsoft.com/office/officeart/2005/8/layout/process4"/>
    <dgm:cxn modelId="{87280260-1F05-4977-9555-822B8A6258A8}" type="presParOf" srcId="{CCA29B19-6500-4A56-B14D-D5B90D135C86}" destId="{5481E4ED-1532-4492-9337-7C78ED7BDE4B}" srcOrd="0" destOrd="0" presId="urn:microsoft.com/office/officeart/2005/8/layout/process4"/>
    <dgm:cxn modelId="{37F8FFB3-143A-4486-9E8C-DF5E72E12924}" type="presParOf" srcId="{E4C45E6F-819D-474A-B74F-9D43EB72359D}" destId="{0FD28BCE-D0B1-4C4F-952B-1EEFDE59AB18}" srcOrd="3" destOrd="0" presId="urn:microsoft.com/office/officeart/2005/8/layout/process4"/>
    <dgm:cxn modelId="{ACC2388A-5545-4695-BEC6-805F9CACD778}" type="presParOf" srcId="{E4C45E6F-819D-474A-B74F-9D43EB72359D}" destId="{589307AF-BE54-47EB-BB5D-185949C663A0}" srcOrd="4" destOrd="0" presId="urn:microsoft.com/office/officeart/2005/8/layout/process4"/>
    <dgm:cxn modelId="{CE478D43-17E3-4586-8B7D-844BBE0B8FE6}" type="presParOf" srcId="{589307AF-BE54-47EB-BB5D-185949C663A0}" destId="{AD3C5658-4A55-4F72-A005-106446F5A55B}" srcOrd="0" destOrd="0" presId="urn:microsoft.com/office/officeart/2005/8/layout/process4"/>
    <dgm:cxn modelId="{0C50431B-2F67-4B6A-8605-C2F53A3A05C4}" type="presParOf" srcId="{E4C45E6F-819D-474A-B74F-9D43EB72359D}" destId="{E8582533-0469-47D5-B7CF-DECD6F85196D}" srcOrd="5" destOrd="0" presId="urn:microsoft.com/office/officeart/2005/8/layout/process4"/>
    <dgm:cxn modelId="{EC315081-57E7-48BF-A4F7-AA0267C5965D}" type="presParOf" srcId="{E4C45E6F-819D-474A-B74F-9D43EB72359D}" destId="{32C2C2B2-AAE3-41DA-98AD-D4B3B13A3AEF}" srcOrd="6" destOrd="0" presId="urn:microsoft.com/office/officeart/2005/8/layout/process4"/>
    <dgm:cxn modelId="{0BA721BE-39E0-48FB-8240-3E0EBF27A511}" type="presParOf" srcId="{32C2C2B2-AAE3-41DA-98AD-D4B3B13A3AEF}" destId="{FFBF27C0-17A7-4B81-A80A-89F256B1CB51}" srcOrd="0" destOrd="0" presId="urn:microsoft.com/office/officeart/2005/8/layout/process4"/>
    <dgm:cxn modelId="{04233433-5A54-4E8B-AFC3-7BA6CA828B28}" type="presParOf" srcId="{E4C45E6F-819D-474A-B74F-9D43EB72359D}" destId="{73CD46A9-1B9D-4916-92C1-C2787F916B21}" srcOrd="7" destOrd="0" presId="urn:microsoft.com/office/officeart/2005/8/layout/process4"/>
    <dgm:cxn modelId="{278717E2-61FD-4567-91BF-A84C08312D6B}" type="presParOf" srcId="{E4C45E6F-819D-474A-B74F-9D43EB72359D}" destId="{8A56B44B-E820-4FED-BBA9-23DFB5B7E710}" srcOrd="8" destOrd="0" presId="urn:microsoft.com/office/officeart/2005/8/layout/process4"/>
    <dgm:cxn modelId="{CC62884B-19F5-48DA-BDA2-272803F1DF20}" type="presParOf" srcId="{8A56B44B-E820-4FED-BBA9-23DFB5B7E710}" destId="{C62BDAAC-227D-4295-B8C6-2FBF400B6D4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C086BB-D599-4BFC-97CB-C27F68DB72D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B9E9282-3340-4955-85F3-99EFB7E21871}">
      <dgm:prSet phldrT="[Text]"/>
      <dgm:spPr/>
      <dgm:t>
        <a:bodyPr/>
        <a:lstStyle/>
        <a:p>
          <a:r>
            <a:rPr lang="en-US"/>
            <a:t>The ATAM focuses on analyzing an architecture by understanding its architectural approaches, especially patterns and tactics.</a:t>
          </a:r>
          <a:endParaRPr lang="en-IN"/>
        </a:p>
      </dgm:t>
    </dgm:pt>
    <dgm:pt modelId="{412050E3-FED6-4ED1-8AAC-2F5DEAAA8996}" type="parTrans" cxnId="{C8F3C3A6-580E-4F7F-88AE-3EF2CDA4A069}">
      <dgm:prSet/>
      <dgm:spPr/>
      <dgm:t>
        <a:bodyPr/>
        <a:lstStyle/>
        <a:p>
          <a:endParaRPr lang="en-IN"/>
        </a:p>
      </dgm:t>
    </dgm:pt>
    <dgm:pt modelId="{42420380-A700-4956-AA6E-0E6D3F786D33}" type="sibTrans" cxnId="{C8F3C3A6-580E-4F7F-88AE-3EF2CDA4A069}">
      <dgm:prSet/>
      <dgm:spPr/>
      <dgm:t>
        <a:bodyPr/>
        <a:lstStyle/>
        <a:p>
          <a:endParaRPr lang="en-IN"/>
        </a:p>
      </dgm:t>
    </dgm:pt>
    <dgm:pt modelId="{CE4CA445-9774-49F4-9EC9-D26339C18DB2}">
      <dgm:prSet/>
      <dgm:spPr/>
      <dgm:t>
        <a:bodyPr/>
        <a:lstStyle/>
        <a:p>
          <a:r>
            <a:rPr lang="en-US"/>
            <a:t>By now, the evaluation team will have a good idea of what patterns and tactics the architect used in designing the system. </a:t>
          </a:r>
          <a:endParaRPr lang="en-US" dirty="0"/>
        </a:p>
      </dgm:t>
    </dgm:pt>
    <dgm:pt modelId="{F9AAE035-A09D-447B-9068-5B0BBF132617}" type="parTrans" cxnId="{4BD3D6DA-FCE9-461A-821E-1624FF86DC3E}">
      <dgm:prSet/>
      <dgm:spPr/>
      <dgm:t>
        <a:bodyPr/>
        <a:lstStyle/>
        <a:p>
          <a:endParaRPr lang="en-IN"/>
        </a:p>
      </dgm:t>
    </dgm:pt>
    <dgm:pt modelId="{72976FBF-D045-4D2B-8806-61F77C6AE2FF}" type="sibTrans" cxnId="{4BD3D6DA-FCE9-461A-821E-1624FF86DC3E}">
      <dgm:prSet/>
      <dgm:spPr/>
      <dgm:t>
        <a:bodyPr/>
        <a:lstStyle/>
        <a:p>
          <a:endParaRPr lang="en-IN"/>
        </a:p>
      </dgm:t>
    </dgm:pt>
    <dgm:pt modelId="{7774B32B-662E-4890-977E-17CD292E1103}">
      <dgm:prSet/>
      <dgm:spPr/>
      <dgm:t>
        <a:bodyPr/>
        <a:lstStyle/>
        <a:p>
          <a:r>
            <a:rPr lang="en-US"/>
            <a:t>They will have studied the architecture documentation</a:t>
          </a:r>
          <a:endParaRPr lang="en-US" dirty="0"/>
        </a:p>
      </dgm:t>
    </dgm:pt>
    <dgm:pt modelId="{335F39C4-E3E3-4409-B2AA-0BCEB0D45511}" type="parTrans" cxnId="{6B12BD8B-7063-4813-A386-49E5E1A25C7B}">
      <dgm:prSet/>
      <dgm:spPr/>
      <dgm:t>
        <a:bodyPr/>
        <a:lstStyle/>
        <a:p>
          <a:endParaRPr lang="en-IN"/>
        </a:p>
      </dgm:t>
    </dgm:pt>
    <dgm:pt modelId="{92964291-BF05-4A1A-931D-8D2F8D71D1C5}" type="sibTrans" cxnId="{6B12BD8B-7063-4813-A386-49E5E1A25C7B}">
      <dgm:prSet/>
      <dgm:spPr/>
      <dgm:t>
        <a:bodyPr/>
        <a:lstStyle/>
        <a:p>
          <a:endParaRPr lang="en-IN"/>
        </a:p>
      </dgm:t>
    </dgm:pt>
    <dgm:pt modelId="{829AD531-CF55-48A2-859D-9CA870CA9086}">
      <dgm:prSet/>
      <dgm:spPr/>
      <dgm:t>
        <a:bodyPr/>
        <a:lstStyle/>
        <a:p>
          <a:r>
            <a:rPr lang="en-US"/>
            <a:t>They will have heard the architect’s presentation in step 3. </a:t>
          </a:r>
          <a:endParaRPr lang="en-US" dirty="0"/>
        </a:p>
      </dgm:t>
    </dgm:pt>
    <dgm:pt modelId="{A1D251FC-8069-4AA0-859A-3E92DEB987CD}" type="parTrans" cxnId="{578AC8DB-19BD-4C15-B8BB-06184709D1C2}">
      <dgm:prSet/>
      <dgm:spPr/>
      <dgm:t>
        <a:bodyPr/>
        <a:lstStyle/>
        <a:p>
          <a:endParaRPr lang="en-IN"/>
        </a:p>
      </dgm:t>
    </dgm:pt>
    <dgm:pt modelId="{4C24C907-43F6-4465-9EC0-821DED78092F}" type="sibTrans" cxnId="{578AC8DB-19BD-4C15-B8BB-06184709D1C2}">
      <dgm:prSet/>
      <dgm:spPr/>
      <dgm:t>
        <a:bodyPr/>
        <a:lstStyle/>
        <a:p>
          <a:endParaRPr lang="en-IN"/>
        </a:p>
      </dgm:t>
    </dgm:pt>
    <dgm:pt modelId="{AA6720D3-CC0D-4927-9CDF-3193BC459175}">
      <dgm:prSet/>
      <dgm:spPr/>
      <dgm:t>
        <a:bodyPr/>
        <a:lstStyle/>
        <a:p>
          <a:r>
            <a:rPr lang="en-US"/>
            <a:t>The team should also be adept at spotting approaches not mentioned explicitly</a:t>
          </a:r>
          <a:endParaRPr lang="en-US" dirty="0"/>
        </a:p>
      </dgm:t>
    </dgm:pt>
    <dgm:pt modelId="{AFCFD695-6CFC-432C-BAEF-ADD8F0A3BFAD}" type="parTrans" cxnId="{8280D6C2-DDE3-4781-A923-3129D608F983}">
      <dgm:prSet/>
      <dgm:spPr/>
      <dgm:t>
        <a:bodyPr/>
        <a:lstStyle/>
        <a:p>
          <a:endParaRPr lang="en-IN"/>
        </a:p>
      </dgm:t>
    </dgm:pt>
    <dgm:pt modelId="{10375732-DCD3-43A1-8A04-6C1FBA84B4C2}" type="sibTrans" cxnId="{8280D6C2-DDE3-4781-A923-3129D608F983}">
      <dgm:prSet/>
      <dgm:spPr/>
      <dgm:t>
        <a:bodyPr/>
        <a:lstStyle/>
        <a:p>
          <a:endParaRPr lang="en-IN"/>
        </a:p>
      </dgm:t>
    </dgm:pt>
    <dgm:pt modelId="{5A69E4B1-2773-40F9-902A-CC1BEAE150CD}">
      <dgm:prSet/>
      <dgm:spPr/>
      <dgm:t>
        <a:bodyPr/>
        <a:lstStyle/>
        <a:p>
          <a:r>
            <a:rPr lang="en-US"/>
            <a:t>The evaluation team simply catalogs the patterns and tactics that have been identified. </a:t>
          </a:r>
          <a:endParaRPr lang="en-US" dirty="0"/>
        </a:p>
      </dgm:t>
    </dgm:pt>
    <dgm:pt modelId="{7BBAF121-E24B-4D9B-AB50-1ABE82D84E1C}" type="parTrans" cxnId="{AB8AA552-2331-4F7A-9542-9E4B6E68B6D4}">
      <dgm:prSet/>
      <dgm:spPr/>
      <dgm:t>
        <a:bodyPr/>
        <a:lstStyle/>
        <a:p>
          <a:endParaRPr lang="en-IN"/>
        </a:p>
      </dgm:t>
    </dgm:pt>
    <dgm:pt modelId="{F45E1263-B243-42B4-AAD8-7A1AA2B27CB8}" type="sibTrans" cxnId="{AB8AA552-2331-4F7A-9542-9E4B6E68B6D4}">
      <dgm:prSet/>
      <dgm:spPr/>
      <dgm:t>
        <a:bodyPr/>
        <a:lstStyle/>
        <a:p>
          <a:endParaRPr lang="en-IN"/>
        </a:p>
      </dgm:t>
    </dgm:pt>
    <dgm:pt modelId="{CF8988EB-8337-49D4-A530-839C2B68AE0E}">
      <dgm:prSet/>
      <dgm:spPr/>
      <dgm:t>
        <a:bodyPr/>
        <a:lstStyle/>
        <a:p>
          <a:r>
            <a:rPr lang="en-US"/>
            <a:t>The list is publicly captured and will serve as the basis for later analysis.</a:t>
          </a:r>
          <a:endParaRPr lang="en-US" dirty="0"/>
        </a:p>
      </dgm:t>
    </dgm:pt>
    <dgm:pt modelId="{5B29A47D-CD9A-4A08-B194-166B928E566B}" type="parTrans" cxnId="{A811278D-7C46-449C-98D0-603AA3454F53}">
      <dgm:prSet/>
      <dgm:spPr/>
      <dgm:t>
        <a:bodyPr/>
        <a:lstStyle/>
        <a:p>
          <a:endParaRPr lang="en-IN"/>
        </a:p>
      </dgm:t>
    </dgm:pt>
    <dgm:pt modelId="{F9141EA5-1E27-479A-BED9-EFCAFBF9B521}" type="sibTrans" cxnId="{A811278D-7C46-449C-98D0-603AA3454F53}">
      <dgm:prSet/>
      <dgm:spPr/>
      <dgm:t>
        <a:bodyPr/>
        <a:lstStyle/>
        <a:p>
          <a:endParaRPr lang="en-IN"/>
        </a:p>
      </dgm:t>
    </dgm:pt>
    <dgm:pt modelId="{B08C25FC-B8BE-404A-8E58-089751B5258B}" type="pres">
      <dgm:prSet presAssocID="{59C086BB-D599-4BFC-97CB-C27F68DB72D7}" presName="Name0" presStyleCnt="0">
        <dgm:presLayoutVars>
          <dgm:dir/>
          <dgm:resizeHandles val="exact"/>
        </dgm:presLayoutVars>
      </dgm:prSet>
      <dgm:spPr/>
    </dgm:pt>
    <dgm:pt modelId="{9379A3F1-F814-402E-9438-60CAE0E9ADF8}" type="pres">
      <dgm:prSet presAssocID="{7B9E9282-3340-4955-85F3-99EFB7E21871}" presName="node" presStyleLbl="node1" presStyleIdx="0" presStyleCnt="4">
        <dgm:presLayoutVars>
          <dgm:bulletEnabled val="1"/>
        </dgm:presLayoutVars>
      </dgm:prSet>
      <dgm:spPr/>
    </dgm:pt>
    <dgm:pt modelId="{F2008C5D-319E-481A-AF6F-AFA8E97FE197}" type="pres">
      <dgm:prSet presAssocID="{42420380-A700-4956-AA6E-0E6D3F786D33}" presName="sibTrans" presStyleCnt="0"/>
      <dgm:spPr/>
    </dgm:pt>
    <dgm:pt modelId="{C57ACB73-5A48-4E53-AD52-F095143181EB}" type="pres">
      <dgm:prSet presAssocID="{CE4CA445-9774-49F4-9EC9-D26339C18DB2}" presName="node" presStyleLbl="node1" presStyleIdx="1" presStyleCnt="4">
        <dgm:presLayoutVars>
          <dgm:bulletEnabled val="1"/>
        </dgm:presLayoutVars>
      </dgm:prSet>
      <dgm:spPr/>
    </dgm:pt>
    <dgm:pt modelId="{D6A7408D-DD9F-4807-A710-962A274C7D0C}" type="pres">
      <dgm:prSet presAssocID="{72976FBF-D045-4D2B-8806-61F77C6AE2FF}" presName="sibTrans" presStyleCnt="0"/>
      <dgm:spPr/>
    </dgm:pt>
    <dgm:pt modelId="{13912B73-21E9-451F-9D3F-4158BF7F3209}" type="pres">
      <dgm:prSet presAssocID="{5A69E4B1-2773-40F9-902A-CC1BEAE150CD}" presName="node" presStyleLbl="node1" presStyleIdx="2" presStyleCnt="4">
        <dgm:presLayoutVars>
          <dgm:bulletEnabled val="1"/>
        </dgm:presLayoutVars>
      </dgm:prSet>
      <dgm:spPr/>
    </dgm:pt>
    <dgm:pt modelId="{9C928710-1E3F-40C9-9F8C-ED9B2FBE157E}" type="pres">
      <dgm:prSet presAssocID="{F45E1263-B243-42B4-AAD8-7A1AA2B27CB8}" presName="sibTrans" presStyleCnt="0"/>
      <dgm:spPr/>
    </dgm:pt>
    <dgm:pt modelId="{F6CA9DE3-05F3-4F3F-9171-FF56A105D4FF}" type="pres">
      <dgm:prSet presAssocID="{CF8988EB-8337-49D4-A530-839C2B68AE0E}" presName="node" presStyleLbl="node1" presStyleIdx="3" presStyleCnt="4">
        <dgm:presLayoutVars>
          <dgm:bulletEnabled val="1"/>
        </dgm:presLayoutVars>
      </dgm:prSet>
      <dgm:spPr/>
    </dgm:pt>
  </dgm:ptLst>
  <dgm:cxnLst>
    <dgm:cxn modelId="{4485B505-1DFD-4FF5-B8B1-943C91E950F6}" type="presOf" srcId="{CF8988EB-8337-49D4-A530-839C2B68AE0E}" destId="{F6CA9DE3-05F3-4F3F-9171-FF56A105D4FF}" srcOrd="0" destOrd="0" presId="urn:microsoft.com/office/officeart/2005/8/layout/hList6"/>
    <dgm:cxn modelId="{B108050A-9D99-4F02-BD5E-9B14164F6952}" type="presOf" srcId="{829AD531-CF55-48A2-859D-9CA870CA9086}" destId="{C57ACB73-5A48-4E53-AD52-F095143181EB}" srcOrd="0" destOrd="2" presId="urn:microsoft.com/office/officeart/2005/8/layout/hList6"/>
    <dgm:cxn modelId="{70A6E35B-928A-4254-84C5-0305553372D5}" type="presOf" srcId="{7B9E9282-3340-4955-85F3-99EFB7E21871}" destId="{9379A3F1-F814-402E-9438-60CAE0E9ADF8}" srcOrd="0" destOrd="0" presId="urn:microsoft.com/office/officeart/2005/8/layout/hList6"/>
    <dgm:cxn modelId="{AB8AA552-2331-4F7A-9542-9E4B6E68B6D4}" srcId="{59C086BB-D599-4BFC-97CB-C27F68DB72D7}" destId="{5A69E4B1-2773-40F9-902A-CC1BEAE150CD}" srcOrd="2" destOrd="0" parTransId="{7BBAF121-E24B-4D9B-AB50-1ABE82D84E1C}" sibTransId="{F45E1263-B243-42B4-AAD8-7A1AA2B27CB8}"/>
    <dgm:cxn modelId="{AA86A076-45A4-4FB4-9917-18A80FCDFE25}" type="presOf" srcId="{AA6720D3-CC0D-4927-9CDF-3193BC459175}" destId="{C57ACB73-5A48-4E53-AD52-F095143181EB}" srcOrd="0" destOrd="3" presId="urn:microsoft.com/office/officeart/2005/8/layout/hList6"/>
    <dgm:cxn modelId="{4038FC78-D2AB-4162-8748-9A4488D16EBE}" type="presOf" srcId="{5A69E4B1-2773-40F9-902A-CC1BEAE150CD}" destId="{13912B73-21E9-451F-9D3F-4158BF7F3209}" srcOrd="0" destOrd="0" presId="urn:microsoft.com/office/officeart/2005/8/layout/hList6"/>
    <dgm:cxn modelId="{99E1EF87-7DCD-4288-9ABA-E6671AD7E166}" type="presOf" srcId="{59C086BB-D599-4BFC-97CB-C27F68DB72D7}" destId="{B08C25FC-B8BE-404A-8E58-089751B5258B}" srcOrd="0" destOrd="0" presId="urn:microsoft.com/office/officeart/2005/8/layout/hList6"/>
    <dgm:cxn modelId="{6B12BD8B-7063-4813-A386-49E5E1A25C7B}" srcId="{CE4CA445-9774-49F4-9EC9-D26339C18DB2}" destId="{7774B32B-662E-4890-977E-17CD292E1103}" srcOrd="0" destOrd="0" parTransId="{335F39C4-E3E3-4409-B2AA-0BCEB0D45511}" sibTransId="{92964291-BF05-4A1A-931D-8D2F8D71D1C5}"/>
    <dgm:cxn modelId="{A811278D-7C46-449C-98D0-603AA3454F53}" srcId="{59C086BB-D599-4BFC-97CB-C27F68DB72D7}" destId="{CF8988EB-8337-49D4-A530-839C2B68AE0E}" srcOrd="3" destOrd="0" parTransId="{5B29A47D-CD9A-4A08-B194-166B928E566B}" sibTransId="{F9141EA5-1E27-479A-BED9-EFCAFBF9B521}"/>
    <dgm:cxn modelId="{C8F3C3A6-580E-4F7F-88AE-3EF2CDA4A069}" srcId="{59C086BB-D599-4BFC-97CB-C27F68DB72D7}" destId="{7B9E9282-3340-4955-85F3-99EFB7E21871}" srcOrd="0" destOrd="0" parTransId="{412050E3-FED6-4ED1-8AAC-2F5DEAAA8996}" sibTransId="{42420380-A700-4956-AA6E-0E6D3F786D33}"/>
    <dgm:cxn modelId="{883FA6A8-94D1-4F92-A118-8D8E3962BCA7}" type="presOf" srcId="{CE4CA445-9774-49F4-9EC9-D26339C18DB2}" destId="{C57ACB73-5A48-4E53-AD52-F095143181EB}" srcOrd="0" destOrd="0" presId="urn:microsoft.com/office/officeart/2005/8/layout/hList6"/>
    <dgm:cxn modelId="{8280D6C2-DDE3-4781-A923-3129D608F983}" srcId="{CE4CA445-9774-49F4-9EC9-D26339C18DB2}" destId="{AA6720D3-CC0D-4927-9CDF-3193BC459175}" srcOrd="2" destOrd="0" parTransId="{AFCFD695-6CFC-432C-BAEF-ADD8F0A3BFAD}" sibTransId="{10375732-DCD3-43A1-8A04-6C1FBA84B4C2}"/>
    <dgm:cxn modelId="{4BD3D6DA-FCE9-461A-821E-1624FF86DC3E}" srcId="{59C086BB-D599-4BFC-97CB-C27F68DB72D7}" destId="{CE4CA445-9774-49F4-9EC9-D26339C18DB2}" srcOrd="1" destOrd="0" parTransId="{F9AAE035-A09D-447B-9068-5B0BBF132617}" sibTransId="{72976FBF-D045-4D2B-8806-61F77C6AE2FF}"/>
    <dgm:cxn modelId="{578AC8DB-19BD-4C15-B8BB-06184709D1C2}" srcId="{CE4CA445-9774-49F4-9EC9-D26339C18DB2}" destId="{829AD531-CF55-48A2-859D-9CA870CA9086}" srcOrd="1" destOrd="0" parTransId="{A1D251FC-8069-4AA0-859A-3E92DEB987CD}" sibTransId="{4C24C907-43F6-4465-9EC0-821DED78092F}"/>
    <dgm:cxn modelId="{5AA4EADC-0DC5-4339-A9D8-B28689415ECA}" type="presOf" srcId="{7774B32B-662E-4890-977E-17CD292E1103}" destId="{C57ACB73-5A48-4E53-AD52-F095143181EB}" srcOrd="0" destOrd="1" presId="urn:microsoft.com/office/officeart/2005/8/layout/hList6"/>
    <dgm:cxn modelId="{8CEA4019-D34C-4278-8D43-D20A9AA12653}" type="presParOf" srcId="{B08C25FC-B8BE-404A-8E58-089751B5258B}" destId="{9379A3F1-F814-402E-9438-60CAE0E9ADF8}" srcOrd="0" destOrd="0" presId="urn:microsoft.com/office/officeart/2005/8/layout/hList6"/>
    <dgm:cxn modelId="{909E1CCD-B762-4956-882E-2110FB5DE4DA}" type="presParOf" srcId="{B08C25FC-B8BE-404A-8E58-089751B5258B}" destId="{F2008C5D-319E-481A-AF6F-AFA8E97FE197}" srcOrd="1" destOrd="0" presId="urn:microsoft.com/office/officeart/2005/8/layout/hList6"/>
    <dgm:cxn modelId="{F0CB7F8A-46E4-4D1A-AF04-3D307C7FE0B1}" type="presParOf" srcId="{B08C25FC-B8BE-404A-8E58-089751B5258B}" destId="{C57ACB73-5A48-4E53-AD52-F095143181EB}" srcOrd="2" destOrd="0" presId="urn:microsoft.com/office/officeart/2005/8/layout/hList6"/>
    <dgm:cxn modelId="{BB667BD9-69E2-4E38-B977-F53CBC91824C}" type="presParOf" srcId="{B08C25FC-B8BE-404A-8E58-089751B5258B}" destId="{D6A7408D-DD9F-4807-A710-962A274C7D0C}" srcOrd="3" destOrd="0" presId="urn:microsoft.com/office/officeart/2005/8/layout/hList6"/>
    <dgm:cxn modelId="{6237D66A-6068-43EA-AFCF-749820DB8C41}" type="presParOf" srcId="{B08C25FC-B8BE-404A-8E58-089751B5258B}" destId="{13912B73-21E9-451F-9D3F-4158BF7F3209}" srcOrd="4" destOrd="0" presId="urn:microsoft.com/office/officeart/2005/8/layout/hList6"/>
    <dgm:cxn modelId="{E6FD6105-ADAC-4F86-A85A-7F36DD8D0C94}" type="presParOf" srcId="{B08C25FC-B8BE-404A-8E58-089751B5258B}" destId="{9C928710-1E3F-40C9-9F8C-ED9B2FBE157E}" srcOrd="5" destOrd="0" presId="urn:microsoft.com/office/officeart/2005/8/layout/hList6"/>
    <dgm:cxn modelId="{49E2966E-9CEB-48B4-ABD3-7F25F8EBF8A0}" type="presParOf" srcId="{B08C25FC-B8BE-404A-8E58-089751B5258B}" destId="{F6CA9DE3-05F3-4F3F-9171-FF56A105D4F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539FCB-C425-4555-AAFE-E05779B9357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8A56AF33-875F-4B9D-A4DB-BE6A98655059}">
      <dgm:prSet phldrT="[Text]"/>
      <dgm:spPr/>
      <dgm:t>
        <a:bodyPr/>
        <a:lstStyle/>
        <a:p>
          <a:r>
            <a:rPr lang="en-US"/>
            <a:t>The quality attribute goals are articulated in detail via a quality attribute utility tree. </a:t>
          </a:r>
          <a:endParaRPr lang="en-IN"/>
        </a:p>
      </dgm:t>
    </dgm:pt>
    <dgm:pt modelId="{9B8141C2-555A-4C8E-8EFF-448C3BA7A108}" type="parTrans" cxnId="{0C3D6057-9F6E-47CF-BB94-ABAC3728708D}">
      <dgm:prSet/>
      <dgm:spPr/>
      <dgm:t>
        <a:bodyPr/>
        <a:lstStyle/>
        <a:p>
          <a:endParaRPr lang="en-IN"/>
        </a:p>
      </dgm:t>
    </dgm:pt>
    <dgm:pt modelId="{1A0D3773-FEBF-46E3-A19A-09A9DD24B65D}" type="sibTrans" cxnId="{0C3D6057-9F6E-47CF-BB94-ABAC3728708D}">
      <dgm:prSet/>
      <dgm:spPr/>
      <dgm:t>
        <a:bodyPr/>
        <a:lstStyle/>
        <a:p>
          <a:endParaRPr lang="en-IN"/>
        </a:p>
      </dgm:t>
    </dgm:pt>
    <dgm:pt modelId="{1DD93582-9930-4D3F-BD84-72257F17B8F1}">
      <dgm:prSet/>
      <dgm:spPr/>
      <dgm:t>
        <a:bodyPr/>
        <a:lstStyle/>
        <a:p>
          <a:r>
            <a:rPr lang="en-US"/>
            <a:t>Utility trees serve to make the requirements concrete by defining precisely the relevant quality attribute requirements that the architects were working to provide. </a:t>
          </a:r>
          <a:endParaRPr lang="en-US" dirty="0"/>
        </a:p>
      </dgm:t>
    </dgm:pt>
    <dgm:pt modelId="{AD5E0605-F017-463C-B25D-7C1E2043B119}" type="parTrans" cxnId="{7749C4DC-B78C-414E-8A19-711EFEC92302}">
      <dgm:prSet/>
      <dgm:spPr/>
      <dgm:t>
        <a:bodyPr/>
        <a:lstStyle/>
        <a:p>
          <a:endParaRPr lang="en-IN"/>
        </a:p>
      </dgm:t>
    </dgm:pt>
    <dgm:pt modelId="{34F0433A-9826-4B8F-8A75-042323641019}" type="sibTrans" cxnId="{7749C4DC-B78C-414E-8A19-711EFEC92302}">
      <dgm:prSet/>
      <dgm:spPr/>
      <dgm:t>
        <a:bodyPr/>
        <a:lstStyle/>
        <a:p>
          <a:endParaRPr lang="en-IN"/>
        </a:p>
      </dgm:t>
    </dgm:pt>
    <dgm:pt modelId="{C63829B1-E2EE-4830-AD93-B13DDFBF1F9B}">
      <dgm:prSet/>
      <dgm:spPr/>
      <dgm:t>
        <a:bodyPr/>
        <a:lstStyle/>
        <a:p>
          <a:r>
            <a:rPr lang="en-US"/>
            <a:t>The important quality attribute goals for the architecture under consideration were named in step 2.</a:t>
          </a:r>
          <a:endParaRPr lang="en-US" dirty="0"/>
        </a:p>
      </dgm:t>
    </dgm:pt>
    <dgm:pt modelId="{83E38ECF-DD9C-4859-97DB-FC2392947B26}" type="parTrans" cxnId="{73C0F8E5-2A12-43A7-8FDD-EB9B7BF35490}">
      <dgm:prSet/>
      <dgm:spPr/>
      <dgm:t>
        <a:bodyPr/>
        <a:lstStyle/>
        <a:p>
          <a:endParaRPr lang="en-IN"/>
        </a:p>
      </dgm:t>
    </dgm:pt>
    <dgm:pt modelId="{01198682-4B9C-4969-A28E-CCA71045318D}" type="sibTrans" cxnId="{73C0F8E5-2A12-43A7-8FDD-EB9B7BF35490}">
      <dgm:prSet/>
      <dgm:spPr/>
      <dgm:t>
        <a:bodyPr/>
        <a:lstStyle/>
        <a:p>
          <a:endParaRPr lang="en-IN"/>
        </a:p>
      </dgm:t>
    </dgm:pt>
    <dgm:pt modelId="{84D23A02-DDC5-4C35-9537-2A3FD963DF1D}">
      <dgm:prSet/>
      <dgm:spPr/>
      <dgm:t>
        <a:bodyPr/>
        <a:lstStyle/>
        <a:p>
          <a:r>
            <a:rPr lang="en-US"/>
            <a:t>In this step, the evaluation team works with the project decision makers to identify, prioritize, and refine the system’s most important quality attribute goals. </a:t>
          </a:r>
          <a:endParaRPr lang="en-US" dirty="0"/>
        </a:p>
      </dgm:t>
    </dgm:pt>
    <dgm:pt modelId="{681D1200-EC0C-445C-85AD-EC36D2C09475}" type="parTrans" cxnId="{846598F8-86BF-4A6A-B405-BBC1D9061686}">
      <dgm:prSet/>
      <dgm:spPr/>
      <dgm:t>
        <a:bodyPr/>
        <a:lstStyle/>
        <a:p>
          <a:endParaRPr lang="en-IN"/>
        </a:p>
      </dgm:t>
    </dgm:pt>
    <dgm:pt modelId="{7F929DC6-ABBA-4E6F-9067-0D2F83CFCD93}" type="sibTrans" cxnId="{846598F8-86BF-4A6A-B405-BBC1D9061686}">
      <dgm:prSet/>
      <dgm:spPr/>
      <dgm:t>
        <a:bodyPr/>
        <a:lstStyle/>
        <a:p>
          <a:endParaRPr lang="en-IN"/>
        </a:p>
      </dgm:t>
    </dgm:pt>
    <dgm:pt modelId="{A09C1370-A94D-4BC5-B014-88BBF39E45AB}">
      <dgm:prSet/>
      <dgm:spPr/>
      <dgm:t>
        <a:bodyPr/>
        <a:lstStyle/>
        <a:p>
          <a:r>
            <a:rPr lang="en-US"/>
            <a:t>These are expressed as scenarios, which populate the leaves of the utility tree.  </a:t>
          </a:r>
          <a:endParaRPr lang="en-US" dirty="0"/>
        </a:p>
      </dgm:t>
    </dgm:pt>
    <dgm:pt modelId="{0B427D38-48D4-495F-B116-7B43D4407B96}" type="parTrans" cxnId="{9EE8B1C1-55F4-4E11-9DC7-AE6F2208E098}">
      <dgm:prSet/>
      <dgm:spPr/>
      <dgm:t>
        <a:bodyPr/>
        <a:lstStyle/>
        <a:p>
          <a:endParaRPr lang="en-IN"/>
        </a:p>
      </dgm:t>
    </dgm:pt>
    <dgm:pt modelId="{2D89C5E9-38CC-4860-A1D9-629A5286333C}" type="sibTrans" cxnId="{9EE8B1C1-55F4-4E11-9DC7-AE6F2208E098}">
      <dgm:prSet/>
      <dgm:spPr/>
      <dgm:t>
        <a:bodyPr/>
        <a:lstStyle/>
        <a:p>
          <a:endParaRPr lang="en-IN"/>
        </a:p>
      </dgm:t>
    </dgm:pt>
    <dgm:pt modelId="{29020611-2519-4640-BCA1-3A66E30182DB}">
      <dgm:prSet/>
      <dgm:spPr/>
      <dgm:t>
        <a:bodyPr/>
        <a:lstStyle/>
        <a:p>
          <a:r>
            <a:rPr lang="en-US" dirty="0"/>
            <a:t>The scenarios are assigned a rank of importance (High, Medium, Low).</a:t>
          </a:r>
        </a:p>
      </dgm:t>
    </dgm:pt>
    <dgm:pt modelId="{5B763A1D-05F0-42B8-B3F9-E10F139DB246}" type="parTrans" cxnId="{BFDCB3F8-2643-486B-BBD9-F3C6EE4E701C}">
      <dgm:prSet/>
      <dgm:spPr/>
      <dgm:t>
        <a:bodyPr/>
        <a:lstStyle/>
        <a:p>
          <a:endParaRPr lang="en-IN"/>
        </a:p>
      </dgm:t>
    </dgm:pt>
    <dgm:pt modelId="{B40D0BA7-8CB0-473A-B083-C50589BBEAAD}" type="sibTrans" cxnId="{BFDCB3F8-2643-486B-BBD9-F3C6EE4E701C}">
      <dgm:prSet/>
      <dgm:spPr/>
      <dgm:t>
        <a:bodyPr/>
        <a:lstStyle/>
        <a:p>
          <a:endParaRPr lang="en-IN"/>
        </a:p>
      </dgm:t>
    </dgm:pt>
    <dgm:pt modelId="{5062DC15-AD32-43D0-9A26-4412B0549334}" type="pres">
      <dgm:prSet presAssocID="{A2539FCB-C425-4555-AAFE-E05779B9357B}" presName="Name0" presStyleCnt="0">
        <dgm:presLayoutVars>
          <dgm:dir/>
          <dgm:animLvl val="lvl"/>
          <dgm:resizeHandles val="exact"/>
        </dgm:presLayoutVars>
      </dgm:prSet>
      <dgm:spPr/>
    </dgm:pt>
    <dgm:pt modelId="{32CF2B93-8FCB-4C34-8ADA-F102D7059615}" type="pres">
      <dgm:prSet presAssocID="{29020611-2519-4640-BCA1-3A66E30182DB}" presName="boxAndChildren" presStyleCnt="0"/>
      <dgm:spPr/>
    </dgm:pt>
    <dgm:pt modelId="{5A5BA998-74F5-433B-966E-08F5100369D5}" type="pres">
      <dgm:prSet presAssocID="{29020611-2519-4640-BCA1-3A66E30182DB}" presName="parentTextBox" presStyleLbl="node1" presStyleIdx="0" presStyleCnt="6"/>
      <dgm:spPr/>
    </dgm:pt>
    <dgm:pt modelId="{5C019F8E-DCFD-4D83-8B04-B0CE476242BA}" type="pres">
      <dgm:prSet presAssocID="{2D89C5E9-38CC-4860-A1D9-629A5286333C}" presName="sp" presStyleCnt="0"/>
      <dgm:spPr/>
    </dgm:pt>
    <dgm:pt modelId="{F1D4E018-163E-4A5D-96E3-230C5A5923F8}" type="pres">
      <dgm:prSet presAssocID="{A09C1370-A94D-4BC5-B014-88BBF39E45AB}" presName="arrowAndChildren" presStyleCnt="0"/>
      <dgm:spPr/>
    </dgm:pt>
    <dgm:pt modelId="{4BEEA3F4-7E29-46A8-9E6C-3A45BA8D4A7B}" type="pres">
      <dgm:prSet presAssocID="{A09C1370-A94D-4BC5-B014-88BBF39E45AB}" presName="parentTextArrow" presStyleLbl="node1" presStyleIdx="1" presStyleCnt="6"/>
      <dgm:spPr/>
    </dgm:pt>
    <dgm:pt modelId="{6C38DEE0-16C8-4CCF-869A-0340FBC6CCBF}" type="pres">
      <dgm:prSet presAssocID="{7F929DC6-ABBA-4E6F-9067-0D2F83CFCD93}" presName="sp" presStyleCnt="0"/>
      <dgm:spPr/>
    </dgm:pt>
    <dgm:pt modelId="{8E569D9C-0246-4A50-987E-8548DDF979C1}" type="pres">
      <dgm:prSet presAssocID="{84D23A02-DDC5-4C35-9537-2A3FD963DF1D}" presName="arrowAndChildren" presStyleCnt="0"/>
      <dgm:spPr/>
    </dgm:pt>
    <dgm:pt modelId="{81DF5F95-A8E7-4921-A3D6-46B7E27B02F2}" type="pres">
      <dgm:prSet presAssocID="{84D23A02-DDC5-4C35-9537-2A3FD963DF1D}" presName="parentTextArrow" presStyleLbl="node1" presStyleIdx="2" presStyleCnt="6"/>
      <dgm:spPr/>
    </dgm:pt>
    <dgm:pt modelId="{4C4A6BE4-F46F-4FCC-B36B-C514CACCA553}" type="pres">
      <dgm:prSet presAssocID="{01198682-4B9C-4969-A28E-CCA71045318D}" presName="sp" presStyleCnt="0"/>
      <dgm:spPr/>
    </dgm:pt>
    <dgm:pt modelId="{10931F63-60F9-46C9-9E24-FD0C2F4930F0}" type="pres">
      <dgm:prSet presAssocID="{C63829B1-E2EE-4830-AD93-B13DDFBF1F9B}" presName="arrowAndChildren" presStyleCnt="0"/>
      <dgm:spPr/>
    </dgm:pt>
    <dgm:pt modelId="{06D0ED41-9ECB-4EE2-B82D-645EA220C581}" type="pres">
      <dgm:prSet presAssocID="{C63829B1-E2EE-4830-AD93-B13DDFBF1F9B}" presName="parentTextArrow" presStyleLbl="node1" presStyleIdx="3" presStyleCnt="6"/>
      <dgm:spPr/>
    </dgm:pt>
    <dgm:pt modelId="{B64759FB-94DF-42BC-A25A-EB1BDF548963}" type="pres">
      <dgm:prSet presAssocID="{34F0433A-9826-4B8F-8A75-042323641019}" presName="sp" presStyleCnt="0"/>
      <dgm:spPr/>
    </dgm:pt>
    <dgm:pt modelId="{7A79648E-34BB-4C15-9CD8-77CE248D67C9}" type="pres">
      <dgm:prSet presAssocID="{1DD93582-9930-4D3F-BD84-72257F17B8F1}" presName="arrowAndChildren" presStyleCnt="0"/>
      <dgm:spPr/>
    </dgm:pt>
    <dgm:pt modelId="{F31B0BF0-9176-48F6-B9DA-1EBE296672B7}" type="pres">
      <dgm:prSet presAssocID="{1DD93582-9930-4D3F-BD84-72257F17B8F1}" presName="parentTextArrow" presStyleLbl="node1" presStyleIdx="4" presStyleCnt="6"/>
      <dgm:spPr/>
    </dgm:pt>
    <dgm:pt modelId="{3EF700FC-94F8-4E44-8180-23121094409E}" type="pres">
      <dgm:prSet presAssocID="{1A0D3773-FEBF-46E3-A19A-09A9DD24B65D}" presName="sp" presStyleCnt="0"/>
      <dgm:spPr/>
    </dgm:pt>
    <dgm:pt modelId="{616A34EB-6A9A-477E-AE64-7024399D39A7}" type="pres">
      <dgm:prSet presAssocID="{8A56AF33-875F-4B9D-A4DB-BE6A98655059}" presName="arrowAndChildren" presStyleCnt="0"/>
      <dgm:spPr/>
    </dgm:pt>
    <dgm:pt modelId="{5DEBDF10-08B2-4961-8484-197917DB8E25}" type="pres">
      <dgm:prSet presAssocID="{8A56AF33-875F-4B9D-A4DB-BE6A98655059}" presName="parentTextArrow" presStyleLbl="node1" presStyleIdx="5" presStyleCnt="6"/>
      <dgm:spPr/>
    </dgm:pt>
  </dgm:ptLst>
  <dgm:cxnLst>
    <dgm:cxn modelId="{B6934033-5FC9-4196-A07A-DA180774A40E}" type="presOf" srcId="{29020611-2519-4640-BCA1-3A66E30182DB}" destId="{5A5BA998-74F5-433B-966E-08F5100369D5}" srcOrd="0" destOrd="0" presId="urn:microsoft.com/office/officeart/2005/8/layout/process4"/>
    <dgm:cxn modelId="{1AA1F235-44DD-488A-924B-9497AB065C00}" type="presOf" srcId="{8A56AF33-875F-4B9D-A4DB-BE6A98655059}" destId="{5DEBDF10-08B2-4961-8484-197917DB8E25}" srcOrd="0" destOrd="0" presId="urn:microsoft.com/office/officeart/2005/8/layout/process4"/>
    <dgm:cxn modelId="{B5222C3A-F137-496F-A06B-2D22D6AF8432}" type="presOf" srcId="{A09C1370-A94D-4BC5-B014-88BBF39E45AB}" destId="{4BEEA3F4-7E29-46A8-9E6C-3A45BA8D4A7B}" srcOrd="0" destOrd="0" presId="urn:microsoft.com/office/officeart/2005/8/layout/process4"/>
    <dgm:cxn modelId="{19BB3C5E-87FA-4613-9A59-7F2D3E02B915}" type="presOf" srcId="{84D23A02-DDC5-4C35-9537-2A3FD963DF1D}" destId="{81DF5F95-A8E7-4921-A3D6-46B7E27B02F2}" srcOrd="0" destOrd="0" presId="urn:microsoft.com/office/officeart/2005/8/layout/process4"/>
    <dgm:cxn modelId="{D0804E4D-6F08-4424-B4CD-BA907B0DDB0E}" type="presOf" srcId="{1DD93582-9930-4D3F-BD84-72257F17B8F1}" destId="{F31B0BF0-9176-48F6-B9DA-1EBE296672B7}" srcOrd="0" destOrd="0" presId="urn:microsoft.com/office/officeart/2005/8/layout/process4"/>
    <dgm:cxn modelId="{0C3D6057-9F6E-47CF-BB94-ABAC3728708D}" srcId="{A2539FCB-C425-4555-AAFE-E05779B9357B}" destId="{8A56AF33-875F-4B9D-A4DB-BE6A98655059}" srcOrd="0" destOrd="0" parTransId="{9B8141C2-555A-4C8E-8EFF-448C3BA7A108}" sibTransId="{1A0D3773-FEBF-46E3-A19A-09A9DD24B65D}"/>
    <dgm:cxn modelId="{C34E7383-A50A-484B-BCBF-4C9D42FB87CA}" type="presOf" srcId="{A2539FCB-C425-4555-AAFE-E05779B9357B}" destId="{5062DC15-AD32-43D0-9A26-4412B0549334}" srcOrd="0" destOrd="0" presId="urn:microsoft.com/office/officeart/2005/8/layout/process4"/>
    <dgm:cxn modelId="{7E9E2EBC-3802-4D8C-8190-A2FB1D2A49CE}" type="presOf" srcId="{C63829B1-E2EE-4830-AD93-B13DDFBF1F9B}" destId="{06D0ED41-9ECB-4EE2-B82D-645EA220C581}" srcOrd="0" destOrd="0" presId="urn:microsoft.com/office/officeart/2005/8/layout/process4"/>
    <dgm:cxn modelId="{9EE8B1C1-55F4-4E11-9DC7-AE6F2208E098}" srcId="{A2539FCB-C425-4555-AAFE-E05779B9357B}" destId="{A09C1370-A94D-4BC5-B014-88BBF39E45AB}" srcOrd="4" destOrd="0" parTransId="{0B427D38-48D4-495F-B116-7B43D4407B96}" sibTransId="{2D89C5E9-38CC-4860-A1D9-629A5286333C}"/>
    <dgm:cxn modelId="{7749C4DC-B78C-414E-8A19-711EFEC92302}" srcId="{A2539FCB-C425-4555-AAFE-E05779B9357B}" destId="{1DD93582-9930-4D3F-BD84-72257F17B8F1}" srcOrd="1" destOrd="0" parTransId="{AD5E0605-F017-463C-B25D-7C1E2043B119}" sibTransId="{34F0433A-9826-4B8F-8A75-042323641019}"/>
    <dgm:cxn modelId="{73C0F8E5-2A12-43A7-8FDD-EB9B7BF35490}" srcId="{A2539FCB-C425-4555-AAFE-E05779B9357B}" destId="{C63829B1-E2EE-4830-AD93-B13DDFBF1F9B}" srcOrd="2" destOrd="0" parTransId="{83E38ECF-DD9C-4859-97DB-FC2392947B26}" sibTransId="{01198682-4B9C-4969-A28E-CCA71045318D}"/>
    <dgm:cxn modelId="{846598F8-86BF-4A6A-B405-BBC1D9061686}" srcId="{A2539FCB-C425-4555-AAFE-E05779B9357B}" destId="{84D23A02-DDC5-4C35-9537-2A3FD963DF1D}" srcOrd="3" destOrd="0" parTransId="{681D1200-EC0C-445C-85AD-EC36D2C09475}" sibTransId="{7F929DC6-ABBA-4E6F-9067-0D2F83CFCD93}"/>
    <dgm:cxn modelId="{BFDCB3F8-2643-486B-BBD9-F3C6EE4E701C}" srcId="{A2539FCB-C425-4555-AAFE-E05779B9357B}" destId="{29020611-2519-4640-BCA1-3A66E30182DB}" srcOrd="5" destOrd="0" parTransId="{5B763A1D-05F0-42B8-B3F9-E10F139DB246}" sibTransId="{B40D0BA7-8CB0-473A-B083-C50589BBEAAD}"/>
    <dgm:cxn modelId="{1347A806-C3A8-48A6-9079-B0706E4D8713}" type="presParOf" srcId="{5062DC15-AD32-43D0-9A26-4412B0549334}" destId="{32CF2B93-8FCB-4C34-8ADA-F102D7059615}" srcOrd="0" destOrd="0" presId="urn:microsoft.com/office/officeart/2005/8/layout/process4"/>
    <dgm:cxn modelId="{97F61DCD-C47F-4AF9-9EC9-F6DB4E1019CB}" type="presParOf" srcId="{32CF2B93-8FCB-4C34-8ADA-F102D7059615}" destId="{5A5BA998-74F5-433B-966E-08F5100369D5}" srcOrd="0" destOrd="0" presId="urn:microsoft.com/office/officeart/2005/8/layout/process4"/>
    <dgm:cxn modelId="{1D8F0D53-829B-47ED-AE6B-8FFAB8BFC987}" type="presParOf" srcId="{5062DC15-AD32-43D0-9A26-4412B0549334}" destId="{5C019F8E-DCFD-4D83-8B04-B0CE476242BA}" srcOrd="1" destOrd="0" presId="urn:microsoft.com/office/officeart/2005/8/layout/process4"/>
    <dgm:cxn modelId="{AC6D650A-F559-4888-AB71-409FDD6C176A}" type="presParOf" srcId="{5062DC15-AD32-43D0-9A26-4412B0549334}" destId="{F1D4E018-163E-4A5D-96E3-230C5A5923F8}" srcOrd="2" destOrd="0" presId="urn:microsoft.com/office/officeart/2005/8/layout/process4"/>
    <dgm:cxn modelId="{CD190B0D-16A9-435A-B5E3-FA7E7227E383}" type="presParOf" srcId="{F1D4E018-163E-4A5D-96E3-230C5A5923F8}" destId="{4BEEA3F4-7E29-46A8-9E6C-3A45BA8D4A7B}" srcOrd="0" destOrd="0" presId="urn:microsoft.com/office/officeart/2005/8/layout/process4"/>
    <dgm:cxn modelId="{80B28407-4452-4E64-A18C-66AA33F287F2}" type="presParOf" srcId="{5062DC15-AD32-43D0-9A26-4412B0549334}" destId="{6C38DEE0-16C8-4CCF-869A-0340FBC6CCBF}" srcOrd="3" destOrd="0" presId="urn:microsoft.com/office/officeart/2005/8/layout/process4"/>
    <dgm:cxn modelId="{B1C9687D-F2AA-4025-B906-35A127243E63}" type="presParOf" srcId="{5062DC15-AD32-43D0-9A26-4412B0549334}" destId="{8E569D9C-0246-4A50-987E-8548DDF979C1}" srcOrd="4" destOrd="0" presId="urn:microsoft.com/office/officeart/2005/8/layout/process4"/>
    <dgm:cxn modelId="{64465F11-A481-4705-9086-2B9AA0D73DD6}" type="presParOf" srcId="{8E569D9C-0246-4A50-987E-8548DDF979C1}" destId="{81DF5F95-A8E7-4921-A3D6-46B7E27B02F2}" srcOrd="0" destOrd="0" presId="urn:microsoft.com/office/officeart/2005/8/layout/process4"/>
    <dgm:cxn modelId="{3ECC3664-EF9C-4919-83FD-0AAAC4F41D15}" type="presParOf" srcId="{5062DC15-AD32-43D0-9A26-4412B0549334}" destId="{4C4A6BE4-F46F-4FCC-B36B-C514CACCA553}" srcOrd="5" destOrd="0" presId="urn:microsoft.com/office/officeart/2005/8/layout/process4"/>
    <dgm:cxn modelId="{81DE3501-D30A-4CBD-A935-2A2FB09C03AE}" type="presParOf" srcId="{5062DC15-AD32-43D0-9A26-4412B0549334}" destId="{10931F63-60F9-46C9-9E24-FD0C2F4930F0}" srcOrd="6" destOrd="0" presId="urn:microsoft.com/office/officeart/2005/8/layout/process4"/>
    <dgm:cxn modelId="{B6ACEF1F-1C74-4F62-9FE7-B3DCB715D8CB}" type="presParOf" srcId="{10931F63-60F9-46C9-9E24-FD0C2F4930F0}" destId="{06D0ED41-9ECB-4EE2-B82D-645EA220C581}" srcOrd="0" destOrd="0" presId="urn:microsoft.com/office/officeart/2005/8/layout/process4"/>
    <dgm:cxn modelId="{A08FF72B-BEC3-4A49-B9A9-6C3EDCBF2178}" type="presParOf" srcId="{5062DC15-AD32-43D0-9A26-4412B0549334}" destId="{B64759FB-94DF-42BC-A25A-EB1BDF548963}" srcOrd="7" destOrd="0" presId="urn:microsoft.com/office/officeart/2005/8/layout/process4"/>
    <dgm:cxn modelId="{39E4278D-52CF-4183-A98F-8FE43007205D}" type="presParOf" srcId="{5062DC15-AD32-43D0-9A26-4412B0549334}" destId="{7A79648E-34BB-4C15-9CD8-77CE248D67C9}" srcOrd="8" destOrd="0" presId="urn:microsoft.com/office/officeart/2005/8/layout/process4"/>
    <dgm:cxn modelId="{EB9AED33-48C0-4A07-8F4C-E41D4A458BE3}" type="presParOf" srcId="{7A79648E-34BB-4C15-9CD8-77CE248D67C9}" destId="{F31B0BF0-9176-48F6-B9DA-1EBE296672B7}" srcOrd="0" destOrd="0" presId="urn:microsoft.com/office/officeart/2005/8/layout/process4"/>
    <dgm:cxn modelId="{E1526FB1-3B60-408F-A9A3-362E697CE717}" type="presParOf" srcId="{5062DC15-AD32-43D0-9A26-4412B0549334}" destId="{3EF700FC-94F8-4E44-8180-23121094409E}" srcOrd="9" destOrd="0" presId="urn:microsoft.com/office/officeart/2005/8/layout/process4"/>
    <dgm:cxn modelId="{0FCEF7D4-0CCD-41EA-9DAB-34BC21A028F2}" type="presParOf" srcId="{5062DC15-AD32-43D0-9A26-4412B0549334}" destId="{616A34EB-6A9A-477E-AE64-7024399D39A7}" srcOrd="10" destOrd="0" presId="urn:microsoft.com/office/officeart/2005/8/layout/process4"/>
    <dgm:cxn modelId="{1F47C665-9D8F-4E6C-9F72-E7C8D510F316}" type="presParOf" srcId="{616A34EB-6A9A-477E-AE64-7024399D39A7}" destId="{5DEBDF10-08B2-4961-8484-197917DB8E2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44CFD9-39BC-485E-821B-9B9371014B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3689446-CCCF-45BC-BA45-57AB1218F185}">
      <dgm:prSet phldrT="[Text]" custT="1"/>
      <dgm:spPr/>
      <dgm:t>
        <a:bodyPr/>
        <a:lstStyle/>
        <a:p>
          <a:r>
            <a:rPr lang="en-US" sz="1600"/>
            <a:t>The evaluation team examines the highest-ranked scenarios one at a time; the architect is asked to explain how the architecture supports each one. </a:t>
          </a:r>
          <a:endParaRPr lang="en-IN" sz="1600"/>
        </a:p>
      </dgm:t>
    </dgm:pt>
    <dgm:pt modelId="{D24BA667-FDD9-4A98-B295-36302AA5C286}" type="parTrans" cxnId="{3AE3FCE5-C061-41A5-BCE4-86DF09472FA1}">
      <dgm:prSet/>
      <dgm:spPr/>
      <dgm:t>
        <a:bodyPr/>
        <a:lstStyle/>
        <a:p>
          <a:endParaRPr lang="en-IN"/>
        </a:p>
      </dgm:t>
    </dgm:pt>
    <dgm:pt modelId="{B9D0A6AC-8F93-4B2A-A235-86FD1A21361F}" type="sibTrans" cxnId="{3AE3FCE5-C061-41A5-BCE4-86DF09472FA1}">
      <dgm:prSet/>
      <dgm:spPr/>
      <dgm:t>
        <a:bodyPr/>
        <a:lstStyle/>
        <a:p>
          <a:endParaRPr lang="en-IN"/>
        </a:p>
      </dgm:t>
    </dgm:pt>
    <dgm:pt modelId="{596828CF-C286-4E67-9AA9-37CE02A91451}">
      <dgm:prSet custT="1"/>
      <dgm:spPr/>
      <dgm:t>
        <a:bodyPr/>
        <a:lstStyle/>
        <a:p>
          <a:r>
            <a:rPr lang="en-US" sz="1600" dirty="0"/>
            <a:t>Evaluation team members—especially the questioners—probe for the architectural approaches that the architect used to carry out the scenario. </a:t>
          </a:r>
        </a:p>
      </dgm:t>
    </dgm:pt>
    <dgm:pt modelId="{E345B866-763D-46AC-B84F-677DE5137513}" type="parTrans" cxnId="{AB092441-AC9E-420C-850F-DE313C36C195}">
      <dgm:prSet/>
      <dgm:spPr/>
      <dgm:t>
        <a:bodyPr/>
        <a:lstStyle/>
        <a:p>
          <a:endParaRPr lang="en-IN"/>
        </a:p>
      </dgm:t>
    </dgm:pt>
    <dgm:pt modelId="{8E1501F8-AA03-4082-8789-47B5ABA18325}" type="sibTrans" cxnId="{AB092441-AC9E-420C-850F-DE313C36C195}">
      <dgm:prSet/>
      <dgm:spPr/>
      <dgm:t>
        <a:bodyPr/>
        <a:lstStyle/>
        <a:p>
          <a:endParaRPr lang="en-IN"/>
        </a:p>
      </dgm:t>
    </dgm:pt>
    <dgm:pt modelId="{0D67032B-1004-4F20-A6AC-B5CD85B22065}">
      <dgm:prSet custT="1"/>
      <dgm:spPr/>
      <dgm:t>
        <a:bodyPr/>
        <a:lstStyle/>
        <a:p>
          <a:r>
            <a:rPr lang="en-US" sz="1600" dirty="0"/>
            <a:t>Along the way, the evaluation team documents the relevant architectural decisions and identifies and catalogs their risks, </a:t>
          </a:r>
          <a:r>
            <a:rPr lang="en-US" sz="1600" dirty="0" err="1"/>
            <a:t>nonrisks</a:t>
          </a:r>
          <a:r>
            <a:rPr lang="en-US" sz="1600" dirty="0"/>
            <a:t>, sensitivity points, and tradeoffs.   Examples:</a:t>
          </a:r>
        </a:p>
      </dgm:t>
    </dgm:pt>
    <dgm:pt modelId="{97EFE94E-D760-4883-B111-757B94F1F90E}" type="parTrans" cxnId="{ADD981DB-F85E-4F69-B006-4B397D80C4EA}">
      <dgm:prSet/>
      <dgm:spPr/>
      <dgm:t>
        <a:bodyPr/>
        <a:lstStyle/>
        <a:p>
          <a:endParaRPr lang="en-IN"/>
        </a:p>
      </dgm:t>
    </dgm:pt>
    <dgm:pt modelId="{6222888A-D126-4F15-807E-2E75DD3F657B}" type="sibTrans" cxnId="{ADD981DB-F85E-4F69-B006-4B397D80C4EA}">
      <dgm:prSet/>
      <dgm:spPr/>
      <dgm:t>
        <a:bodyPr/>
        <a:lstStyle/>
        <a:p>
          <a:endParaRPr lang="en-IN"/>
        </a:p>
      </dgm:t>
    </dgm:pt>
    <dgm:pt modelId="{2CB213B5-4725-423E-A7B2-00CAE0737B64}">
      <dgm:prSet custT="1"/>
      <dgm:spPr/>
      <dgm:t>
        <a:bodyPr/>
        <a:lstStyle/>
        <a:p>
          <a:r>
            <a:rPr lang="en-US" sz="1600"/>
            <a:t>Risk:  The frequency of heartbeats affects the time in which the system can detect a failed component. Some assignments will result in unacceptable values of this response. </a:t>
          </a:r>
          <a:endParaRPr lang="en-US" sz="1600" dirty="0"/>
        </a:p>
      </dgm:t>
    </dgm:pt>
    <dgm:pt modelId="{F81F7AEB-D945-4D6E-B759-3D9D4241A3EE}" type="parTrans" cxnId="{8325B81F-A0DF-4560-9A6A-F2AFC01A666D}">
      <dgm:prSet/>
      <dgm:spPr/>
      <dgm:t>
        <a:bodyPr/>
        <a:lstStyle/>
        <a:p>
          <a:endParaRPr lang="en-IN"/>
        </a:p>
      </dgm:t>
    </dgm:pt>
    <dgm:pt modelId="{6E761257-4688-4C74-BF62-2C34770A3DF4}" type="sibTrans" cxnId="{8325B81F-A0DF-4560-9A6A-F2AFC01A666D}">
      <dgm:prSet/>
      <dgm:spPr/>
      <dgm:t>
        <a:bodyPr/>
        <a:lstStyle/>
        <a:p>
          <a:endParaRPr lang="en-IN"/>
        </a:p>
      </dgm:t>
    </dgm:pt>
    <dgm:pt modelId="{6F1395CF-A7B7-40BD-A995-3CC5B196B72F}">
      <dgm:prSet custT="1"/>
      <dgm:spPr/>
      <dgm:t>
        <a:bodyPr/>
        <a:lstStyle/>
        <a:p>
          <a:r>
            <a:rPr lang="en-US" sz="1600"/>
            <a:t>Sensitivity point: The number of simultaneous database clients will affect the number of transactions that a database can process per second. </a:t>
          </a:r>
          <a:endParaRPr lang="en-US" sz="1600" dirty="0"/>
        </a:p>
      </dgm:t>
    </dgm:pt>
    <dgm:pt modelId="{7431DD50-9579-4F5D-A2C7-8EA15254FF0A}" type="parTrans" cxnId="{DF8003CB-4674-4601-8BC4-622253CDCE0D}">
      <dgm:prSet/>
      <dgm:spPr/>
      <dgm:t>
        <a:bodyPr/>
        <a:lstStyle/>
        <a:p>
          <a:endParaRPr lang="en-IN"/>
        </a:p>
      </dgm:t>
    </dgm:pt>
    <dgm:pt modelId="{5BDCE104-A985-4BF7-899C-D2C84440168D}" type="sibTrans" cxnId="{DF8003CB-4674-4601-8BC4-622253CDCE0D}">
      <dgm:prSet/>
      <dgm:spPr/>
      <dgm:t>
        <a:bodyPr/>
        <a:lstStyle/>
        <a:p>
          <a:endParaRPr lang="en-IN"/>
        </a:p>
      </dgm:t>
    </dgm:pt>
    <dgm:pt modelId="{96C2D6F5-C3E3-45F5-811D-665CAD3B0F59}">
      <dgm:prSet custT="1"/>
      <dgm:spPr/>
      <dgm:t>
        <a:bodyPr/>
        <a:lstStyle/>
        <a:p>
          <a:r>
            <a:rPr lang="en-US" sz="1600" dirty="0"/>
            <a:t>Tradeoff: The heartbeat frequency determines the time for detecting a fault. Higher frequency leads to better availability but consumes more processing time and communication bandwidth (potentially reducing performance). </a:t>
          </a:r>
        </a:p>
      </dgm:t>
    </dgm:pt>
    <dgm:pt modelId="{9489572D-FE82-4D8C-ACCD-2D6318A5FD47}" type="parTrans" cxnId="{83CA18CD-82F7-4883-9228-CFBA29F382C2}">
      <dgm:prSet/>
      <dgm:spPr/>
      <dgm:t>
        <a:bodyPr/>
        <a:lstStyle/>
        <a:p>
          <a:endParaRPr lang="en-IN"/>
        </a:p>
      </dgm:t>
    </dgm:pt>
    <dgm:pt modelId="{DBA13831-CCDB-44EE-A9AC-60E9E992CE32}" type="sibTrans" cxnId="{83CA18CD-82F7-4883-9228-CFBA29F382C2}">
      <dgm:prSet/>
      <dgm:spPr/>
      <dgm:t>
        <a:bodyPr/>
        <a:lstStyle/>
        <a:p>
          <a:endParaRPr lang="en-IN"/>
        </a:p>
      </dgm:t>
    </dgm:pt>
    <dgm:pt modelId="{C609A959-CF10-4FDA-AF3E-59E9E5761A5A}">
      <dgm:prSet custT="1"/>
      <dgm:spPr/>
      <dgm:t>
        <a:bodyPr/>
        <a:lstStyle/>
        <a:p>
          <a:r>
            <a:rPr lang="en-US" sz="1600"/>
            <a:t>These, in turn, may catalyze a deeper analysis.</a:t>
          </a:r>
          <a:endParaRPr lang="en-US" sz="1600" dirty="0"/>
        </a:p>
      </dgm:t>
    </dgm:pt>
    <dgm:pt modelId="{D8521BF2-762F-4151-A785-C8F5A64CDEFE}" type="parTrans" cxnId="{A82D42DC-4414-404B-860D-F3E4D1C19728}">
      <dgm:prSet/>
      <dgm:spPr/>
      <dgm:t>
        <a:bodyPr/>
        <a:lstStyle/>
        <a:p>
          <a:endParaRPr lang="en-IN"/>
        </a:p>
      </dgm:t>
    </dgm:pt>
    <dgm:pt modelId="{4F96C625-292B-47DA-AA34-76E4A7440259}" type="sibTrans" cxnId="{A82D42DC-4414-404B-860D-F3E4D1C19728}">
      <dgm:prSet/>
      <dgm:spPr/>
      <dgm:t>
        <a:bodyPr/>
        <a:lstStyle/>
        <a:p>
          <a:endParaRPr lang="en-IN"/>
        </a:p>
      </dgm:t>
    </dgm:pt>
    <dgm:pt modelId="{831B4986-D32A-4E6B-B0AD-FCA9116347D8}">
      <dgm:prSet custT="1"/>
      <dgm:spPr/>
      <dgm:t>
        <a:bodyPr/>
        <a:lstStyle/>
        <a:p>
          <a:r>
            <a:rPr lang="en-US" sz="1600" dirty="0"/>
            <a:t>The analysis is not meant to be comprehensive. The key is to elicit sufficient architectural information to establish a link between the architectural decisions made and the quality attribute requirements that need to be satisfied. </a:t>
          </a:r>
        </a:p>
      </dgm:t>
    </dgm:pt>
    <dgm:pt modelId="{AAB063C0-B152-42D2-B5DE-B6B2BF2ABCC0}" type="parTrans" cxnId="{9C992FE1-9695-4EA5-9233-17B30DB73C1C}">
      <dgm:prSet/>
      <dgm:spPr/>
      <dgm:t>
        <a:bodyPr/>
        <a:lstStyle/>
        <a:p>
          <a:endParaRPr lang="en-IN"/>
        </a:p>
      </dgm:t>
    </dgm:pt>
    <dgm:pt modelId="{816AF1AF-A1D5-4DA8-8E21-81AA2BBB57B2}" type="sibTrans" cxnId="{9C992FE1-9695-4EA5-9233-17B30DB73C1C}">
      <dgm:prSet/>
      <dgm:spPr/>
      <dgm:t>
        <a:bodyPr/>
        <a:lstStyle/>
        <a:p>
          <a:endParaRPr lang="en-IN"/>
        </a:p>
      </dgm:t>
    </dgm:pt>
    <dgm:pt modelId="{251E812C-076D-4D76-AA90-B919908FBCE1}" type="pres">
      <dgm:prSet presAssocID="{6B44CFD9-39BC-485E-821B-9B9371014BFE}" presName="linear" presStyleCnt="0">
        <dgm:presLayoutVars>
          <dgm:animLvl val="lvl"/>
          <dgm:resizeHandles val="exact"/>
        </dgm:presLayoutVars>
      </dgm:prSet>
      <dgm:spPr/>
    </dgm:pt>
    <dgm:pt modelId="{E1F0BF2C-84E5-4BF6-A9E1-5EB151066314}" type="pres">
      <dgm:prSet presAssocID="{73689446-CCCF-45BC-BA45-57AB1218F185}" presName="parentText" presStyleLbl="node1" presStyleIdx="0" presStyleCnt="5" custLinFactNeighborX="5556" custLinFactNeighborY="-6489">
        <dgm:presLayoutVars>
          <dgm:chMax val="0"/>
          <dgm:bulletEnabled val="1"/>
        </dgm:presLayoutVars>
      </dgm:prSet>
      <dgm:spPr/>
    </dgm:pt>
    <dgm:pt modelId="{F6F78436-8157-414A-BECF-FB3C4292FEF3}" type="pres">
      <dgm:prSet presAssocID="{B9D0A6AC-8F93-4B2A-A235-86FD1A21361F}" presName="spacer" presStyleCnt="0"/>
      <dgm:spPr/>
    </dgm:pt>
    <dgm:pt modelId="{795E1BD7-34F2-44CC-9E00-E2974BE3BEC2}" type="pres">
      <dgm:prSet presAssocID="{596828CF-C286-4E67-9AA9-37CE02A91451}" presName="parentText" presStyleLbl="node1" presStyleIdx="1" presStyleCnt="5">
        <dgm:presLayoutVars>
          <dgm:chMax val="0"/>
          <dgm:bulletEnabled val="1"/>
        </dgm:presLayoutVars>
      </dgm:prSet>
      <dgm:spPr/>
    </dgm:pt>
    <dgm:pt modelId="{1A5AC52E-C56B-4827-A571-D723472A086D}" type="pres">
      <dgm:prSet presAssocID="{8E1501F8-AA03-4082-8789-47B5ABA18325}" presName="spacer" presStyleCnt="0"/>
      <dgm:spPr/>
    </dgm:pt>
    <dgm:pt modelId="{3F6EB3B3-C03D-4488-9E69-7B2151C6D9FA}" type="pres">
      <dgm:prSet presAssocID="{0D67032B-1004-4F20-A6AC-B5CD85B22065}" presName="parentText" presStyleLbl="node1" presStyleIdx="2" presStyleCnt="5">
        <dgm:presLayoutVars>
          <dgm:chMax val="0"/>
          <dgm:bulletEnabled val="1"/>
        </dgm:presLayoutVars>
      </dgm:prSet>
      <dgm:spPr/>
    </dgm:pt>
    <dgm:pt modelId="{66C7DC3E-2560-49EA-8361-60434A0765A0}" type="pres">
      <dgm:prSet presAssocID="{0D67032B-1004-4F20-A6AC-B5CD85B22065}" presName="childText" presStyleLbl="revTx" presStyleIdx="0" presStyleCnt="1" custScaleY="137874">
        <dgm:presLayoutVars>
          <dgm:bulletEnabled val="1"/>
        </dgm:presLayoutVars>
      </dgm:prSet>
      <dgm:spPr/>
    </dgm:pt>
    <dgm:pt modelId="{F91F530E-9E60-437B-826B-C8185A666A69}" type="pres">
      <dgm:prSet presAssocID="{C609A959-CF10-4FDA-AF3E-59E9E5761A5A}" presName="parentText" presStyleLbl="node1" presStyleIdx="3" presStyleCnt="5">
        <dgm:presLayoutVars>
          <dgm:chMax val="0"/>
          <dgm:bulletEnabled val="1"/>
        </dgm:presLayoutVars>
      </dgm:prSet>
      <dgm:spPr/>
    </dgm:pt>
    <dgm:pt modelId="{B3A4F283-1E4E-4BF1-96DC-E0FDB08D1C39}" type="pres">
      <dgm:prSet presAssocID="{4F96C625-292B-47DA-AA34-76E4A7440259}" presName="spacer" presStyleCnt="0"/>
      <dgm:spPr/>
    </dgm:pt>
    <dgm:pt modelId="{E8FCAE8F-F492-412C-8954-5DBBA7263ADD}" type="pres">
      <dgm:prSet presAssocID="{831B4986-D32A-4E6B-B0AD-FCA9116347D8}" presName="parentText" presStyleLbl="node1" presStyleIdx="4" presStyleCnt="5">
        <dgm:presLayoutVars>
          <dgm:chMax val="0"/>
          <dgm:bulletEnabled val="1"/>
        </dgm:presLayoutVars>
      </dgm:prSet>
      <dgm:spPr/>
    </dgm:pt>
  </dgm:ptLst>
  <dgm:cxnLst>
    <dgm:cxn modelId="{F4787A11-46DD-4864-BC3E-C41F6F97F75B}" type="presOf" srcId="{2CB213B5-4725-423E-A7B2-00CAE0737B64}" destId="{66C7DC3E-2560-49EA-8361-60434A0765A0}" srcOrd="0" destOrd="0" presId="urn:microsoft.com/office/officeart/2005/8/layout/vList2"/>
    <dgm:cxn modelId="{8325B81F-A0DF-4560-9A6A-F2AFC01A666D}" srcId="{0D67032B-1004-4F20-A6AC-B5CD85B22065}" destId="{2CB213B5-4725-423E-A7B2-00CAE0737B64}" srcOrd="0" destOrd="0" parTransId="{F81F7AEB-D945-4D6E-B759-3D9D4241A3EE}" sibTransId="{6E761257-4688-4C74-BF62-2C34770A3DF4}"/>
    <dgm:cxn modelId="{12C01B26-C9CC-4B0F-B07C-6694CE4D7948}" type="presOf" srcId="{C609A959-CF10-4FDA-AF3E-59E9E5761A5A}" destId="{F91F530E-9E60-437B-826B-C8185A666A69}" srcOrd="0" destOrd="0" presId="urn:microsoft.com/office/officeart/2005/8/layout/vList2"/>
    <dgm:cxn modelId="{97934D32-CF3F-4BC0-8F99-DF3519BA2307}" type="presOf" srcId="{6B44CFD9-39BC-485E-821B-9B9371014BFE}" destId="{251E812C-076D-4D76-AA90-B919908FBCE1}" srcOrd="0" destOrd="0" presId="urn:microsoft.com/office/officeart/2005/8/layout/vList2"/>
    <dgm:cxn modelId="{E2E64E3F-B3BC-4632-B5FC-58C67F0D9D16}" type="presOf" srcId="{6F1395CF-A7B7-40BD-A995-3CC5B196B72F}" destId="{66C7DC3E-2560-49EA-8361-60434A0765A0}" srcOrd="0" destOrd="1" presId="urn:microsoft.com/office/officeart/2005/8/layout/vList2"/>
    <dgm:cxn modelId="{AB092441-AC9E-420C-850F-DE313C36C195}" srcId="{6B44CFD9-39BC-485E-821B-9B9371014BFE}" destId="{596828CF-C286-4E67-9AA9-37CE02A91451}" srcOrd="1" destOrd="0" parTransId="{E345B866-763D-46AC-B84F-677DE5137513}" sibTransId="{8E1501F8-AA03-4082-8789-47B5ABA18325}"/>
    <dgm:cxn modelId="{134D0D72-B166-4B33-AE04-1A9085BE62C3}" type="presOf" srcId="{831B4986-D32A-4E6B-B0AD-FCA9116347D8}" destId="{E8FCAE8F-F492-412C-8954-5DBBA7263ADD}" srcOrd="0" destOrd="0" presId="urn:microsoft.com/office/officeart/2005/8/layout/vList2"/>
    <dgm:cxn modelId="{5763A396-93BA-439A-ADEB-D6D6F76C83F6}" type="presOf" srcId="{596828CF-C286-4E67-9AA9-37CE02A91451}" destId="{795E1BD7-34F2-44CC-9E00-E2974BE3BEC2}" srcOrd="0" destOrd="0" presId="urn:microsoft.com/office/officeart/2005/8/layout/vList2"/>
    <dgm:cxn modelId="{B775C897-7A7E-4709-9FB8-50D58DA8A16B}" type="presOf" srcId="{73689446-CCCF-45BC-BA45-57AB1218F185}" destId="{E1F0BF2C-84E5-4BF6-A9E1-5EB151066314}" srcOrd="0" destOrd="0" presId="urn:microsoft.com/office/officeart/2005/8/layout/vList2"/>
    <dgm:cxn modelId="{F5E2BFC8-F07F-4346-9738-2734B36B1202}" type="presOf" srcId="{96C2D6F5-C3E3-45F5-811D-665CAD3B0F59}" destId="{66C7DC3E-2560-49EA-8361-60434A0765A0}" srcOrd="0" destOrd="2" presId="urn:microsoft.com/office/officeart/2005/8/layout/vList2"/>
    <dgm:cxn modelId="{E13624CA-6CDC-4500-954B-AD9A81CCEF5E}" type="presOf" srcId="{0D67032B-1004-4F20-A6AC-B5CD85B22065}" destId="{3F6EB3B3-C03D-4488-9E69-7B2151C6D9FA}" srcOrd="0" destOrd="0" presId="urn:microsoft.com/office/officeart/2005/8/layout/vList2"/>
    <dgm:cxn modelId="{DF8003CB-4674-4601-8BC4-622253CDCE0D}" srcId="{0D67032B-1004-4F20-A6AC-B5CD85B22065}" destId="{6F1395CF-A7B7-40BD-A995-3CC5B196B72F}" srcOrd="1" destOrd="0" parTransId="{7431DD50-9579-4F5D-A2C7-8EA15254FF0A}" sibTransId="{5BDCE104-A985-4BF7-899C-D2C84440168D}"/>
    <dgm:cxn modelId="{83CA18CD-82F7-4883-9228-CFBA29F382C2}" srcId="{0D67032B-1004-4F20-A6AC-B5CD85B22065}" destId="{96C2D6F5-C3E3-45F5-811D-665CAD3B0F59}" srcOrd="2" destOrd="0" parTransId="{9489572D-FE82-4D8C-ACCD-2D6318A5FD47}" sibTransId="{DBA13831-CCDB-44EE-A9AC-60E9E992CE32}"/>
    <dgm:cxn modelId="{ADD981DB-F85E-4F69-B006-4B397D80C4EA}" srcId="{6B44CFD9-39BC-485E-821B-9B9371014BFE}" destId="{0D67032B-1004-4F20-A6AC-B5CD85B22065}" srcOrd="2" destOrd="0" parTransId="{97EFE94E-D760-4883-B111-757B94F1F90E}" sibTransId="{6222888A-D126-4F15-807E-2E75DD3F657B}"/>
    <dgm:cxn modelId="{A82D42DC-4414-404B-860D-F3E4D1C19728}" srcId="{6B44CFD9-39BC-485E-821B-9B9371014BFE}" destId="{C609A959-CF10-4FDA-AF3E-59E9E5761A5A}" srcOrd="3" destOrd="0" parTransId="{D8521BF2-762F-4151-A785-C8F5A64CDEFE}" sibTransId="{4F96C625-292B-47DA-AA34-76E4A7440259}"/>
    <dgm:cxn modelId="{9C992FE1-9695-4EA5-9233-17B30DB73C1C}" srcId="{6B44CFD9-39BC-485E-821B-9B9371014BFE}" destId="{831B4986-D32A-4E6B-B0AD-FCA9116347D8}" srcOrd="4" destOrd="0" parTransId="{AAB063C0-B152-42D2-B5DE-B6B2BF2ABCC0}" sibTransId="{816AF1AF-A1D5-4DA8-8E21-81AA2BBB57B2}"/>
    <dgm:cxn modelId="{3AE3FCE5-C061-41A5-BCE4-86DF09472FA1}" srcId="{6B44CFD9-39BC-485E-821B-9B9371014BFE}" destId="{73689446-CCCF-45BC-BA45-57AB1218F185}" srcOrd="0" destOrd="0" parTransId="{D24BA667-FDD9-4A98-B295-36302AA5C286}" sibTransId="{B9D0A6AC-8F93-4B2A-A235-86FD1A21361F}"/>
    <dgm:cxn modelId="{70CDC77C-BBE8-4414-A022-FBDB38D9F58C}" type="presParOf" srcId="{251E812C-076D-4D76-AA90-B919908FBCE1}" destId="{E1F0BF2C-84E5-4BF6-A9E1-5EB151066314}" srcOrd="0" destOrd="0" presId="urn:microsoft.com/office/officeart/2005/8/layout/vList2"/>
    <dgm:cxn modelId="{E4BE9097-63D5-4578-BEF4-B27FD68475A9}" type="presParOf" srcId="{251E812C-076D-4D76-AA90-B919908FBCE1}" destId="{F6F78436-8157-414A-BECF-FB3C4292FEF3}" srcOrd="1" destOrd="0" presId="urn:microsoft.com/office/officeart/2005/8/layout/vList2"/>
    <dgm:cxn modelId="{14D18306-D372-44F8-8E95-CF90FDF8CE61}" type="presParOf" srcId="{251E812C-076D-4D76-AA90-B919908FBCE1}" destId="{795E1BD7-34F2-44CC-9E00-E2974BE3BEC2}" srcOrd="2" destOrd="0" presId="urn:microsoft.com/office/officeart/2005/8/layout/vList2"/>
    <dgm:cxn modelId="{883C06A5-7287-4F8F-8BAF-6A6461407055}" type="presParOf" srcId="{251E812C-076D-4D76-AA90-B919908FBCE1}" destId="{1A5AC52E-C56B-4827-A571-D723472A086D}" srcOrd="3" destOrd="0" presId="urn:microsoft.com/office/officeart/2005/8/layout/vList2"/>
    <dgm:cxn modelId="{A34D81EE-D7E1-41D8-B14D-415D40295CD9}" type="presParOf" srcId="{251E812C-076D-4D76-AA90-B919908FBCE1}" destId="{3F6EB3B3-C03D-4488-9E69-7B2151C6D9FA}" srcOrd="4" destOrd="0" presId="urn:microsoft.com/office/officeart/2005/8/layout/vList2"/>
    <dgm:cxn modelId="{734D651B-F63D-4A4D-A9F9-35A4CC34ACFE}" type="presParOf" srcId="{251E812C-076D-4D76-AA90-B919908FBCE1}" destId="{66C7DC3E-2560-49EA-8361-60434A0765A0}" srcOrd="5" destOrd="0" presId="urn:microsoft.com/office/officeart/2005/8/layout/vList2"/>
    <dgm:cxn modelId="{09D2F984-0C68-4DC4-8B5C-2C79E9BFC4D9}" type="presParOf" srcId="{251E812C-076D-4D76-AA90-B919908FBCE1}" destId="{F91F530E-9E60-437B-826B-C8185A666A69}" srcOrd="6" destOrd="0" presId="urn:microsoft.com/office/officeart/2005/8/layout/vList2"/>
    <dgm:cxn modelId="{A73B2E16-C41D-4E72-AFEC-66F1CDCEB396}" type="presParOf" srcId="{251E812C-076D-4D76-AA90-B919908FBCE1}" destId="{B3A4F283-1E4E-4BF1-96DC-E0FDB08D1C39}" srcOrd="7" destOrd="0" presId="urn:microsoft.com/office/officeart/2005/8/layout/vList2"/>
    <dgm:cxn modelId="{A0E6B304-6DA2-4386-8797-C687D2A07047}" type="presParOf" srcId="{251E812C-076D-4D76-AA90-B919908FBCE1}" destId="{E8FCAE8F-F492-412C-8954-5DBBA7263AD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4FDCB2-AA94-41A3-B476-223DF78F07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F989189-90D9-4C4B-980C-F5DE039A7358}">
      <dgm:prSet phldrT="[Text]"/>
      <dgm:spPr/>
      <dgm:t>
        <a:bodyPr/>
        <a:lstStyle/>
        <a:p>
          <a:r>
            <a:rPr lang="en-US" dirty="0"/>
            <a:t>The stakeholders brainstorm scenarios that are operationally meaningful with respect to the stakeholders’ individual roles. </a:t>
          </a:r>
          <a:endParaRPr lang="en-IN" dirty="0"/>
        </a:p>
      </dgm:t>
    </dgm:pt>
    <dgm:pt modelId="{BBD07C01-4F37-4CF9-88D2-FD5C305353D9}" type="parTrans" cxnId="{82F7D463-9130-42C2-9F49-2B3CF7BEE703}">
      <dgm:prSet/>
      <dgm:spPr/>
      <dgm:t>
        <a:bodyPr/>
        <a:lstStyle/>
        <a:p>
          <a:endParaRPr lang="en-IN"/>
        </a:p>
      </dgm:t>
    </dgm:pt>
    <dgm:pt modelId="{824705D7-5CC8-46F9-8AC9-D608104F7518}" type="sibTrans" cxnId="{82F7D463-9130-42C2-9F49-2B3CF7BEE703}">
      <dgm:prSet/>
      <dgm:spPr/>
      <dgm:t>
        <a:bodyPr/>
        <a:lstStyle/>
        <a:p>
          <a:endParaRPr lang="en-IN"/>
        </a:p>
      </dgm:t>
    </dgm:pt>
    <dgm:pt modelId="{06C3EF6F-A667-49D3-9313-BEB083F97373}">
      <dgm:prSet/>
      <dgm:spPr/>
      <dgm:t>
        <a:bodyPr/>
        <a:lstStyle/>
        <a:p>
          <a:r>
            <a:rPr lang="en-US"/>
            <a:t>A maintainer will likely propose a modifiability scenario</a:t>
          </a:r>
          <a:endParaRPr lang="en-US" dirty="0"/>
        </a:p>
      </dgm:t>
    </dgm:pt>
    <dgm:pt modelId="{0E011F75-8011-44E7-8224-18344FCFF9A9}" type="parTrans" cxnId="{CE956C5C-CDE0-4EE3-A810-57F7C64A36A9}">
      <dgm:prSet/>
      <dgm:spPr/>
      <dgm:t>
        <a:bodyPr/>
        <a:lstStyle/>
        <a:p>
          <a:endParaRPr lang="en-IN"/>
        </a:p>
      </dgm:t>
    </dgm:pt>
    <dgm:pt modelId="{EBF19D91-B157-472A-AA3C-6A9216EDBFB2}" type="sibTrans" cxnId="{CE956C5C-CDE0-4EE3-A810-57F7C64A36A9}">
      <dgm:prSet/>
      <dgm:spPr/>
      <dgm:t>
        <a:bodyPr/>
        <a:lstStyle/>
        <a:p>
          <a:endParaRPr lang="en-IN"/>
        </a:p>
      </dgm:t>
    </dgm:pt>
    <dgm:pt modelId="{1822627A-0163-4445-BBA7-25B4C0F1790F}">
      <dgm:prSet/>
      <dgm:spPr/>
      <dgm:t>
        <a:bodyPr/>
        <a:lstStyle/>
        <a:p>
          <a:r>
            <a:rPr lang="en-US"/>
            <a:t>A user will probably come up with a scenario that expresses useful functionality or ease of operation</a:t>
          </a:r>
          <a:endParaRPr lang="en-US" dirty="0"/>
        </a:p>
      </dgm:t>
    </dgm:pt>
    <dgm:pt modelId="{9DF29962-B2A6-4FD7-BC2C-ABDC42799889}" type="parTrans" cxnId="{220A846E-8406-4C1F-8402-EB4D9BEA084D}">
      <dgm:prSet/>
      <dgm:spPr/>
      <dgm:t>
        <a:bodyPr/>
        <a:lstStyle/>
        <a:p>
          <a:endParaRPr lang="en-IN"/>
        </a:p>
      </dgm:t>
    </dgm:pt>
    <dgm:pt modelId="{59DEEAB5-4F86-49C2-A41B-BBD048332DFD}" type="sibTrans" cxnId="{220A846E-8406-4C1F-8402-EB4D9BEA084D}">
      <dgm:prSet/>
      <dgm:spPr/>
      <dgm:t>
        <a:bodyPr/>
        <a:lstStyle/>
        <a:p>
          <a:endParaRPr lang="en-IN"/>
        </a:p>
      </dgm:t>
    </dgm:pt>
    <dgm:pt modelId="{3A5121A7-3509-4DBB-82EB-0927E7550ED0}">
      <dgm:prSet/>
      <dgm:spPr/>
      <dgm:t>
        <a:bodyPr/>
        <a:lstStyle/>
        <a:p>
          <a:r>
            <a:rPr lang="en-US"/>
            <a:t>A quality assurance person will propose a scenario about testing the system or being able to replicate the state of the system leading up to a fault. </a:t>
          </a:r>
          <a:endParaRPr lang="en-US" dirty="0"/>
        </a:p>
      </dgm:t>
    </dgm:pt>
    <dgm:pt modelId="{391438BC-B75B-437F-8B90-81BD09DC0087}" type="parTrans" cxnId="{5C87DA0C-5DD1-4F99-B6E6-0B56F20AE629}">
      <dgm:prSet/>
      <dgm:spPr/>
      <dgm:t>
        <a:bodyPr/>
        <a:lstStyle/>
        <a:p>
          <a:endParaRPr lang="en-IN"/>
        </a:p>
      </dgm:t>
    </dgm:pt>
    <dgm:pt modelId="{571E87C4-8F61-4EDB-8B05-896AB6FFA654}" type="sibTrans" cxnId="{5C87DA0C-5DD1-4F99-B6E6-0B56F20AE629}">
      <dgm:prSet/>
      <dgm:spPr/>
      <dgm:t>
        <a:bodyPr/>
        <a:lstStyle/>
        <a:p>
          <a:endParaRPr lang="en-IN"/>
        </a:p>
      </dgm:t>
    </dgm:pt>
    <dgm:pt modelId="{B68C9D96-F903-4390-A876-DBB73FC9E041}">
      <dgm:prSet/>
      <dgm:spPr/>
      <dgm:t>
        <a:bodyPr/>
        <a:lstStyle/>
        <a:p>
          <a:r>
            <a:rPr lang="en-US"/>
            <a:t>The purpose of scenario brainstorming is to take the pulse of the larger stakeholder community: to understand what system success means for them. </a:t>
          </a:r>
          <a:endParaRPr lang="en-US" dirty="0"/>
        </a:p>
      </dgm:t>
    </dgm:pt>
    <dgm:pt modelId="{2A4B9879-C883-44EC-9EB7-24E4B6C1C55A}" type="parTrans" cxnId="{7CBCC159-9B45-4959-8282-2289A94EBCC7}">
      <dgm:prSet/>
      <dgm:spPr/>
      <dgm:t>
        <a:bodyPr/>
        <a:lstStyle/>
        <a:p>
          <a:endParaRPr lang="en-IN"/>
        </a:p>
      </dgm:t>
    </dgm:pt>
    <dgm:pt modelId="{9D23F8B5-86E8-4E38-916D-34330E9E65C2}" type="sibTrans" cxnId="{7CBCC159-9B45-4959-8282-2289A94EBCC7}">
      <dgm:prSet/>
      <dgm:spPr/>
      <dgm:t>
        <a:bodyPr/>
        <a:lstStyle/>
        <a:p>
          <a:endParaRPr lang="en-IN"/>
        </a:p>
      </dgm:t>
    </dgm:pt>
    <dgm:pt modelId="{CD3FD358-F82B-4122-905D-835BF3131D97}">
      <dgm:prSet/>
      <dgm:spPr/>
      <dgm:t>
        <a:bodyPr/>
        <a:lstStyle/>
        <a:p>
          <a:r>
            <a:rPr lang="en-US"/>
            <a:t>Once the scenarios have been collected, they are prioritized by voting.</a:t>
          </a:r>
          <a:endParaRPr lang="en-US" dirty="0"/>
        </a:p>
      </dgm:t>
    </dgm:pt>
    <dgm:pt modelId="{4CFD53DC-3747-40AB-8EFF-BC1566B62B4E}" type="parTrans" cxnId="{5895F249-79BE-4BA5-8B8E-9E56FF817E40}">
      <dgm:prSet/>
      <dgm:spPr/>
      <dgm:t>
        <a:bodyPr/>
        <a:lstStyle/>
        <a:p>
          <a:endParaRPr lang="en-IN"/>
        </a:p>
      </dgm:t>
    </dgm:pt>
    <dgm:pt modelId="{FB953331-1B2B-4D39-B809-D30367F8C5B4}" type="sibTrans" cxnId="{5895F249-79BE-4BA5-8B8E-9E56FF817E40}">
      <dgm:prSet/>
      <dgm:spPr/>
      <dgm:t>
        <a:bodyPr/>
        <a:lstStyle/>
        <a:p>
          <a:endParaRPr lang="en-IN"/>
        </a:p>
      </dgm:t>
    </dgm:pt>
    <dgm:pt modelId="{F68E885B-04C0-46F4-B796-7798307C7ACE}">
      <dgm:prSet/>
      <dgm:spPr/>
      <dgm:t>
        <a:bodyPr/>
        <a:lstStyle/>
        <a:p>
          <a:r>
            <a:rPr lang="en-US"/>
            <a:t>The list of prioritized scenarios is compared with those from the utility tree exercise. </a:t>
          </a:r>
          <a:endParaRPr lang="en-US" dirty="0"/>
        </a:p>
      </dgm:t>
    </dgm:pt>
    <dgm:pt modelId="{CB5D3AA1-38AD-4DD7-B428-54E941733F9E}" type="parTrans" cxnId="{794AF1A7-DD4C-4028-9B45-DE4E1F7E4804}">
      <dgm:prSet/>
      <dgm:spPr/>
      <dgm:t>
        <a:bodyPr/>
        <a:lstStyle/>
        <a:p>
          <a:endParaRPr lang="en-IN"/>
        </a:p>
      </dgm:t>
    </dgm:pt>
    <dgm:pt modelId="{5DD81936-77F2-48E1-8719-EAA529439A29}" type="sibTrans" cxnId="{794AF1A7-DD4C-4028-9B45-DE4E1F7E4804}">
      <dgm:prSet/>
      <dgm:spPr/>
      <dgm:t>
        <a:bodyPr/>
        <a:lstStyle/>
        <a:p>
          <a:endParaRPr lang="en-IN"/>
        </a:p>
      </dgm:t>
    </dgm:pt>
    <dgm:pt modelId="{4B2C75AE-BC35-47B5-B3B6-EA1CE75662A4}">
      <dgm:prSet/>
      <dgm:spPr/>
      <dgm:t>
        <a:bodyPr/>
        <a:lstStyle/>
        <a:p>
          <a:r>
            <a:rPr lang="en-US"/>
            <a:t>If they agree, it indicates good alignment between what the architect had in mind and what the stakeholders actually wanted. </a:t>
          </a:r>
          <a:endParaRPr lang="en-US" dirty="0"/>
        </a:p>
      </dgm:t>
    </dgm:pt>
    <dgm:pt modelId="{D417D300-5099-4ED9-92F1-D43A957C9574}" type="parTrans" cxnId="{A78D49A5-7835-4AD4-802B-4FA52FA9DE99}">
      <dgm:prSet/>
      <dgm:spPr/>
      <dgm:t>
        <a:bodyPr/>
        <a:lstStyle/>
        <a:p>
          <a:endParaRPr lang="en-IN"/>
        </a:p>
      </dgm:t>
    </dgm:pt>
    <dgm:pt modelId="{0DBFB9D3-1CE8-4323-87AF-4CE5EBE412A7}" type="sibTrans" cxnId="{A78D49A5-7835-4AD4-802B-4FA52FA9DE99}">
      <dgm:prSet/>
      <dgm:spPr/>
      <dgm:t>
        <a:bodyPr/>
        <a:lstStyle/>
        <a:p>
          <a:endParaRPr lang="en-IN"/>
        </a:p>
      </dgm:t>
    </dgm:pt>
    <dgm:pt modelId="{0396B24D-EB88-49AB-B7FF-FEA4BB9F5DF3}">
      <dgm:prSet/>
      <dgm:spPr/>
      <dgm:t>
        <a:bodyPr/>
        <a:lstStyle/>
        <a:p>
          <a:r>
            <a:rPr lang="en-US" dirty="0"/>
            <a:t>If additional driving scenarios are discovered—and they usually are—this may itself be a risk, if the discrepancy is large. This would indicate that there was some disagreement in the system’s important goals between the stakeholders and the architect. </a:t>
          </a:r>
        </a:p>
      </dgm:t>
    </dgm:pt>
    <dgm:pt modelId="{887BD3D1-E6F4-4342-B86E-55AECA09DB16}" type="parTrans" cxnId="{76D720B9-7964-4179-AD32-3D71C880F7F5}">
      <dgm:prSet/>
      <dgm:spPr/>
      <dgm:t>
        <a:bodyPr/>
        <a:lstStyle/>
        <a:p>
          <a:endParaRPr lang="en-IN"/>
        </a:p>
      </dgm:t>
    </dgm:pt>
    <dgm:pt modelId="{7C8FD59E-93D2-40F8-9CCB-CC1AA9936976}" type="sibTrans" cxnId="{76D720B9-7964-4179-AD32-3D71C880F7F5}">
      <dgm:prSet/>
      <dgm:spPr/>
      <dgm:t>
        <a:bodyPr/>
        <a:lstStyle/>
        <a:p>
          <a:endParaRPr lang="en-IN"/>
        </a:p>
      </dgm:t>
    </dgm:pt>
    <dgm:pt modelId="{62D42D80-CAD3-4B23-B6D7-DFD130B5E84B}" type="pres">
      <dgm:prSet presAssocID="{D44FDCB2-AA94-41A3-B476-223DF78F076F}" presName="linear" presStyleCnt="0">
        <dgm:presLayoutVars>
          <dgm:animLvl val="lvl"/>
          <dgm:resizeHandles val="exact"/>
        </dgm:presLayoutVars>
      </dgm:prSet>
      <dgm:spPr/>
    </dgm:pt>
    <dgm:pt modelId="{BB1AD52C-E695-449E-A5DC-3A33DEAC1F56}" type="pres">
      <dgm:prSet presAssocID="{3F989189-90D9-4C4B-980C-F5DE039A7358}" presName="parentText" presStyleLbl="node1" presStyleIdx="0" presStyleCnt="4">
        <dgm:presLayoutVars>
          <dgm:chMax val="0"/>
          <dgm:bulletEnabled val="1"/>
        </dgm:presLayoutVars>
      </dgm:prSet>
      <dgm:spPr/>
    </dgm:pt>
    <dgm:pt modelId="{0E748571-2E4B-4A29-9F06-E4EC7ECE93BD}" type="pres">
      <dgm:prSet presAssocID="{3F989189-90D9-4C4B-980C-F5DE039A7358}" presName="childText" presStyleLbl="revTx" presStyleIdx="0" presStyleCnt="2">
        <dgm:presLayoutVars>
          <dgm:bulletEnabled val="1"/>
        </dgm:presLayoutVars>
      </dgm:prSet>
      <dgm:spPr/>
    </dgm:pt>
    <dgm:pt modelId="{30514546-C30E-49B7-AF26-8B6BFEE0F0AD}" type="pres">
      <dgm:prSet presAssocID="{B68C9D96-F903-4390-A876-DBB73FC9E041}" presName="parentText" presStyleLbl="node1" presStyleIdx="1" presStyleCnt="4">
        <dgm:presLayoutVars>
          <dgm:chMax val="0"/>
          <dgm:bulletEnabled val="1"/>
        </dgm:presLayoutVars>
      </dgm:prSet>
      <dgm:spPr/>
    </dgm:pt>
    <dgm:pt modelId="{332BF3B9-F77E-482D-BA82-B975EB30E0EA}" type="pres">
      <dgm:prSet presAssocID="{9D23F8B5-86E8-4E38-916D-34330E9E65C2}" presName="spacer" presStyleCnt="0"/>
      <dgm:spPr/>
    </dgm:pt>
    <dgm:pt modelId="{23D0795D-F49A-41A4-A3EC-A4C1D0986284}" type="pres">
      <dgm:prSet presAssocID="{CD3FD358-F82B-4122-905D-835BF3131D97}" presName="parentText" presStyleLbl="node1" presStyleIdx="2" presStyleCnt="4">
        <dgm:presLayoutVars>
          <dgm:chMax val="0"/>
          <dgm:bulletEnabled val="1"/>
        </dgm:presLayoutVars>
      </dgm:prSet>
      <dgm:spPr/>
    </dgm:pt>
    <dgm:pt modelId="{633C6643-6112-415C-8EB6-7610509856A3}" type="pres">
      <dgm:prSet presAssocID="{FB953331-1B2B-4D39-B809-D30367F8C5B4}" presName="spacer" presStyleCnt="0"/>
      <dgm:spPr/>
    </dgm:pt>
    <dgm:pt modelId="{D299CC9C-8D9B-4DBF-BEB5-155B91F1E6ED}" type="pres">
      <dgm:prSet presAssocID="{F68E885B-04C0-46F4-B796-7798307C7ACE}" presName="parentText" presStyleLbl="node1" presStyleIdx="3" presStyleCnt="4">
        <dgm:presLayoutVars>
          <dgm:chMax val="0"/>
          <dgm:bulletEnabled val="1"/>
        </dgm:presLayoutVars>
      </dgm:prSet>
      <dgm:spPr/>
    </dgm:pt>
    <dgm:pt modelId="{A3855460-E7F1-4A27-88CC-A988B1FDB617}" type="pres">
      <dgm:prSet presAssocID="{F68E885B-04C0-46F4-B796-7798307C7ACE}" presName="childText" presStyleLbl="revTx" presStyleIdx="1" presStyleCnt="2">
        <dgm:presLayoutVars>
          <dgm:bulletEnabled val="1"/>
        </dgm:presLayoutVars>
      </dgm:prSet>
      <dgm:spPr/>
    </dgm:pt>
  </dgm:ptLst>
  <dgm:cxnLst>
    <dgm:cxn modelId="{5C87DA0C-5DD1-4F99-B6E6-0B56F20AE629}" srcId="{3F989189-90D9-4C4B-980C-F5DE039A7358}" destId="{3A5121A7-3509-4DBB-82EB-0927E7550ED0}" srcOrd="2" destOrd="0" parTransId="{391438BC-B75B-437F-8B90-81BD09DC0087}" sibTransId="{571E87C4-8F61-4EDB-8B05-896AB6FFA654}"/>
    <dgm:cxn modelId="{CBF7A714-191E-4E82-B8A0-359BAF23FDC1}" type="presOf" srcId="{06C3EF6F-A667-49D3-9313-BEB083F97373}" destId="{0E748571-2E4B-4A29-9F06-E4EC7ECE93BD}" srcOrd="0" destOrd="0" presId="urn:microsoft.com/office/officeart/2005/8/layout/vList2"/>
    <dgm:cxn modelId="{65023D3F-DCA9-45EF-8EE8-75815C9B005D}" type="presOf" srcId="{3A5121A7-3509-4DBB-82EB-0927E7550ED0}" destId="{0E748571-2E4B-4A29-9F06-E4EC7ECE93BD}" srcOrd="0" destOrd="2" presId="urn:microsoft.com/office/officeart/2005/8/layout/vList2"/>
    <dgm:cxn modelId="{CE956C5C-CDE0-4EE3-A810-57F7C64A36A9}" srcId="{3F989189-90D9-4C4B-980C-F5DE039A7358}" destId="{06C3EF6F-A667-49D3-9313-BEB083F97373}" srcOrd="0" destOrd="0" parTransId="{0E011F75-8011-44E7-8224-18344FCFF9A9}" sibTransId="{EBF19D91-B157-472A-AA3C-6A9216EDBFB2}"/>
    <dgm:cxn modelId="{55F30462-CAB7-48CF-ACAA-6F2CF94D7D95}" type="presOf" srcId="{1822627A-0163-4445-BBA7-25B4C0F1790F}" destId="{0E748571-2E4B-4A29-9F06-E4EC7ECE93BD}" srcOrd="0" destOrd="1" presId="urn:microsoft.com/office/officeart/2005/8/layout/vList2"/>
    <dgm:cxn modelId="{82F7D463-9130-42C2-9F49-2B3CF7BEE703}" srcId="{D44FDCB2-AA94-41A3-B476-223DF78F076F}" destId="{3F989189-90D9-4C4B-980C-F5DE039A7358}" srcOrd="0" destOrd="0" parTransId="{BBD07C01-4F37-4CF9-88D2-FD5C305353D9}" sibTransId="{824705D7-5CC8-46F9-8AC9-D608104F7518}"/>
    <dgm:cxn modelId="{6C7FB845-1701-404E-B329-2980D49982A9}" type="presOf" srcId="{D44FDCB2-AA94-41A3-B476-223DF78F076F}" destId="{62D42D80-CAD3-4B23-B6D7-DFD130B5E84B}" srcOrd="0" destOrd="0" presId="urn:microsoft.com/office/officeart/2005/8/layout/vList2"/>
    <dgm:cxn modelId="{5895F249-79BE-4BA5-8B8E-9E56FF817E40}" srcId="{D44FDCB2-AA94-41A3-B476-223DF78F076F}" destId="{CD3FD358-F82B-4122-905D-835BF3131D97}" srcOrd="2" destOrd="0" parTransId="{4CFD53DC-3747-40AB-8EFF-BC1566B62B4E}" sibTransId="{FB953331-1B2B-4D39-B809-D30367F8C5B4}"/>
    <dgm:cxn modelId="{220A846E-8406-4C1F-8402-EB4D9BEA084D}" srcId="{3F989189-90D9-4C4B-980C-F5DE039A7358}" destId="{1822627A-0163-4445-BBA7-25B4C0F1790F}" srcOrd="1" destOrd="0" parTransId="{9DF29962-B2A6-4FD7-BC2C-ABDC42799889}" sibTransId="{59DEEAB5-4F86-49C2-A41B-BBD048332DFD}"/>
    <dgm:cxn modelId="{7CBCC159-9B45-4959-8282-2289A94EBCC7}" srcId="{D44FDCB2-AA94-41A3-B476-223DF78F076F}" destId="{B68C9D96-F903-4390-A876-DBB73FC9E041}" srcOrd="1" destOrd="0" parTransId="{2A4B9879-C883-44EC-9EB7-24E4B6C1C55A}" sibTransId="{9D23F8B5-86E8-4E38-916D-34330E9E65C2}"/>
    <dgm:cxn modelId="{266E837D-B6B1-41E2-A497-5D9B0CD0E470}" type="presOf" srcId="{4B2C75AE-BC35-47B5-B3B6-EA1CE75662A4}" destId="{A3855460-E7F1-4A27-88CC-A988B1FDB617}" srcOrd="0" destOrd="0" presId="urn:microsoft.com/office/officeart/2005/8/layout/vList2"/>
    <dgm:cxn modelId="{891F6E83-E77D-47D3-82C3-355D58115810}" type="presOf" srcId="{0396B24D-EB88-49AB-B7FF-FEA4BB9F5DF3}" destId="{A3855460-E7F1-4A27-88CC-A988B1FDB617}" srcOrd="0" destOrd="1" presId="urn:microsoft.com/office/officeart/2005/8/layout/vList2"/>
    <dgm:cxn modelId="{E8E67187-AB1C-4E6C-90B5-23BC74100B03}" type="presOf" srcId="{B68C9D96-F903-4390-A876-DBB73FC9E041}" destId="{30514546-C30E-49B7-AF26-8B6BFEE0F0AD}" srcOrd="0" destOrd="0" presId="urn:microsoft.com/office/officeart/2005/8/layout/vList2"/>
    <dgm:cxn modelId="{004BEC99-8D02-4216-8809-5DA483A17D16}" type="presOf" srcId="{CD3FD358-F82B-4122-905D-835BF3131D97}" destId="{23D0795D-F49A-41A4-A3EC-A4C1D0986284}" srcOrd="0" destOrd="0" presId="urn:microsoft.com/office/officeart/2005/8/layout/vList2"/>
    <dgm:cxn modelId="{A78D49A5-7835-4AD4-802B-4FA52FA9DE99}" srcId="{F68E885B-04C0-46F4-B796-7798307C7ACE}" destId="{4B2C75AE-BC35-47B5-B3B6-EA1CE75662A4}" srcOrd="0" destOrd="0" parTransId="{D417D300-5099-4ED9-92F1-D43A957C9574}" sibTransId="{0DBFB9D3-1CE8-4323-87AF-4CE5EBE412A7}"/>
    <dgm:cxn modelId="{794AF1A7-DD4C-4028-9B45-DE4E1F7E4804}" srcId="{D44FDCB2-AA94-41A3-B476-223DF78F076F}" destId="{F68E885B-04C0-46F4-B796-7798307C7ACE}" srcOrd="3" destOrd="0" parTransId="{CB5D3AA1-38AD-4DD7-B428-54E941733F9E}" sibTransId="{5DD81936-77F2-48E1-8719-EAA529439A29}"/>
    <dgm:cxn modelId="{08C4C3B8-7DAF-4674-BDFA-C237D26A4B00}" type="presOf" srcId="{3F989189-90D9-4C4B-980C-F5DE039A7358}" destId="{BB1AD52C-E695-449E-A5DC-3A33DEAC1F56}" srcOrd="0" destOrd="0" presId="urn:microsoft.com/office/officeart/2005/8/layout/vList2"/>
    <dgm:cxn modelId="{76D720B9-7964-4179-AD32-3D71C880F7F5}" srcId="{F68E885B-04C0-46F4-B796-7798307C7ACE}" destId="{0396B24D-EB88-49AB-B7FF-FEA4BB9F5DF3}" srcOrd="1" destOrd="0" parTransId="{887BD3D1-E6F4-4342-B86E-55AECA09DB16}" sibTransId="{7C8FD59E-93D2-40F8-9CCB-CC1AA9936976}"/>
    <dgm:cxn modelId="{EC13B3E9-14FE-4BA3-99A8-4CC845591B64}" type="presOf" srcId="{F68E885B-04C0-46F4-B796-7798307C7ACE}" destId="{D299CC9C-8D9B-4DBF-BEB5-155B91F1E6ED}" srcOrd="0" destOrd="0" presId="urn:microsoft.com/office/officeart/2005/8/layout/vList2"/>
    <dgm:cxn modelId="{FE230652-87B1-40CB-A4F4-6E517F665786}" type="presParOf" srcId="{62D42D80-CAD3-4B23-B6D7-DFD130B5E84B}" destId="{BB1AD52C-E695-449E-A5DC-3A33DEAC1F56}" srcOrd="0" destOrd="0" presId="urn:microsoft.com/office/officeart/2005/8/layout/vList2"/>
    <dgm:cxn modelId="{BAE89E97-37A0-4F81-A3D6-2C2E70DF7ACD}" type="presParOf" srcId="{62D42D80-CAD3-4B23-B6D7-DFD130B5E84B}" destId="{0E748571-2E4B-4A29-9F06-E4EC7ECE93BD}" srcOrd="1" destOrd="0" presId="urn:microsoft.com/office/officeart/2005/8/layout/vList2"/>
    <dgm:cxn modelId="{46F90A30-C418-42B8-A22D-DC674A82961B}" type="presParOf" srcId="{62D42D80-CAD3-4B23-B6D7-DFD130B5E84B}" destId="{30514546-C30E-49B7-AF26-8B6BFEE0F0AD}" srcOrd="2" destOrd="0" presId="urn:microsoft.com/office/officeart/2005/8/layout/vList2"/>
    <dgm:cxn modelId="{E4387A4A-E574-4E35-8ACD-A3076173D2C6}" type="presParOf" srcId="{62D42D80-CAD3-4B23-B6D7-DFD130B5E84B}" destId="{332BF3B9-F77E-482D-BA82-B975EB30E0EA}" srcOrd="3" destOrd="0" presId="urn:microsoft.com/office/officeart/2005/8/layout/vList2"/>
    <dgm:cxn modelId="{BE4A5F1F-D71D-49C7-A1F3-2BA83844DD77}" type="presParOf" srcId="{62D42D80-CAD3-4B23-B6D7-DFD130B5E84B}" destId="{23D0795D-F49A-41A4-A3EC-A4C1D0986284}" srcOrd="4" destOrd="0" presId="urn:microsoft.com/office/officeart/2005/8/layout/vList2"/>
    <dgm:cxn modelId="{127C545A-F883-400E-9B7C-413184E3F161}" type="presParOf" srcId="{62D42D80-CAD3-4B23-B6D7-DFD130B5E84B}" destId="{633C6643-6112-415C-8EB6-7610509856A3}" srcOrd="5" destOrd="0" presId="urn:microsoft.com/office/officeart/2005/8/layout/vList2"/>
    <dgm:cxn modelId="{EAFB5EDF-4D04-478A-A0CD-C667448B85AD}" type="presParOf" srcId="{62D42D80-CAD3-4B23-B6D7-DFD130B5E84B}" destId="{D299CC9C-8D9B-4DBF-BEB5-155B91F1E6ED}" srcOrd="6" destOrd="0" presId="urn:microsoft.com/office/officeart/2005/8/layout/vList2"/>
    <dgm:cxn modelId="{7F4EBDBB-0CE8-4065-A72A-38D42B5A1E1C}" type="presParOf" srcId="{62D42D80-CAD3-4B23-B6D7-DFD130B5E84B}" destId="{A3855460-E7F1-4A27-88CC-A988B1FDB61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E2BE1-0DD3-4639-9F80-5F73406843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83BED96-820C-4559-B255-1EC986FBB6C7}">
      <dgm:prSet phldrT="[Text]"/>
      <dgm:spPr/>
      <dgm:t>
        <a:bodyPr/>
        <a:lstStyle/>
        <a:p>
          <a:r>
            <a:rPr lang="en-US"/>
            <a:t>Evaluation by the designer within the design process.</a:t>
          </a:r>
          <a:endParaRPr lang="en-IN"/>
        </a:p>
      </dgm:t>
    </dgm:pt>
    <dgm:pt modelId="{2E874ECC-F98F-4EAE-95BA-84DDD6CB709C}" type="parTrans" cxnId="{9645B9B1-1FDD-4336-9B97-6257950C9541}">
      <dgm:prSet/>
      <dgm:spPr/>
      <dgm:t>
        <a:bodyPr/>
        <a:lstStyle/>
        <a:p>
          <a:endParaRPr lang="en-IN"/>
        </a:p>
      </dgm:t>
    </dgm:pt>
    <dgm:pt modelId="{E59D0C0A-8BC1-490A-8982-3E72EFB7CE37}" type="sibTrans" cxnId="{9645B9B1-1FDD-4336-9B97-6257950C9541}">
      <dgm:prSet/>
      <dgm:spPr/>
      <dgm:t>
        <a:bodyPr/>
        <a:lstStyle/>
        <a:p>
          <a:endParaRPr lang="en-IN"/>
        </a:p>
      </dgm:t>
    </dgm:pt>
    <dgm:pt modelId="{BDA7BC87-6BD7-4549-9A5A-29F912E1130A}">
      <dgm:prSet/>
      <dgm:spPr/>
      <dgm:t>
        <a:bodyPr/>
        <a:lstStyle/>
        <a:p>
          <a:r>
            <a:rPr lang="en-US"/>
            <a:t>Evaluation by peers within the design process. </a:t>
          </a:r>
          <a:endParaRPr lang="en-US" dirty="0"/>
        </a:p>
      </dgm:t>
    </dgm:pt>
    <dgm:pt modelId="{A2089079-142E-4424-B472-E261A2D85CB7}" type="parTrans" cxnId="{0DB829D8-EC01-4A3F-9004-90CCF183AA98}">
      <dgm:prSet/>
      <dgm:spPr/>
      <dgm:t>
        <a:bodyPr/>
        <a:lstStyle/>
        <a:p>
          <a:endParaRPr lang="en-IN"/>
        </a:p>
      </dgm:t>
    </dgm:pt>
    <dgm:pt modelId="{26F8A84B-C6F3-4979-9211-971126A2F054}" type="sibTrans" cxnId="{0DB829D8-EC01-4A3F-9004-90CCF183AA98}">
      <dgm:prSet/>
      <dgm:spPr/>
      <dgm:t>
        <a:bodyPr/>
        <a:lstStyle/>
        <a:p>
          <a:endParaRPr lang="en-IN"/>
        </a:p>
      </dgm:t>
    </dgm:pt>
    <dgm:pt modelId="{0EC47A52-EFCF-471F-A044-407C531609C5}">
      <dgm:prSet/>
      <dgm:spPr/>
      <dgm:t>
        <a:bodyPr/>
        <a:lstStyle/>
        <a:p>
          <a:r>
            <a:rPr lang="en-US"/>
            <a:t>Analysis by outsiders once the architecture has been designed.</a:t>
          </a:r>
          <a:endParaRPr lang="en-US" dirty="0"/>
        </a:p>
      </dgm:t>
    </dgm:pt>
    <dgm:pt modelId="{7A982B87-6A0E-408A-BB66-2557A82B5FD4}" type="parTrans" cxnId="{741D921E-E6FD-4A5D-A6B8-E76982708E35}">
      <dgm:prSet/>
      <dgm:spPr/>
      <dgm:t>
        <a:bodyPr/>
        <a:lstStyle/>
        <a:p>
          <a:endParaRPr lang="en-IN"/>
        </a:p>
      </dgm:t>
    </dgm:pt>
    <dgm:pt modelId="{67A55CF1-FD4D-4C0D-83BA-59FD50254C74}" type="sibTrans" cxnId="{741D921E-E6FD-4A5D-A6B8-E76982708E35}">
      <dgm:prSet/>
      <dgm:spPr/>
      <dgm:t>
        <a:bodyPr/>
        <a:lstStyle/>
        <a:p>
          <a:endParaRPr lang="en-IN"/>
        </a:p>
      </dgm:t>
    </dgm:pt>
    <dgm:pt modelId="{3727D08A-2D4B-460B-BA72-904BDAB2B6E1}" type="pres">
      <dgm:prSet presAssocID="{A29E2BE1-0DD3-4639-9F80-5F734068431D}" presName="Name0" presStyleCnt="0">
        <dgm:presLayoutVars>
          <dgm:dir/>
          <dgm:resizeHandles val="exact"/>
        </dgm:presLayoutVars>
      </dgm:prSet>
      <dgm:spPr/>
    </dgm:pt>
    <dgm:pt modelId="{7464DBA4-A296-401A-AAF8-46ECA08B1E6B}" type="pres">
      <dgm:prSet presAssocID="{783BED96-820C-4559-B255-1EC986FBB6C7}" presName="node" presStyleLbl="node1" presStyleIdx="0" presStyleCnt="3">
        <dgm:presLayoutVars>
          <dgm:bulletEnabled val="1"/>
        </dgm:presLayoutVars>
      </dgm:prSet>
      <dgm:spPr/>
    </dgm:pt>
    <dgm:pt modelId="{2019EBBA-6B1A-4D84-8608-4FFC842705E5}" type="pres">
      <dgm:prSet presAssocID="{E59D0C0A-8BC1-490A-8982-3E72EFB7CE37}" presName="sibTrans" presStyleCnt="0"/>
      <dgm:spPr/>
    </dgm:pt>
    <dgm:pt modelId="{7B7D6BD1-8EB4-44C0-A37B-E68D6473981B}" type="pres">
      <dgm:prSet presAssocID="{BDA7BC87-6BD7-4549-9A5A-29F912E1130A}" presName="node" presStyleLbl="node1" presStyleIdx="1" presStyleCnt="3">
        <dgm:presLayoutVars>
          <dgm:bulletEnabled val="1"/>
        </dgm:presLayoutVars>
      </dgm:prSet>
      <dgm:spPr/>
    </dgm:pt>
    <dgm:pt modelId="{215D6CC1-35FD-419E-8AE4-E7DFDE047E4A}" type="pres">
      <dgm:prSet presAssocID="{26F8A84B-C6F3-4979-9211-971126A2F054}" presName="sibTrans" presStyleCnt="0"/>
      <dgm:spPr/>
    </dgm:pt>
    <dgm:pt modelId="{D1D50ADC-2322-4300-BBFE-5B4D01EA8B2D}" type="pres">
      <dgm:prSet presAssocID="{0EC47A52-EFCF-471F-A044-407C531609C5}" presName="node" presStyleLbl="node1" presStyleIdx="2" presStyleCnt="3">
        <dgm:presLayoutVars>
          <dgm:bulletEnabled val="1"/>
        </dgm:presLayoutVars>
      </dgm:prSet>
      <dgm:spPr/>
    </dgm:pt>
  </dgm:ptLst>
  <dgm:cxnLst>
    <dgm:cxn modelId="{741D921E-E6FD-4A5D-A6B8-E76982708E35}" srcId="{A29E2BE1-0DD3-4639-9F80-5F734068431D}" destId="{0EC47A52-EFCF-471F-A044-407C531609C5}" srcOrd="2" destOrd="0" parTransId="{7A982B87-6A0E-408A-BB66-2557A82B5FD4}" sibTransId="{67A55CF1-FD4D-4C0D-83BA-59FD50254C74}"/>
    <dgm:cxn modelId="{CD6D271F-22EC-4F4A-8274-62BA170666FA}" type="presOf" srcId="{783BED96-820C-4559-B255-1EC986FBB6C7}" destId="{7464DBA4-A296-401A-AAF8-46ECA08B1E6B}" srcOrd="0" destOrd="0" presId="urn:microsoft.com/office/officeart/2005/8/layout/hList6"/>
    <dgm:cxn modelId="{47CA694A-6D74-476F-8B27-CE6D4BD6919A}" type="presOf" srcId="{0EC47A52-EFCF-471F-A044-407C531609C5}" destId="{D1D50ADC-2322-4300-BBFE-5B4D01EA8B2D}" srcOrd="0" destOrd="0" presId="urn:microsoft.com/office/officeart/2005/8/layout/hList6"/>
    <dgm:cxn modelId="{2C544E8D-77E4-4FF0-8DE1-088CF29F085B}" type="presOf" srcId="{A29E2BE1-0DD3-4639-9F80-5F734068431D}" destId="{3727D08A-2D4B-460B-BA72-904BDAB2B6E1}" srcOrd="0" destOrd="0" presId="urn:microsoft.com/office/officeart/2005/8/layout/hList6"/>
    <dgm:cxn modelId="{B9EAADA8-ACA4-4C1E-9373-BD5A616F87FA}" type="presOf" srcId="{BDA7BC87-6BD7-4549-9A5A-29F912E1130A}" destId="{7B7D6BD1-8EB4-44C0-A37B-E68D6473981B}" srcOrd="0" destOrd="0" presId="urn:microsoft.com/office/officeart/2005/8/layout/hList6"/>
    <dgm:cxn modelId="{9645B9B1-1FDD-4336-9B97-6257950C9541}" srcId="{A29E2BE1-0DD3-4639-9F80-5F734068431D}" destId="{783BED96-820C-4559-B255-1EC986FBB6C7}" srcOrd="0" destOrd="0" parTransId="{2E874ECC-F98F-4EAE-95BA-84DDD6CB709C}" sibTransId="{E59D0C0A-8BC1-490A-8982-3E72EFB7CE37}"/>
    <dgm:cxn modelId="{0DB829D8-EC01-4A3F-9004-90CCF183AA98}" srcId="{A29E2BE1-0DD3-4639-9F80-5F734068431D}" destId="{BDA7BC87-6BD7-4549-9A5A-29F912E1130A}" srcOrd="1" destOrd="0" parTransId="{A2089079-142E-4424-B472-E261A2D85CB7}" sibTransId="{26F8A84B-C6F3-4979-9211-971126A2F054}"/>
    <dgm:cxn modelId="{903EC564-09CE-4640-8D1F-EC4448E2696C}" type="presParOf" srcId="{3727D08A-2D4B-460B-BA72-904BDAB2B6E1}" destId="{7464DBA4-A296-401A-AAF8-46ECA08B1E6B}" srcOrd="0" destOrd="0" presId="urn:microsoft.com/office/officeart/2005/8/layout/hList6"/>
    <dgm:cxn modelId="{E8FFE47F-BBEA-469B-9BBD-9ED095060C6B}" type="presParOf" srcId="{3727D08A-2D4B-460B-BA72-904BDAB2B6E1}" destId="{2019EBBA-6B1A-4D84-8608-4FFC842705E5}" srcOrd="1" destOrd="0" presId="urn:microsoft.com/office/officeart/2005/8/layout/hList6"/>
    <dgm:cxn modelId="{E718D917-5B91-4A29-AC60-3823BE77A49F}" type="presParOf" srcId="{3727D08A-2D4B-460B-BA72-904BDAB2B6E1}" destId="{7B7D6BD1-8EB4-44C0-A37B-E68D6473981B}" srcOrd="2" destOrd="0" presId="urn:microsoft.com/office/officeart/2005/8/layout/hList6"/>
    <dgm:cxn modelId="{04E5A021-9EE4-44AA-A338-14BC370B1463}" type="presParOf" srcId="{3727D08A-2D4B-460B-BA72-904BDAB2B6E1}" destId="{215D6CC1-35FD-419E-8AE4-E7DFDE047E4A}" srcOrd="3" destOrd="0" presId="urn:microsoft.com/office/officeart/2005/8/layout/hList6"/>
    <dgm:cxn modelId="{98997DED-E21E-46B0-A7DD-4C7E7838AB9F}" type="presParOf" srcId="{3727D08A-2D4B-460B-BA72-904BDAB2B6E1}" destId="{D1D50ADC-2322-4300-BBFE-5B4D01EA8B2D}"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BE6DE9-E612-412C-8080-5311350FE3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CDC6D58-7DD0-4807-9C58-779F291D2E0B}">
      <dgm:prSet phldrT="[Text]"/>
      <dgm:spPr/>
      <dgm:t>
        <a:bodyPr/>
        <a:lstStyle/>
        <a:p>
          <a:r>
            <a:rPr lang="en-US"/>
            <a:t>In this step the evaluation team performs the same activities as in step 6, using the highest-ranked, newly generated scenarios. </a:t>
          </a:r>
          <a:endParaRPr lang="en-IN"/>
        </a:p>
      </dgm:t>
    </dgm:pt>
    <dgm:pt modelId="{F48FF90D-AB47-4EDD-97AB-E7938C86EEFE}" type="parTrans" cxnId="{C41BCEC3-A96A-4185-902A-92AF57B6642B}">
      <dgm:prSet/>
      <dgm:spPr/>
      <dgm:t>
        <a:bodyPr/>
        <a:lstStyle/>
        <a:p>
          <a:endParaRPr lang="en-IN"/>
        </a:p>
      </dgm:t>
    </dgm:pt>
    <dgm:pt modelId="{440D482C-A699-44AE-8533-D60B44025887}" type="sibTrans" cxnId="{C41BCEC3-A96A-4185-902A-92AF57B6642B}">
      <dgm:prSet/>
      <dgm:spPr/>
      <dgm:t>
        <a:bodyPr/>
        <a:lstStyle/>
        <a:p>
          <a:endParaRPr lang="en-IN"/>
        </a:p>
      </dgm:t>
    </dgm:pt>
    <dgm:pt modelId="{EA86D3F7-68D8-4E72-AAD4-285B4CC4E77F}">
      <dgm:prSet/>
      <dgm:spPr/>
      <dgm:t>
        <a:bodyPr/>
        <a:lstStyle/>
        <a:p>
          <a:r>
            <a:rPr lang="en-US"/>
            <a:t>The evaluation team guides the architect in the process of carrying out the highest ranked new scenarios. </a:t>
          </a:r>
          <a:endParaRPr lang="en-US" dirty="0"/>
        </a:p>
      </dgm:t>
    </dgm:pt>
    <dgm:pt modelId="{39863DF1-DEA9-4498-BDA3-AF36818741DB}" type="parTrans" cxnId="{44DD5018-2FEC-4F73-898F-6B7397FC05D7}">
      <dgm:prSet/>
      <dgm:spPr/>
      <dgm:t>
        <a:bodyPr/>
        <a:lstStyle/>
        <a:p>
          <a:endParaRPr lang="en-IN"/>
        </a:p>
      </dgm:t>
    </dgm:pt>
    <dgm:pt modelId="{4F63F6FC-9E00-4EE0-9364-ACD383D44CE5}" type="sibTrans" cxnId="{44DD5018-2FEC-4F73-898F-6B7397FC05D7}">
      <dgm:prSet/>
      <dgm:spPr/>
      <dgm:t>
        <a:bodyPr/>
        <a:lstStyle/>
        <a:p>
          <a:endParaRPr lang="en-IN"/>
        </a:p>
      </dgm:t>
    </dgm:pt>
    <dgm:pt modelId="{5B51F2E4-A605-45C3-AD1B-3C105AE354D4}">
      <dgm:prSet/>
      <dgm:spPr/>
      <dgm:t>
        <a:bodyPr/>
        <a:lstStyle/>
        <a:p>
          <a:r>
            <a:rPr lang="en-US" dirty="0"/>
            <a:t>The architect explains how relevant architectural decisions contribute to realizing each one. </a:t>
          </a:r>
        </a:p>
      </dgm:t>
    </dgm:pt>
    <dgm:pt modelId="{20556564-519F-475A-9377-2DB37AA12457}" type="parTrans" cxnId="{FEEED27B-96C9-4074-BD63-F136EE050B72}">
      <dgm:prSet/>
      <dgm:spPr/>
      <dgm:t>
        <a:bodyPr/>
        <a:lstStyle/>
        <a:p>
          <a:endParaRPr lang="en-IN"/>
        </a:p>
      </dgm:t>
    </dgm:pt>
    <dgm:pt modelId="{5A668098-CC86-4499-BC97-6500D0937114}" type="sibTrans" cxnId="{FEEED27B-96C9-4074-BD63-F136EE050B72}">
      <dgm:prSet/>
      <dgm:spPr/>
      <dgm:t>
        <a:bodyPr/>
        <a:lstStyle/>
        <a:p>
          <a:endParaRPr lang="en-IN"/>
        </a:p>
      </dgm:t>
    </dgm:pt>
    <dgm:pt modelId="{58426FE0-69FA-470D-B8FE-9C13A4928BCC}">
      <dgm:prSet/>
      <dgm:spPr/>
      <dgm:t>
        <a:bodyPr/>
        <a:lstStyle/>
        <a:p>
          <a:r>
            <a:rPr lang="en-US" dirty="0"/>
            <a:t>This step might cover the top 5-10 scenarios, as time permits.</a:t>
          </a:r>
        </a:p>
      </dgm:t>
    </dgm:pt>
    <dgm:pt modelId="{C565ED52-A1A3-43D4-84C0-FEA7CB3B8222}" type="parTrans" cxnId="{D6120CC3-F744-4DF2-B2ED-A0A98991294D}">
      <dgm:prSet/>
      <dgm:spPr/>
      <dgm:t>
        <a:bodyPr/>
        <a:lstStyle/>
        <a:p>
          <a:endParaRPr lang="en-IN"/>
        </a:p>
      </dgm:t>
    </dgm:pt>
    <dgm:pt modelId="{16431EAF-03C2-4C5D-B68B-8F1F8C6DC62D}" type="sibTrans" cxnId="{D6120CC3-F744-4DF2-B2ED-A0A98991294D}">
      <dgm:prSet/>
      <dgm:spPr/>
      <dgm:t>
        <a:bodyPr/>
        <a:lstStyle/>
        <a:p>
          <a:endParaRPr lang="en-IN"/>
        </a:p>
      </dgm:t>
    </dgm:pt>
    <dgm:pt modelId="{4C148D03-511C-4787-AAEF-3069AC6C956B}" type="pres">
      <dgm:prSet presAssocID="{6FBE6DE9-E612-412C-8080-5311350FE313}" presName="linear" presStyleCnt="0">
        <dgm:presLayoutVars>
          <dgm:animLvl val="lvl"/>
          <dgm:resizeHandles val="exact"/>
        </dgm:presLayoutVars>
      </dgm:prSet>
      <dgm:spPr/>
    </dgm:pt>
    <dgm:pt modelId="{1D196AC7-B212-4A59-8967-642F4A1CDC95}" type="pres">
      <dgm:prSet presAssocID="{BCDC6D58-7DD0-4807-9C58-779F291D2E0B}" presName="parentText" presStyleLbl="node1" presStyleIdx="0" presStyleCnt="4">
        <dgm:presLayoutVars>
          <dgm:chMax val="0"/>
          <dgm:bulletEnabled val="1"/>
        </dgm:presLayoutVars>
      </dgm:prSet>
      <dgm:spPr/>
    </dgm:pt>
    <dgm:pt modelId="{EEBA063C-6E8D-4160-BD4F-3DAB45F61B6F}" type="pres">
      <dgm:prSet presAssocID="{440D482C-A699-44AE-8533-D60B44025887}" presName="spacer" presStyleCnt="0"/>
      <dgm:spPr/>
    </dgm:pt>
    <dgm:pt modelId="{AF436BA7-2AB1-4470-9FE4-39270000A8C9}" type="pres">
      <dgm:prSet presAssocID="{EA86D3F7-68D8-4E72-AAD4-285B4CC4E77F}" presName="parentText" presStyleLbl="node1" presStyleIdx="1" presStyleCnt="4">
        <dgm:presLayoutVars>
          <dgm:chMax val="0"/>
          <dgm:bulletEnabled val="1"/>
        </dgm:presLayoutVars>
      </dgm:prSet>
      <dgm:spPr/>
    </dgm:pt>
    <dgm:pt modelId="{3553F740-7302-4FEC-85A0-76197D9B1D79}" type="pres">
      <dgm:prSet presAssocID="{4F63F6FC-9E00-4EE0-9364-ACD383D44CE5}" presName="spacer" presStyleCnt="0"/>
      <dgm:spPr/>
    </dgm:pt>
    <dgm:pt modelId="{A70C50A6-4146-4BDA-B951-032030DEB67E}" type="pres">
      <dgm:prSet presAssocID="{5B51F2E4-A605-45C3-AD1B-3C105AE354D4}" presName="parentText" presStyleLbl="node1" presStyleIdx="2" presStyleCnt="4">
        <dgm:presLayoutVars>
          <dgm:chMax val="0"/>
          <dgm:bulletEnabled val="1"/>
        </dgm:presLayoutVars>
      </dgm:prSet>
      <dgm:spPr/>
    </dgm:pt>
    <dgm:pt modelId="{BFFCD163-1AE4-4BE4-99DE-85F97E3B21C0}" type="pres">
      <dgm:prSet presAssocID="{5A668098-CC86-4499-BC97-6500D0937114}" presName="spacer" presStyleCnt="0"/>
      <dgm:spPr/>
    </dgm:pt>
    <dgm:pt modelId="{775C8B34-86D9-4396-A346-5A274C63E323}" type="pres">
      <dgm:prSet presAssocID="{58426FE0-69FA-470D-B8FE-9C13A4928BCC}" presName="parentText" presStyleLbl="node1" presStyleIdx="3" presStyleCnt="4">
        <dgm:presLayoutVars>
          <dgm:chMax val="0"/>
          <dgm:bulletEnabled val="1"/>
        </dgm:presLayoutVars>
      </dgm:prSet>
      <dgm:spPr/>
    </dgm:pt>
  </dgm:ptLst>
  <dgm:cxnLst>
    <dgm:cxn modelId="{44DD5018-2FEC-4F73-898F-6B7397FC05D7}" srcId="{6FBE6DE9-E612-412C-8080-5311350FE313}" destId="{EA86D3F7-68D8-4E72-AAD4-285B4CC4E77F}" srcOrd="1" destOrd="0" parTransId="{39863DF1-DEA9-4498-BDA3-AF36818741DB}" sibTransId="{4F63F6FC-9E00-4EE0-9364-ACD383D44CE5}"/>
    <dgm:cxn modelId="{A06A0842-FC79-48D4-BEE1-E03FA1108116}" type="presOf" srcId="{5B51F2E4-A605-45C3-AD1B-3C105AE354D4}" destId="{A70C50A6-4146-4BDA-B951-032030DEB67E}" srcOrd="0" destOrd="0" presId="urn:microsoft.com/office/officeart/2005/8/layout/vList2"/>
    <dgm:cxn modelId="{FEEED27B-96C9-4074-BD63-F136EE050B72}" srcId="{6FBE6DE9-E612-412C-8080-5311350FE313}" destId="{5B51F2E4-A605-45C3-AD1B-3C105AE354D4}" srcOrd="2" destOrd="0" parTransId="{20556564-519F-475A-9377-2DB37AA12457}" sibTransId="{5A668098-CC86-4499-BC97-6500D0937114}"/>
    <dgm:cxn modelId="{D6120CC3-F744-4DF2-B2ED-A0A98991294D}" srcId="{6FBE6DE9-E612-412C-8080-5311350FE313}" destId="{58426FE0-69FA-470D-B8FE-9C13A4928BCC}" srcOrd="3" destOrd="0" parTransId="{C565ED52-A1A3-43D4-84C0-FEA7CB3B8222}" sibTransId="{16431EAF-03C2-4C5D-B68B-8F1F8C6DC62D}"/>
    <dgm:cxn modelId="{C41BCEC3-A96A-4185-902A-92AF57B6642B}" srcId="{6FBE6DE9-E612-412C-8080-5311350FE313}" destId="{BCDC6D58-7DD0-4807-9C58-779F291D2E0B}" srcOrd="0" destOrd="0" parTransId="{F48FF90D-AB47-4EDD-97AB-E7938C86EEFE}" sibTransId="{440D482C-A699-44AE-8533-D60B44025887}"/>
    <dgm:cxn modelId="{82286ED1-1112-4E81-AEB4-169013873BA0}" type="presOf" srcId="{EA86D3F7-68D8-4E72-AAD4-285B4CC4E77F}" destId="{AF436BA7-2AB1-4470-9FE4-39270000A8C9}" srcOrd="0" destOrd="0" presId="urn:microsoft.com/office/officeart/2005/8/layout/vList2"/>
    <dgm:cxn modelId="{5384A9E8-C307-4682-9B51-D00FB875233C}" type="presOf" srcId="{BCDC6D58-7DD0-4807-9C58-779F291D2E0B}" destId="{1D196AC7-B212-4A59-8967-642F4A1CDC95}" srcOrd="0" destOrd="0" presId="urn:microsoft.com/office/officeart/2005/8/layout/vList2"/>
    <dgm:cxn modelId="{14D854E9-065D-4B55-A37E-1FB3A66BDC3C}" type="presOf" srcId="{58426FE0-69FA-470D-B8FE-9C13A4928BCC}" destId="{775C8B34-86D9-4396-A346-5A274C63E323}" srcOrd="0" destOrd="0" presId="urn:microsoft.com/office/officeart/2005/8/layout/vList2"/>
    <dgm:cxn modelId="{06673CF9-FE77-4905-B5D7-D17E52664F27}" type="presOf" srcId="{6FBE6DE9-E612-412C-8080-5311350FE313}" destId="{4C148D03-511C-4787-AAEF-3069AC6C956B}" srcOrd="0" destOrd="0" presId="urn:microsoft.com/office/officeart/2005/8/layout/vList2"/>
    <dgm:cxn modelId="{BBFFA416-977A-473F-BC2F-C9407207E05C}" type="presParOf" srcId="{4C148D03-511C-4787-AAEF-3069AC6C956B}" destId="{1D196AC7-B212-4A59-8967-642F4A1CDC95}" srcOrd="0" destOrd="0" presId="urn:microsoft.com/office/officeart/2005/8/layout/vList2"/>
    <dgm:cxn modelId="{E3398390-92C1-493C-A851-D62E1FD82ABC}" type="presParOf" srcId="{4C148D03-511C-4787-AAEF-3069AC6C956B}" destId="{EEBA063C-6E8D-4160-BD4F-3DAB45F61B6F}" srcOrd="1" destOrd="0" presId="urn:microsoft.com/office/officeart/2005/8/layout/vList2"/>
    <dgm:cxn modelId="{8DE9D1BB-541E-40D6-B9F7-268420F7C7D6}" type="presParOf" srcId="{4C148D03-511C-4787-AAEF-3069AC6C956B}" destId="{AF436BA7-2AB1-4470-9FE4-39270000A8C9}" srcOrd="2" destOrd="0" presId="urn:microsoft.com/office/officeart/2005/8/layout/vList2"/>
    <dgm:cxn modelId="{20307256-71BC-4466-90D4-389C40CF04DD}" type="presParOf" srcId="{4C148D03-511C-4787-AAEF-3069AC6C956B}" destId="{3553F740-7302-4FEC-85A0-76197D9B1D79}" srcOrd="3" destOrd="0" presId="urn:microsoft.com/office/officeart/2005/8/layout/vList2"/>
    <dgm:cxn modelId="{D0A361BF-BF9A-4BDE-8C1D-1B59BBF33C55}" type="presParOf" srcId="{4C148D03-511C-4787-AAEF-3069AC6C956B}" destId="{A70C50A6-4146-4BDA-B951-032030DEB67E}" srcOrd="4" destOrd="0" presId="urn:microsoft.com/office/officeart/2005/8/layout/vList2"/>
    <dgm:cxn modelId="{E0AAE73B-DF1C-448E-B1BF-D495DF7A23B8}" type="presParOf" srcId="{4C148D03-511C-4787-AAEF-3069AC6C956B}" destId="{BFFCD163-1AE4-4BE4-99DE-85F97E3B21C0}" srcOrd="5" destOrd="0" presId="urn:microsoft.com/office/officeart/2005/8/layout/vList2"/>
    <dgm:cxn modelId="{87287039-EF4A-472E-9D15-6784BC6ECBB8}" type="presParOf" srcId="{4C148D03-511C-4787-AAEF-3069AC6C956B}" destId="{775C8B34-86D9-4396-A346-5A274C63E32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93C3902-F1D0-4FD3-A609-BDC948DF6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687E9D-E1CF-4852-82BC-FC26F79E4632}">
      <dgm:prSet phldrT="[Text]"/>
      <dgm:spPr/>
      <dgm:t>
        <a:bodyPr/>
        <a:lstStyle/>
        <a:p>
          <a:r>
            <a:rPr lang="en-US"/>
            <a:t>The evaluation team confers privately to group risks into risk themes, based on some common underlying concern or systemic deficiency. </a:t>
          </a:r>
          <a:endParaRPr lang="en-IN"/>
        </a:p>
      </dgm:t>
    </dgm:pt>
    <dgm:pt modelId="{F0D6AD2C-3848-4FA2-98E5-B73B8E620C94}" type="parTrans" cxnId="{2D0AD84B-B822-415D-AF90-355E42A01427}">
      <dgm:prSet/>
      <dgm:spPr/>
      <dgm:t>
        <a:bodyPr/>
        <a:lstStyle/>
        <a:p>
          <a:endParaRPr lang="en-IN"/>
        </a:p>
      </dgm:t>
    </dgm:pt>
    <dgm:pt modelId="{D3B021EE-792B-4DEA-9882-4056DE8801DD}" type="sibTrans" cxnId="{2D0AD84B-B822-415D-AF90-355E42A01427}">
      <dgm:prSet/>
      <dgm:spPr/>
      <dgm:t>
        <a:bodyPr/>
        <a:lstStyle/>
        <a:p>
          <a:endParaRPr lang="en-IN"/>
        </a:p>
      </dgm:t>
    </dgm:pt>
    <dgm:pt modelId="{82556EA7-FAB3-4BE8-A8CF-8BBC15CCC849}">
      <dgm:prSet/>
      <dgm:spPr/>
      <dgm:t>
        <a:bodyPr/>
        <a:lstStyle/>
        <a:p>
          <a:r>
            <a:rPr lang="en-US" dirty="0"/>
            <a:t>For example, a group of risks about inadequate or out-of-date documentation might be grouped into a risk theme stating that documentation is given insufficient consideration. </a:t>
          </a:r>
        </a:p>
      </dgm:t>
    </dgm:pt>
    <dgm:pt modelId="{BA49E9BC-81AA-42B4-BA71-EE601557DB45}" type="parTrans" cxnId="{C06EC027-EC97-42B2-96E9-59980D95E23A}">
      <dgm:prSet/>
      <dgm:spPr/>
      <dgm:t>
        <a:bodyPr/>
        <a:lstStyle/>
        <a:p>
          <a:endParaRPr lang="en-IN"/>
        </a:p>
      </dgm:t>
    </dgm:pt>
    <dgm:pt modelId="{877CCDB9-9D08-4FAE-A808-FA17E737ACED}" type="sibTrans" cxnId="{C06EC027-EC97-42B2-96E9-59980D95E23A}">
      <dgm:prSet/>
      <dgm:spPr/>
      <dgm:t>
        <a:bodyPr/>
        <a:lstStyle/>
        <a:p>
          <a:endParaRPr lang="en-IN"/>
        </a:p>
      </dgm:t>
    </dgm:pt>
    <dgm:pt modelId="{11F7F2E0-77C8-42F5-8B75-887CE7C7E387}">
      <dgm:prSet/>
      <dgm:spPr/>
      <dgm:t>
        <a:bodyPr/>
        <a:lstStyle/>
        <a:p>
          <a:r>
            <a:rPr lang="en-US"/>
            <a:t>A group of risks about the system’s inability to function in the face of various hardware and/or software failures might lead to a risk theme about insufficient attention to backup capability or providing high availability. </a:t>
          </a:r>
          <a:endParaRPr lang="en-US" dirty="0"/>
        </a:p>
      </dgm:t>
    </dgm:pt>
    <dgm:pt modelId="{1DA0B70F-8E3F-4763-92F1-3EF322B12E86}" type="parTrans" cxnId="{DBC3F32A-F198-46DE-AE57-010DF6BF6AD6}">
      <dgm:prSet/>
      <dgm:spPr/>
      <dgm:t>
        <a:bodyPr/>
        <a:lstStyle/>
        <a:p>
          <a:endParaRPr lang="en-IN"/>
        </a:p>
      </dgm:t>
    </dgm:pt>
    <dgm:pt modelId="{D51F5593-E9F1-4448-8D5F-D73DDB8D2D50}" type="sibTrans" cxnId="{DBC3F32A-F198-46DE-AE57-010DF6BF6AD6}">
      <dgm:prSet/>
      <dgm:spPr/>
      <dgm:t>
        <a:bodyPr/>
        <a:lstStyle/>
        <a:p>
          <a:endParaRPr lang="en-IN"/>
        </a:p>
      </dgm:t>
    </dgm:pt>
    <dgm:pt modelId="{E77FA0D5-5451-4D4A-ABD9-74AC6FCCC06C}">
      <dgm:prSet/>
      <dgm:spPr/>
      <dgm:t>
        <a:bodyPr/>
        <a:lstStyle/>
        <a:p>
          <a:r>
            <a:rPr lang="en-US"/>
            <a:t>For each risk theme, the evaluation team identifies which of the business drivers listed in step 2 are affected. </a:t>
          </a:r>
          <a:endParaRPr lang="en-US" dirty="0"/>
        </a:p>
      </dgm:t>
    </dgm:pt>
    <dgm:pt modelId="{C0CA3358-BF10-4D31-87EE-3B205663005F}" type="parTrans" cxnId="{06B5F477-F66D-4404-85EF-56AAA5EA04EB}">
      <dgm:prSet/>
      <dgm:spPr/>
      <dgm:t>
        <a:bodyPr/>
        <a:lstStyle/>
        <a:p>
          <a:endParaRPr lang="en-IN"/>
        </a:p>
      </dgm:t>
    </dgm:pt>
    <dgm:pt modelId="{F8774E7F-F1F7-47B5-8C4A-EF3092B42194}" type="sibTrans" cxnId="{06B5F477-F66D-4404-85EF-56AAA5EA04EB}">
      <dgm:prSet/>
      <dgm:spPr/>
      <dgm:t>
        <a:bodyPr/>
        <a:lstStyle/>
        <a:p>
          <a:endParaRPr lang="en-IN"/>
        </a:p>
      </dgm:t>
    </dgm:pt>
    <dgm:pt modelId="{295D9B91-6A67-4938-9BE0-D4C7BA8C9E81}">
      <dgm:prSet/>
      <dgm:spPr/>
      <dgm:t>
        <a:bodyPr/>
        <a:lstStyle/>
        <a:p>
          <a:r>
            <a:rPr lang="en-US"/>
            <a:t>This elevates the risks that were uncovered to the attention of management, who cares about the business drivers.</a:t>
          </a:r>
          <a:endParaRPr lang="en-US" dirty="0"/>
        </a:p>
      </dgm:t>
    </dgm:pt>
    <dgm:pt modelId="{433EC2F1-DCF6-47A3-83E1-0A53F10D1635}" type="parTrans" cxnId="{9A0AFBB1-1D3E-4876-B447-14C9AA6473CB}">
      <dgm:prSet/>
      <dgm:spPr/>
      <dgm:t>
        <a:bodyPr/>
        <a:lstStyle/>
        <a:p>
          <a:endParaRPr lang="en-IN"/>
        </a:p>
      </dgm:t>
    </dgm:pt>
    <dgm:pt modelId="{DCBE221B-856E-4949-A9E5-D0D9D7B163AD}" type="sibTrans" cxnId="{9A0AFBB1-1D3E-4876-B447-14C9AA6473CB}">
      <dgm:prSet/>
      <dgm:spPr/>
      <dgm:t>
        <a:bodyPr/>
        <a:lstStyle/>
        <a:p>
          <a:endParaRPr lang="en-IN"/>
        </a:p>
      </dgm:t>
    </dgm:pt>
    <dgm:pt modelId="{19A55191-B127-46AC-91B2-B68256B6838C}" type="pres">
      <dgm:prSet presAssocID="{093C3902-F1D0-4FD3-A609-BDC948DF60CA}" presName="linear" presStyleCnt="0">
        <dgm:presLayoutVars>
          <dgm:animLvl val="lvl"/>
          <dgm:resizeHandles val="exact"/>
        </dgm:presLayoutVars>
      </dgm:prSet>
      <dgm:spPr/>
    </dgm:pt>
    <dgm:pt modelId="{ECE3FE0B-949F-44AE-8CA0-E1025E32B796}" type="pres">
      <dgm:prSet presAssocID="{35687E9D-E1CF-4852-82BC-FC26F79E4632}" presName="parentText" presStyleLbl="node1" presStyleIdx="0" presStyleCnt="2">
        <dgm:presLayoutVars>
          <dgm:chMax val="0"/>
          <dgm:bulletEnabled val="1"/>
        </dgm:presLayoutVars>
      </dgm:prSet>
      <dgm:spPr/>
    </dgm:pt>
    <dgm:pt modelId="{46AD83BA-15A7-470B-9C53-BE779A4FC961}" type="pres">
      <dgm:prSet presAssocID="{35687E9D-E1CF-4852-82BC-FC26F79E4632}" presName="childText" presStyleLbl="revTx" presStyleIdx="0" presStyleCnt="2">
        <dgm:presLayoutVars>
          <dgm:bulletEnabled val="1"/>
        </dgm:presLayoutVars>
      </dgm:prSet>
      <dgm:spPr/>
    </dgm:pt>
    <dgm:pt modelId="{CBB8FF60-D16E-41BA-B28E-682AAB32D702}" type="pres">
      <dgm:prSet presAssocID="{E77FA0D5-5451-4D4A-ABD9-74AC6FCCC06C}" presName="parentText" presStyleLbl="node1" presStyleIdx="1" presStyleCnt="2">
        <dgm:presLayoutVars>
          <dgm:chMax val="0"/>
          <dgm:bulletEnabled val="1"/>
        </dgm:presLayoutVars>
      </dgm:prSet>
      <dgm:spPr/>
    </dgm:pt>
    <dgm:pt modelId="{49D28A77-6A6B-4636-8D53-877D63BAD140}" type="pres">
      <dgm:prSet presAssocID="{E77FA0D5-5451-4D4A-ABD9-74AC6FCCC06C}" presName="childText" presStyleLbl="revTx" presStyleIdx="1" presStyleCnt="2">
        <dgm:presLayoutVars>
          <dgm:bulletEnabled val="1"/>
        </dgm:presLayoutVars>
      </dgm:prSet>
      <dgm:spPr/>
    </dgm:pt>
  </dgm:ptLst>
  <dgm:cxnLst>
    <dgm:cxn modelId="{C06EC027-EC97-42B2-96E9-59980D95E23A}" srcId="{35687E9D-E1CF-4852-82BC-FC26F79E4632}" destId="{82556EA7-FAB3-4BE8-A8CF-8BBC15CCC849}" srcOrd="0" destOrd="0" parTransId="{BA49E9BC-81AA-42B4-BA71-EE601557DB45}" sibTransId="{877CCDB9-9D08-4FAE-A808-FA17E737ACED}"/>
    <dgm:cxn modelId="{DBC3F32A-F198-46DE-AE57-010DF6BF6AD6}" srcId="{35687E9D-E1CF-4852-82BC-FC26F79E4632}" destId="{11F7F2E0-77C8-42F5-8B75-887CE7C7E387}" srcOrd="1" destOrd="0" parTransId="{1DA0B70F-8E3F-4763-92F1-3EF322B12E86}" sibTransId="{D51F5593-E9F1-4448-8D5F-D73DDB8D2D50}"/>
    <dgm:cxn modelId="{2D0AD84B-B822-415D-AF90-355E42A01427}" srcId="{093C3902-F1D0-4FD3-A609-BDC948DF60CA}" destId="{35687E9D-E1CF-4852-82BC-FC26F79E4632}" srcOrd="0" destOrd="0" parTransId="{F0D6AD2C-3848-4FA2-98E5-B73B8E620C94}" sibTransId="{D3B021EE-792B-4DEA-9882-4056DE8801DD}"/>
    <dgm:cxn modelId="{846F3F6C-970A-4632-8490-14FCEC9E14AC}" type="presOf" srcId="{11F7F2E0-77C8-42F5-8B75-887CE7C7E387}" destId="{46AD83BA-15A7-470B-9C53-BE779A4FC961}" srcOrd="0" destOrd="1" presId="urn:microsoft.com/office/officeart/2005/8/layout/vList2"/>
    <dgm:cxn modelId="{06B5F477-F66D-4404-85EF-56AAA5EA04EB}" srcId="{093C3902-F1D0-4FD3-A609-BDC948DF60CA}" destId="{E77FA0D5-5451-4D4A-ABD9-74AC6FCCC06C}" srcOrd="1" destOrd="0" parTransId="{C0CA3358-BF10-4D31-87EE-3B205663005F}" sibTransId="{F8774E7F-F1F7-47B5-8C4A-EF3092B42194}"/>
    <dgm:cxn modelId="{230CDC7B-30D4-4FF6-B6A8-2F3E832A2821}" type="presOf" srcId="{82556EA7-FAB3-4BE8-A8CF-8BBC15CCC849}" destId="{46AD83BA-15A7-470B-9C53-BE779A4FC961}" srcOrd="0" destOrd="0" presId="urn:microsoft.com/office/officeart/2005/8/layout/vList2"/>
    <dgm:cxn modelId="{CF411C84-CBAE-42EC-A956-4088A013581A}" type="presOf" srcId="{35687E9D-E1CF-4852-82BC-FC26F79E4632}" destId="{ECE3FE0B-949F-44AE-8CA0-E1025E32B796}" srcOrd="0" destOrd="0" presId="urn:microsoft.com/office/officeart/2005/8/layout/vList2"/>
    <dgm:cxn modelId="{9A0AFBB1-1D3E-4876-B447-14C9AA6473CB}" srcId="{E77FA0D5-5451-4D4A-ABD9-74AC6FCCC06C}" destId="{295D9B91-6A67-4938-9BE0-D4C7BA8C9E81}" srcOrd="0" destOrd="0" parTransId="{433EC2F1-DCF6-47A3-83E1-0A53F10D1635}" sibTransId="{DCBE221B-856E-4949-A9E5-D0D9D7B163AD}"/>
    <dgm:cxn modelId="{9158EAB6-A618-4D76-977E-6467062A8315}" type="presOf" srcId="{093C3902-F1D0-4FD3-A609-BDC948DF60CA}" destId="{19A55191-B127-46AC-91B2-B68256B6838C}" srcOrd="0" destOrd="0" presId="urn:microsoft.com/office/officeart/2005/8/layout/vList2"/>
    <dgm:cxn modelId="{9B59ADBF-865C-4D42-B2AC-70722D642735}" type="presOf" srcId="{E77FA0D5-5451-4D4A-ABD9-74AC6FCCC06C}" destId="{CBB8FF60-D16E-41BA-B28E-682AAB32D702}" srcOrd="0" destOrd="0" presId="urn:microsoft.com/office/officeart/2005/8/layout/vList2"/>
    <dgm:cxn modelId="{27A5DBD4-FFF1-421A-BF30-019F0D618467}" type="presOf" srcId="{295D9B91-6A67-4938-9BE0-D4C7BA8C9E81}" destId="{49D28A77-6A6B-4636-8D53-877D63BAD140}" srcOrd="0" destOrd="0" presId="urn:microsoft.com/office/officeart/2005/8/layout/vList2"/>
    <dgm:cxn modelId="{EFD07432-3116-44DD-B009-392E05F8437D}" type="presParOf" srcId="{19A55191-B127-46AC-91B2-B68256B6838C}" destId="{ECE3FE0B-949F-44AE-8CA0-E1025E32B796}" srcOrd="0" destOrd="0" presId="urn:microsoft.com/office/officeart/2005/8/layout/vList2"/>
    <dgm:cxn modelId="{90E419D7-5C27-479D-A749-5A1059FBAEE9}" type="presParOf" srcId="{19A55191-B127-46AC-91B2-B68256B6838C}" destId="{46AD83BA-15A7-470B-9C53-BE779A4FC961}" srcOrd="1" destOrd="0" presId="urn:microsoft.com/office/officeart/2005/8/layout/vList2"/>
    <dgm:cxn modelId="{701D70D1-44DA-4A8A-B5C1-36DBFF7547AF}" type="presParOf" srcId="{19A55191-B127-46AC-91B2-B68256B6838C}" destId="{CBB8FF60-D16E-41BA-B28E-682AAB32D702}" srcOrd="2" destOrd="0" presId="urn:microsoft.com/office/officeart/2005/8/layout/vList2"/>
    <dgm:cxn modelId="{1895D34A-CF8C-41B8-9F5A-26C22AE47673}" type="presParOf" srcId="{19A55191-B127-46AC-91B2-B68256B6838C}" destId="{49D28A77-6A6B-4636-8D53-877D63BAD14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A19CC4-3B97-473C-9B34-B412250FB3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C54F7D-FCA8-4FF5-84B9-048900FD318E}">
      <dgm:prSet phldrT="[Text]"/>
      <dgm:spPr/>
      <dgm:t>
        <a:bodyPr/>
        <a:lstStyle/>
        <a:p>
          <a:r>
            <a:rPr lang="en-US"/>
            <a:t>The collected information from the evaluation is summarized and presented to stakeholders. </a:t>
          </a:r>
          <a:endParaRPr lang="en-IN"/>
        </a:p>
      </dgm:t>
    </dgm:pt>
    <dgm:pt modelId="{C9E8A27A-EFC1-4950-AF2F-6625FBAFA0A0}" type="parTrans" cxnId="{422979A1-931E-4438-B50B-7BC7187BAA0B}">
      <dgm:prSet/>
      <dgm:spPr/>
      <dgm:t>
        <a:bodyPr/>
        <a:lstStyle/>
        <a:p>
          <a:endParaRPr lang="en-IN"/>
        </a:p>
      </dgm:t>
    </dgm:pt>
    <dgm:pt modelId="{21B4824C-EFF2-40E7-B967-D5D9B7CB3974}" type="sibTrans" cxnId="{422979A1-931E-4438-B50B-7BC7187BAA0B}">
      <dgm:prSet/>
      <dgm:spPr/>
      <dgm:t>
        <a:bodyPr/>
        <a:lstStyle/>
        <a:p>
          <a:endParaRPr lang="en-IN"/>
        </a:p>
      </dgm:t>
    </dgm:pt>
    <dgm:pt modelId="{42ECDC3E-FACB-470F-906D-207733EF6669}">
      <dgm:prSet/>
      <dgm:spPr/>
      <dgm:t>
        <a:bodyPr/>
        <a:lstStyle/>
        <a:p>
          <a:r>
            <a:rPr lang="en-US"/>
            <a:t>The following outputs are presented:</a:t>
          </a:r>
          <a:endParaRPr lang="en-US" dirty="0"/>
        </a:p>
      </dgm:t>
    </dgm:pt>
    <dgm:pt modelId="{1A1ED69E-C043-462A-BB71-22B7E5D391B8}" type="parTrans" cxnId="{BB122DB6-54CF-4B01-B3D4-B1CBC25AFEAB}">
      <dgm:prSet/>
      <dgm:spPr/>
      <dgm:t>
        <a:bodyPr/>
        <a:lstStyle/>
        <a:p>
          <a:endParaRPr lang="en-IN"/>
        </a:p>
      </dgm:t>
    </dgm:pt>
    <dgm:pt modelId="{F6ADD9DF-95BC-4997-8CD5-9432D7119348}" type="sibTrans" cxnId="{BB122DB6-54CF-4B01-B3D4-B1CBC25AFEAB}">
      <dgm:prSet/>
      <dgm:spPr/>
      <dgm:t>
        <a:bodyPr/>
        <a:lstStyle/>
        <a:p>
          <a:endParaRPr lang="en-IN"/>
        </a:p>
      </dgm:t>
    </dgm:pt>
    <dgm:pt modelId="{E00BE737-3A69-4A8E-832C-CB7F2D9E3E41}">
      <dgm:prSet/>
      <dgm:spPr/>
      <dgm:t>
        <a:bodyPr/>
        <a:lstStyle/>
        <a:p>
          <a:r>
            <a:rPr lang="en-US"/>
            <a:t>The architectural approaches documented</a:t>
          </a:r>
          <a:endParaRPr lang="en-US" dirty="0"/>
        </a:p>
      </dgm:t>
    </dgm:pt>
    <dgm:pt modelId="{0D27F461-1CBD-4BE9-AE0C-FF1B23DFB56E}" type="parTrans" cxnId="{1E412004-BC8A-491B-9A85-4247136F337A}">
      <dgm:prSet/>
      <dgm:spPr/>
      <dgm:t>
        <a:bodyPr/>
        <a:lstStyle/>
        <a:p>
          <a:endParaRPr lang="en-IN"/>
        </a:p>
      </dgm:t>
    </dgm:pt>
    <dgm:pt modelId="{739BFEEB-71A3-4C45-8166-255534B2CB6E}" type="sibTrans" cxnId="{1E412004-BC8A-491B-9A85-4247136F337A}">
      <dgm:prSet/>
      <dgm:spPr/>
      <dgm:t>
        <a:bodyPr/>
        <a:lstStyle/>
        <a:p>
          <a:endParaRPr lang="en-IN"/>
        </a:p>
      </dgm:t>
    </dgm:pt>
    <dgm:pt modelId="{A98BF937-012C-4132-96DF-84D988BC61F1}">
      <dgm:prSet/>
      <dgm:spPr/>
      <dgm:t>
        <a:bodyPr/>
        <a:lstStyle/>
        <a:p>
          <a:r>
            <a:rPr lang="en-US"/>
            <a:t>The set of scenarios and their prioritization from the brainstorming</a:t>
          </a:r>
          <a:endParaRPr lang="en-US" dirty="0"/>
        </a:p>
      </dgm:t>
    </dgm:pt>
    <dgm:pt modelId="{013DC6B8-3081-49F0-9EA5-78AC6F2F4CBE}" type="parTrans" cxnId="{ED8005DD-97A1-490E-B1BB-D6FB07775390}">
      <dgm:prSet/>
      <dgm:spPr/>
      <dgm:t>
        <a:bodyPr/>
        <a:lstStyle/>
        <a:p>
          <a:endParaRPr lang="en-IN"/>
        </a:p>
      </dgm:t>
    </dgm:pt>
    <dgm:pt modelId="{82D434FC-A0CF-45D8-8DFB-6CFC975057A2}" type="sibTrans" cxnId="{ED8005DD-97A1-490E-B1BB-D6FB07775390}">
      <dgm:prSet/>
      <dgm:spPr/>
      <dgm:t>
        <a:bodyPr/>
        <a:lstStyle/>
        <a:p>
          <a:endParaRPr lang="en-IN"/>
        </a:p>
      </dgm:t>
    </dgm:pt>
    <dgm:pt modelId="{F4C41AAF-A861-47A4-9DD9-5F4BAEBE4E2F}">
      <dgm:prSet/>
      <dgm:spPr/>
      <dgm:t>
        <a:bodyPr/>
        <a:lstStyle/>
        <a:p>
          <a:r>
            <a:rPr lang="en-US"/>
            <a:t>The utility tree </a:t>
          </a:r>
          <a:endParaRPr lang="en-US" dirty="0"/>
        </a:p>
      </dgm:t>
    </dgm:pt>
    <dgm:pt modelId="{959F7F5C-8B66-4B58-A11A-A58B77289524}" type="parTrans" cxnId="{A1840915-7782-454E-A0CB-F363CBAB5C93}">
      <dgm:prSet/>
      <dgm:spPr/>
      <dgm:t>
        <a:bodyPr/>
        <a:lstStyle/>
        <a:p>
          <a:endParaRPr lang="en-IN"/>
        </a:p>
      </dgm:t>
    </dgm:pt>
    <dgm:pt modelId="{9FC906D7-ED6A-46FA-93A1-76CC7CE9CF62}" type="sibTrans" cxnId="{A1840915-7782-454E-A0CB-F363CBAB5C93}">
      <dgm:prSet/>
      <dgm:spPr/>
      <dgm:t>
        <a:bodyPr/>
        <a:lstStyle/>
        <a:p>
          <a:endParaRPr lang="en-IN"/>
        </a:p>
      </dgm:t>
    </dgm:pt>
    <dgm:pt modelId="{FA18C1B2-DBA9-408B-91AB-B04E519C3313}">
      <dgm:prSet/>
      <dgm:spPr/>
      <dgm:t>
        <a:bodyPr/>
        <a:lstStyle/>
        <a:p>
          <a:r>
            <a:rPr lang="en-US"/>
            <a:t>The risks discovered</a:t>
          </a:r>
          <a:endParaRPr lang="en-US" dirty="0"/>
        </a:p>
      </dgm:t>
    </dgm:pt>
    <dgm:pt modelId="{63FE8137-6366-4704-BD33-5E847A8D0FD9}" type="parTrans" cxnId="{8E817630-6FFD-4302-B2A8-1A49061A4F6C}">
      <dgm:prSet/>
      <dgm:spPr/>
      <dgm:t>
        <a:bodyPr/>
        <a:lstStyle/>
        <a:p>
          <a:endParaRPr lang="en-IN"/>
        </a:p>
      </dgm:t>
    </dgm:pt>
    <dgm:pt modelId="{58CB6DE4-8FCE-476E-A573-BC0AE1C09C26}" type="sibTrans" cxnId="{8E817630-6FFD-4302-B2A8-1A49061A4F6C}">
      <dgm:prSet/>
      <dgm:spPr/>
      <dgm:t>
        <a:bodyPr/>
        <a:lstStyle/>
        <a:p>
          <a:endParaRPr lang="en-IN"/>
        </a:p>
      </dgm:t>
    </dgm:pt>
    <dgm:pt modelId="{68637051-C76C-44EB-81A7-5FB357701B2D}">
      <dgm:prSet/>
      <dgm:spPr/>
      <dgm:t>
        <a:bodyPr/>
        <a:lstStyle/>
        <a:p>
          <a:r>
            <a:rPr lang="en-US"/>
            <a:t>The nonrisks documented</a:t>
          </a:r>
          <a:endParaRPr lang="en-US" dirty="0"/>
        </a:p>
      </dgm:t>
    </dgm:pt>
    <dgm:pt modelId="{FE09D12F-0083-4C5A-B8D7-92C4BF7FCFDE}" type="parTrans" cxnId="{43EB2D3D-CF4E-4CA4-8C2F-2517818069E3}">
      <dgm:prSet/>
      <dgm:spPr/>
      <dgm:t>
        <a:bodyPr/>
        <a:lstStyle/>
        <a:p>
          <a:endParaRPr lang="en-IN"/>
        </a:p>
      </dgm:t>
    </dgm:pt>
    <dgm:pt modelId="{9D1454BA-FBAE-4341-AB94-A77CCA421B0A}" type="sibTrans" cxnId="{43EB2D3D-CF4E-4CA4-8C2F-2517818069E3}">
      <dgm:prSet/>
      <dgm:spPr/>
      <dgm:t>
        <a:bodyPr/>
        <a:lstStyle/>
        <a:p>
          <a:endParaRPr lang="en-IN"/>
        </a:p>
      </dgm:t>
    </dgm:pt>
    <dgm:pt modelId="{A286BF79-7F68-44C6-B90E-113AFA07E96C}">
      <dgm:prSet/>
      <dgm:spPr/>
      <dgm:t>
        <a:bodyPr/>
        <a:lstStyle/>
        <a:p>
          <a:r>
            <a:rPr lang="en-US"/>
            <a:t>The sensitivity points and tradeoff points found</a:t>
          </a:r>
          <a:endParaRPr lang="en-US" dirty="0"/>
        </a:p>
      </dgm:t>
    </dgm:pt>
    <dgm:pt modelId="{071C979B-1980-47DB-9F89-35BF3E103095}" type="parTrans" cxnId="{617EFDB9-B11F-4DBE-805A-5A84376B14F5}">
      <dgm:prSet/>
      <dgm:spPr/>
      <dgm:t>
        <a:bodyPr/>
        <a:lstStyle/>
        <a:p>
          <a:endParaRPr lang="en-IN"/>
        </a:p>
      </dgm:t>
    </dgm:pt>
    <dgm:pt modelId="{B72A558E-6747-416A-91AF-FE94DEBD5D84}" type="sibTrans" cxnId="{617EFDB9-B11F-4DBE-805A-5A84376B14F5}">
      <dgm:prSet/>
      <dgm:spPr/>
      <dgm:t>
        <a:bodyPr/>
        <a:lstStyle/>
        <a:p>
          <a:endParaRPr lang="en-IN"/>
        </a:p>
      </dgm:t>
    </dgm:pt>
    <dgm:pt modelId="{B4A68519-CA66-4880-977B-3EC7B6CA5872}">
      <dgm:prSet/>
      <dgm:spPr/>
      <dgm:t>
        <a:bodyPr/>
        <a:lstStyle/>
        <a:p>
          <a:r>
            <a:rPr lang="en-US"/>
            <a:t>Risk themes and the business drivers threatened by each one</a:t>
          </a:r>
          <a:endParaRPr lang="en-US" dirty="0"/>
        </a:p>
      </dgm:t>
    </dgm:pt>
    <dgm:pt modelId="{9778CFAC-83AA-4FD6-B0B8-E0709DA59012}" type="parTrans" cxnId="{CD967AA3-9DD1-418A-8456-C874FF9DD673}">
      <dgm:prSet/>
      <dgm:spPr/>
      <dgm:t>
        <a:bodyPr/>
        <a:lstStyle/>
        <a:p>
          <a:endParaRPr lang="en-IN"/>
        </a:p>
      </dgm:t>
    </dgm:pt>
    <dgm:pt modelId="{48526648-AC40-4767-B1EA-C904C8A6DD5C}" type="sibTrans" cxnId="{CD967AA3-9DD1-418A-8456-C874FF9DD673}">
      <dgm:prSet/>
      <dgm:spPr/>
      <dgm:t>
        <a:bodyPr/>
        <a:lstStyle/>
        <a:p>
          <a:endParaRPr lang="en-IN"/>
        </a:p>
      </dgm:t>
    </dgm:pt>
    <dgm:pt modelId="{296B4662-CAAA-4D9A-8FE7-34148A71683E}" type="pres">
      <dgm:prSet presAssocID="{27A19CC4-3B97-473C-9B34-B412250FB3F6}" presName="linear" presStyleCnt="0">
        <dgm:presLayoutVars>
          <dgm:animLvl val="lvl"/>
          <dgm:resizeHandles val="exact"/>
        </dgm:presLayoutVars>
      </dgm:prSet>
      <dgm:spPr/>
    </dgm:pt>
    <dgm:pt modelId="{E3A72BF4-E657-4C48-80DA-5FDA8467AA21}" type="pres">
      <dgm:prSet presAssocID="{2BC54F7D-FCA8-4FF5-84B9-048900FD318E}" presName="parentText" presStyleLbl="node1" presStyleIdx="0" presStyleCnt="2">
        <dgm:presLayoutVars>
          <dgm:chMax val="0"/>
          <dgm:bulletEnabled val="1"/>
        </dgm:presLayoutVars>
      </dgm:prSet>
      <dgm:spPr/>
    </dgm:pt>
    <dgm:pt modelId="{5E6E5EE4-6EB4-4B8C-82C3-C43055104B02}" type="pres">
      <dgm:prSet presAssocID="{21B4824C-EFF2-40E7-B967-D5D9B7CB3974}" presName="spacer" presStyleCnt="0"/>
      <dgm:spPr/>
    </dgm:pt>
    <dgm:pt modelId="{D0B08783-BDF7-429F-9D6A-6571D83E4BC1}" type="pres">
      <dgm:prSet presAssocID="{42ECDC3E-FACB-470F-906D-207733EF6669}" presName="parentText" presStyleLbl="node1" presStyleIdx="1" presStyleCnt="2">
        <dgm:presLayoutVars>
          <dgm:chMax val="0"/>
          <dgm:bulletEnabled val="1"/>
        </dgm:presLayoutVars>
      </dgm:prSet>
      <dgm:spPr/>
    </dgm:pt>
    <dgm:pt modelId="{6A6E30DC-349E-4C4C-AB8F-B868D11EAFE6}" type="pres">
      <dgm:prSet presAssocID="{42ECDC3E-FACB-470F-906D-207733EF6669}" presName="childText" presStyleLbl="revTx" presStyleIdx="0" presStyleCnt="1">
        <dgm:presLayoutVars>
          <dgm:bulletEnabled val="1"/>
        </dgm:presLayoutVars>
      </dgm:prSet>
      <dgm:spPr/>
    </dgm:pt>
  </dgm:ptLst>
  <dgm:cxnLst>
    <dgm:cxn modelId="{1E412004-BC8A-491B-9A85-4247136F337A}" srcId="{42ECDC3E-FACB-470F-906D-207733EF6669}" destId="{E00BE737-3A69-4A8E-832C-CB7F2D9E3E41}" srcOrd="0" destOrd="0" parTransId="{0D27F461-1CBD-4BE9-AE0C-FF1B23DFB56E}" sibTransId="{739BFEEB-71A3-4C45-8166-255534B2CB6E}"/>
    <dgm:cxn modelId="{A500DD12-F4D9-47A1-A6C8-47DDCA0A9325}" type="presOf" srcId="{2BC54F7D-FCA8-4FF5-84B9-048900FD318E}" destId="{E3A72BF4-E657-4C48-80DA-5FDA8467AA21}" srcOrd="0" destOrd="0" presId="urn:microsoft.com/office/officeart/2005/8/layout/vList2"/>
    <dgm:cxn modelId="{A1840915-7782-454E-A0CB-F363CBAB5C93}" srcId="{42ECDC3E-FACB-470F-906D-207733EF6669}" destId="{F4C41AAF-A861-47A4-9DD9-5F4BAEBE4E2F}" srcOrd="2" destOrd="0" parTransId="{959F7F5C-8B66-4B58-A11A-A58B77289524}" sibTransId="{9FC906D7-ED6A-46FA-93A1-76CC7CE9CF62}"/>
    <dgm:cxn modelId="{8E817630-6FFD-4302-B2A8-1A49061A4F6C}" srcId="{42ECDC3E-FACB-470F-906D-207733EF6669}" destId="{FA18C1B2-DBA9-408B-91AB-B04E519C3313}" srcOrd="3" destOrd="0" parTransId="{63FE8137-6366-4704-BD33-5E847A8D0FD9}" sibTransId="{58CB6DE4-8FCE-476E-A573-BC0AE1C09C26}"/>
    <dgm:cxn modelId="{D1E4B334-0E60-4874-A647-A9C6759632E2}" type="presOf" srcId="{F4C41AAF-A861-47A4-9DD9-5F4BAEBE4E2F}" destId="{6A6E30DC-349E-4C4C-AB8F-B868D11EAFE6}" srcOrd="0" destOrd="2" presId="urn:microsoft.com/office/officeart/2005/8/layout/vList2"/>
    <dgm:cxn modelId="{AB94E639-9583-4C96-A033-67AD9D730369}" type="presOf" srcId="{68637051-C76C-44EB-81A7-5FB357701B2D}" destId="{6A6E30DC-349E-4C4C-AB8F-B868D11EAFE6}" srcOrd="0" destOrd="4" presId="urn:microsoft.com/office/officeart/2005/8/layout/vList2"/>
    <dgm:cxn modelId="{43EB2D3D-CF4E-4CA4-8C2F-2517818069E3}" srcId="{42ECDC3E-FACB-470F-906D-207733EF6669}" destId="{68637051-C76C-44EB-81A7-5FB357701B2D}" srcOrd="4" destOrd="0" parTransId="{FE09D12F-0083-4C5A-B8D7-92C4BF7FCFDE}" sibTransId="{9D1454BA-FBAE-4341-AB94-A77CCA421B0A}"/>
    <dgm:cxn modelId="{AE045056-F9B5-46D7-8F5C-7A2EA7671FED}" type="presOf" srcId="{A286BF79-7F68-44C6-B90E-113AFA07E96C}" destId="{6A6E30DC-349E-4C4C-AB8F-B868D11EAFE6}" srcOrd="0" destOrd="5" presId="urn:microsoft.com/office/officeart/2005/8/layout/vList2"/>
    <dgm:cxn modelId="{5DFB8356-0CC8-4415-A3FB-258FA402D89A}" type="presOf" srcId="{E00BE737-3A69-4A8E-832C-CB7F2D9E3E41}" destId="{6A6E30DC-349E-4C4C-AB8F-B868D11EAFE6}" srcOrd="0" destOrd="0" presId="urn:microsoft.com/office/officeart/2005/8/layout/vList2"/>
    <dgm:cxn modelId="{E073037A-BC01-48F8-9A45-7C3FEA1D018F}" type="presOf" srcId="{42ECDC3E-FACB-470F-906D-207733EF6669}" destId="{D0B08783-BDF7-429F-9D6A-6571D83E4BC1}" srcOrd="0" destOrd="0" presId="urn:microsoft.com/office/officeart/2005/8/layout/vList2"/>
    <dgm:cxn modelId="{03792983-634A-4DDC-BCED-B1D39D5A8B4E}" type="presOf" srcId="{B4A68519-CA66-4880-977B-3EC7B6CA5872}" destId="{6A6E30DC-349E-4C4C-AB8F-B868D11EAFE6}" srcOrd="0" destOrd="6" presId="urn:microsoft.com/office/officeart/2005/8/layout/vList2"/>
    <dgm:cxn modelId="{BD098A99-F4DD-47FD-A509-1C5388AAB024}" type="presOf" srcId="{FA18C1B2-DBA9-408B-91AB-B04E519C3313}" destId="{6A6E30DC-349E-4C4C-AB8F-B868D11EAFE6}" srcOrd="0" destOrd="3" presId="urn:microsoft.com/office/officeart/2005/8/layout/vList2"/>
    <dgm:cxn modelId="{422979A1-931E-4438-B50B-7BC7187BAA0B}" srcId="{27A19CC4-3B97-473C-9B34-B412250FB3F6}" destId="{2BC54F7D-FCA8-4FF5-84B9-048900FD318E}" srcOrd="0" destOrd="0" parTransId="{C9E8A27A-EFC1-4950-AF2F-6625FBAFA0A0}" sibTransId="{21B4824C-EFF2-40E7-B967-D5D9B7CB3974}"/>
    <dgm:cxn modelId="{CD967AA3-9DD1-418A-8456-C874FF9DD673}" srcId="{42ECDC3E-FACB-470F-906D-207733EF6669}" destId="{B4A68519-CA66-4880-977B-3EC7B6CA5872}" srcOrd="6" destOrd="0" parTransId="{9778CFAC-83AA-4FD6-B0B8-E0709DA59012}" sibTransId="{48526648-AC40-4767-B1EA-C904C8A6DD5C}"/>
    <dgm:cxn modelId="{BB122DB6-54CF-4B01-B3D4-B1CBC25AFEAB}" srcId="{27A19CC4-3B97-473C-9B34-B412250FB3F6}" destId="{42ECDC3E-FACB-470F-906D-207733EF6669}" srcOrd="1" destOrd="0" parTransId="{1A1ED69E-C043-462A-BB71-22B7E5D391B8}" sibTransId="{F6ADD9DF-95BC-4997-8CD5-9432D7119348}"/>
    <dgm:cxn modelId="{617EFDB9-B11F-4DBE-805A-5A84376B14F5}" srcId="{42ECDC3E-FACB-470F-906D-207733EF6669}" destId="{A286BF79-7F68-44C6-B90E-113AFA07E96C}" srcOrd="5" destOrd="0" parTransId="{071C979B-1980-47DB-9F89-35BF3E103095}" sibTransId="{B72A558E-6747-416A-91AF-FE94DEBD5D84}"/>
    <dgm:cxn modelId="{135E82D5-6356-47AF-B6B8-F7EF97B593C8}" type="presOf" srcId="{27A19CC4-3B97-473C-9B34-B412250FB3F6}" destId="{296B4662-CAAA-4D9A-8FE7-34148A71683E}" srcOrd="0" destOrd="0" presId="urn:microsoft.com/office/officeart/2005/8/layout/vList2"/>
    <dgm:cxn modelId="{ED8005DD-97A1-490E-B1BB-D6FB07775390}" srcId="{42ECDC3E-FACB-470F-906D-207733EF6669}" destId="{A98BF937-012C-4132-96DF-84D988BC61F1}" srcOrd="1" destOrd="0" parTransId="{013DC6B8-3081-49F0-9EA5-78AC6F2F4CBE}" sibTransId="{82D434FC-A0CF-45D8-8DFB-6CFC975057A2}"/>
    <dgm:cxn modelId="{9263B8ED-3184-4E3A-ACD2-ACE690BAE334}" type="presOf" srcId="{A98BF937-012C-4132-96DF-84D988BC61F1}" destId="{6A6E30DC-349E-4C4C-AB8F-B868D11EAFE6}" srcOrd="0" destOrd="1" presId="urn:microsoft.com/office/officeart/2005/8/layout/vList2"/>
    <dgm:cxn modelId="{0183F3D6-1A6E-4762-A022-E848931FC989}" type="presParOf" srcId="{296B4662-CAAA-4D9A-8FE7-34148A71683E}" destId="{E3A72BF4-E657-4C48-80DA-5FDA8467AA21}" srcOrd="0" destOrd="0" presId="urn:microsoft.com/office/officeart/2005/8/layout/vList2"/>
    <dgm:cxn modelId="{B231A2C2-41AB-470E-AD58-90BE103A53F8}" type="presParOf" srcId="{296B4662-CAAA-4D9A-8FE7-34148A71683E}" destId="{5E6E5EE4-6EB4-4B8C-82C3-C43055104B02}" srcOrd="1" destOrd="0" presId="urn:microsoft.com/office/officeart/2005/8/layout/vList2"/>
    <dgm:cxn modelId="{A33CFB6A-9B49-4324-8A3F-D29ED212240E}" type="presParOf" srcId="{296B4662-CAAA-4D9A-8FE7-34148A71683E}" destId="{D0B08783-BDF7-429F-9D6A-6571D83E4BC1}" srcOrd="2" destOrd="0" presId="urn:microsoft.com/office/officeart/2005/8/layout/vList2"/>
    <dgm:cxn modelId="{1D533B0F-865A-4600-838D-E9552592AB97}" type="presParOf" srcId="{296B4662-CAAA-4D9A-8FE7-34148A71683E}" destId="{6A6E30DC-349E-4C4C-AB8F-B868D11EAFE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FB1CB64-0A70-408C-8756-03E06323DE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EEDA070-1F46-4043-8700-F82EA9D6F6EC}">
      <dgm:prSet phldrT="[Text]"/>
      <dgm:spPr/>
      <dgm:t>
        <a:bodyPr/>
        <a:lstStyle/>
        <a:p>
          <a:r>
            <a:rPr lang="en-US"/>
            <a:t>An ATAM is a substantial undertaking. </a:t>
          </a:r>
          <a:endParaRPr lang="en-IN"/>
        </a:p>
      </dgm:t>
    </dgm:pt>
    <dgm:pt modelId="{C4618A93-1EB9-4460-87EC-11E208CDD3A2}" type="parTrans" cxnId="{E28D8D6B-96BC-4BC0-9952-B1B5842172AA}">
      <dgm:prSet/>
      <dgm:spPr/>
      <dgm:t>
        <a:bodyPr/>
        <a:lstStyle/>
        <a:p>
          <a:endParaRPr lang="en-IN"/>
        </a:p>
      </dgm:t>
    </dgm:pt>
    <dgm:pt modelId="{E48CD12A-0DB0-4C99-9E96-04E6DFB6726E}" type="sibTrans" cxnId="{E28D8D6B-96BC-4BC0-9952-B1B5842172AA}">
      <dgm:prSet/>
      <dgm:spPr/>
      <dgm:t>
        <a:bodyPr/>
        <a:lstStyle/>
        <a:p>
          <a:endParaRPr lang="en-IN"/>
        </a:p>
      </dgm:t>
    </dgm:pt>
    <dgm:pt modelId="{7EF9CF08-DA96-49CA-869E-9935FCC6EA6A}">
      <dgm:prSet/>
      <dgm:spPr/>
      <dgm:t>
        <a:bodyPr/>
        <a:lstStyle/>
        <a:p>
          <a:r>
            <a:rPr lang="en-US"/>
            <a:t>It requires some 20 to 30 person-days of effort from an evaluation team, plus even more for the architect and stakeholders. </a:t>
          </a:r>
          <a:endParaRPr lang="en-US" dirty="0"/>
        </a:p>
      </dgm:t>
    </dgm:pt>
    <dgm:pt modelId="{2D1426C9-2599-484F-817F-B4657AF58FC4}" type="parTrans" cxnId="{9816F158-E5EA-4BBF-A8D1-BE4B62A03F3E}">
      <dgm:prSet/>
      <dgm:spPr/>
      <dgm:t>
        <a:bodyPr/>
        <a:lstStyle/>
        <a:p>
          <a:endParaRPr lang="en-IN"/>
        </a:p>
      </dgm:t>
    </dgm:pt>
    <dgm:pt modelId="{2FB78CBF-71CC-4684-8590-1936D812CF77}" type="sibTrans" cxnId="{9816F158-E5EA-4BBF-A8D1-BE4B62A03F3E}">
      <dgm:prSet/>
      <dgm:spPr/>
      <dgm:t>
        <a:bodyPr/>
        <a:lstStyle/>
        <a:p>
          <a:endParaRPr lang="en-IN"/>
        </a:p>
      </dgm:t>
    </dgm:pt>
    <dgm:pt modelId="{B971397C-A532-4CC4-A5C8-9513A23BC502}">
      <dgm:prSet/>
      <dgm:spPr/>
      <dgm:t>
        <a:bodyPr/>
        <a:lstStyle/>
        <a:p>
          <a:r>
            <a:rPr lang="en-US"/>
            <a:t>Investing this amount of time makes sense on a large and costly project, where the risks of making a major mistake in the architecture are unacceptable. </a:t>
          </a:r>
          <a:endParaRPr lang="en-US" dirty="0"/>
        </a:p>
      </dgm:t>
    </dgm:pt>
    <dgm:pt modelId="{C486B623-340E-4525-A42B-093D2C205D4B}" type="parTrans" cxnId="{C817D5E3-00DD-4A2A-85FC-54EDA0AB0071}">
      <dgm:prSet/>
      <dgm:spPr/>
      <dgm:t>
        <a:bodyPr/>
        <a:lstStyle/>
        <a:p>
          <a:endParaRPr lang="en-IN"/>
        </a:p>
      </dgm:t>
    </dgm:pt>
    <dgm:pt modelId="{E5049F74-A247-48EB-90D3-1FF7185416D5}" type="sibTrans" cxnId="{C817D5E3-00DD-4A2A-85FC-54EDA0AB0071}">
      <dgm:prSet/>
      <dgm:spPr/>
      <dgm:t>
        <a:bodyPr/>
        <a:lstStyle/>
        <a:p>
          <a:endParaRPr lang="en-IN"/>
        </a:p>
      </dgm:t>
    </dgm:pt>
    <dgm:pt modelId="{CF437407-6320-4C64-ACE3-8051C243E345}">
      <dgm:prSet/>
      <dgm:spPr/>
      <dgm:t>
        <a:bodyPr/>
        <a:lstStyle/>
        <a:p>
          <a:r>
            <a:rPr lang="en-US"/>
            <a:t>We have developed a Lightweight Architecture Evaluation method, based on the ATAM, for smaller, less risky projects. </a:t>
          </a:r>
          <a:endParaRPr lang="en-US" dirty="0"/>
        </a:p>
      </dgm:t>
    </dgm:pt>
    <dgm:pt modelId="{0DA3CC2B-9888-4392-865B-69E2B88E3B76}" type="parTrans" cxnId="{95718D81-390B-41D0-8A5B-49FDAF0D7E83}">
      <dgm:prSet/>
      <dgm:spPr/>
      <dgm:t>
        <a:bodyPr/>
        <a:lstStyle/>
        <a:p>
          <a:endParaRPr lang="en-IN"/>
        </a:p>
      </dgm:t>
    </dgm:pt>
    <dgm:pt modelId="{8378740E-8B1B-4E23-B88D-0A41CB7F53E5}" type="sibTrans" cxnId="{95718D81-390B-41D0-8A5B-49FDAF0D7E83}">
      <dgm:prSet/>
      <dgm:spPr/>
      <dgm:t>
        <a:bodyPr/>
        <a:lstStyle/>
        <a:p>
          <a:endParaRPr lang="en-IN"/>
        </a:p>
      </dgm:t>
    </dgm:pt>
    <dgm:pt modelId="{DAAE770F-4AC3-4675-970C-0BC80F7E68FC}">
      <dgm:prSet/>
      <dgm:spPr/>
      <dgm:t>
        <a:bodyPr/>
        <a:lstStyle/>
        <a:p>
          <a:r>
            <a:rPr lang="en-US"/>
            <a:t>May take place in a single day, or even a half-day meeting. </a:t>
          </a:r>
          <a:endParaRPr lang="en-US" dirty="0"/>
        </a:p>
      </dgm:t>
    </dgm:pt>
    <dgm:pt modelId="{97C4A14E-ECE6-43D5-B18E-55DFFC72E3A2}" type="parTrans" cxnId="{00FA29D6-9DDD-4C15-AAAF-1079D7EC6918}">
      <dgm:prSet/>
      <dgm:spPr/>
      <dgm:t>
        <a:bodyPr/>
        <a:lstStyle/>
        <a:p>
          <a:endParaRPr lang="en-IN"/>
        </a:p>
      </dgm:t>
    </dgm:pt>
    <dgm:pt modelId="{A0D0DE64-13D6-4D38-8907-1AAF5ADD258C}" type="sibTrans" cxnId="{00FA29D6-9DDD-4C15-AAAF-1079D7EC6918}">
      <dgm:prSet/>
      <dgm:spPr/>
      <dgm:t>
        <a:bodyPr/>
        <a:lstStyle/>
        <a:p>
          <a:endParaRPr lang="en-IN"/>
        </a:p>
      </dgm:t>
    </dgm:pt>
    <dgm:pt modelId="{296A30ED-06B5-4FBF-9161-3AD9E14BA16D}">
      <dgm:prSet/>
      <dgm:spPr/>
      <dgm:t>
        <a:bodyPr/>
        <a:lstStyle/>
        <a:p>
          <a:r>
            <a:rPr lang="en-US"/>
            <a:t>May be carried out entirely by members internal to the organization. </a:t>
          </a:r>
          <a:endParaRPr lang="en-US" dirty="0"/>
        </a:p>
      </dgm:t>
    </dgm:pt>
    <dgm:pt modelId="{33D6F763-B4C0-4F00-AEDA-A43794913F09}" type="parTrans" cxnId="{3B822ED9-41DD-409C-BEC0-EE1FC4F2A276}">
      <dgm:prSet/>
      <dgm:spPr/>
      <dgm:t>
        <a:bodyPr/>
        <a:lstStyle/>
        <a:p>
          <a:endParaRPr lang="en-IN"/>
        </a:p>
      </dgm:t>
    </dgm:pt>
    <dgm:pt modelId="{F6056C21-7154-41E9-94CB-ACFE8415856A}" type="sibTrans" cxnId="{3B822ED9-41DD-409C-BEC0-EE1FC4F2A276}">
      <dgm:prSet/>
      <dgm:spPr/>
      <dgm:t>
        <a:bodyPr/>
        <a:lstStyle/>
        <a:p>
          <a:endParaRPr lang="en-IN"/>
        </a:p>
      </dgm:t>
    </dgm:pt>
    <dgm:pt modelId="{7DFFB133-F6FD-4A2E-A4EF-896B3AD26A85}">
      <dgm:prSet/>
      <dgm:spPr/>
      <dgm:t>
        <a:bodyPr/>
        <a:lstStyle/>
        <a:p>
          <a:r>
            <a:rPr lang="en-US"/>
            <a:t>Of course this lower level of scrutiny and objectivity may not probe the architecture as deeply.</a:t>
          </a:r>
          <a:endParaRPr lang="en-US" dirty="0"/>
        </a:p>
      </dgm:t>
    </dgm:pt>
    <dgm:pt modelId="{3DF1E87A-67B6-4EAA-BB12-588CE5EAC17B}" type="parTrans" cxnId="{2F62A5A4-2D40-4026-8230-A740E52A2842}">
      <dgm:prSet/>
      <dgm:spPr/>
      <dgm:t>
        <a:bodyPr/>
        <a:lstStyle/>
        <a:p>
          <a:endParaRPr lang="en-IN"/>
        </a:p>
      </dgm:t>
    </dgm:pt>
    <dgm:pt modelId="{A443FE37-A2EF-41A4-AE0C-D2A9E69B6E67}" type="sibTrans" cxnId="{2F62A5A4-2D40-4026-8230-A740E52A2842}">
      <dgm:prSet/>
      <dgm:spPr/>
      <dgm:t>
        <a:bodyPr/>
        <a:lstStyle/>
        <a:p>
          <a:endParaRPr lang="en-IN"/>
        </a:p>
      </dgm:t>
    </dgm:pt>
    <dgm:pt modelId="{CAEC23CC-3008-4855-A42F-602DB6AD4D7D}">
      <dgm:prSet/>
      <dgm:spPr/>
      <dgm:t>
        <a:bodyPr/>
        <a:lstStyle/>
        <a:p>
          <a:r>
            <a:rPr lang="en-US" dirty="0"/>
            <a:t>Because the participants are all internal to the organization and fewer in number than for the ATAM, giving everyone their say and achieving a shared understanding takes much less time. </a:t>
          </a:r>
        </a:p>
      </dgm:t>
    </dgm:pt>
    <dgm:pt modelId="{2E5F900A-B3FB-472A-8729-922F5D09306C}" type="parTrans" cxnId="{B87639DF-C7E7-4EE5-A203-0FF96ED39069}">
      <dgm:prSet/>
      <dgm:spPr/>
      <dgm:t>
        <a:bodyPr/>
        <a:lstStyle/>
        <a:p>
          <a:endParaRPr lang="en-IN"/>
        </a:p>
      </dgm:t>
    </dgm:pt>
    <dgm:pt modelId="{B4E9CB4D-4523-47F5-9566-D5E7238C2AB4}" type="sibTrans" cxnId="{B87639DF-C7E7-4EE5-A203-0FF96ED39069}">
      <dgm:prSet/>
      <dgm:spPr/>
      <dgm:t>
        <a:bodyPr/>
        <a:lstStyle/>
        <a:p>
          <a:endParaRPr lang="en-IN"/>
        </a:p>
      </dgm:t>
    </dgm:pt>
    <dgm:pt modelId="{ACCF69A3-3915-44D3-8FA2-EADE525C4AFE}">
      <dgm:prSet/>
      <dgm:spPr/>
      <dgm:t>
        <a:bodyPr/>
        <a:lstStyle/>
        <a:p>
          <a:r>
            <a:rPr lang="en-US"/>
            <a:t>The steps and phases of a Lightweight Architecture Evaluation can be carried out more quickly. </a:t>
          </a:r>
          <a:endParaRPr lang="en-US" dirty="0"/>
        </a:p>
      </dgm:t>
    </dgm:pt>
    <dgm:pt modelId="{3F62A800-D5E5-4A5D-9254-15B66F7907F7}" type="parTrans" cxnId="{9CC8A116-582E-496D-8FB1-BB2767D7393C}">
      <dgm:prSet/>
      <dgm:spPr/>
      <dgm:t>
        <a:bodyPr/>
        <a:lstStyle/>
        <a:p>
          <a:endParaRPr lang="en-IN"/>
        </a:p>
      </dgm:t>
    </dgm:pt>
    <dgm:pt modelId="{E72F4307-0480-4D68-BED8-BDB4D7BF87E7}" type="sibTrans" cxnId="{9CC8A116-582E-496D-8FB1-BB2767D7393C}">
      <dgm:prSet/>
      <dgm:spPr/>
      <dgm:t>
        <a:bodyPr/>
        <a:lstStyle/>
        <a:p>
          <a:endParaRPr lang="en-IN"/>
        </a:p>
      </dgm:t>
    </dgm:pt>
    <dgm:pt modelId="{87BE2B05-5EC4-4CF7-B829-83A31879CA29}" type="pres">
      <dgm:prSet presAssocID="{2FB1CB64-0A70-408C-8756-03E06323DEAF}" presName="linear" presStyleCnt="0">
        <dgm:presLayoutVars>
          <dgm:animLvl val="lvl"/>
          <dgm:resizeHandles val="exact"/>
        </dgm:presLayoutVars>
      </dgm:prSet>
      <dgm:spPr/>
    </dgm:pt>
    <dgm:pt modelId="{70AFA902-CFA5-4506-966A-87833BD776E3}" type="pres">
      <dgm:prSet presAssocID="{7EEDA070-1F46-4043-8700-F82EA9D6F6EC}" presName="parentText" presStyleLbl="node1" presStyleIdx="0" presStyleCnt="4">
        <dgm:presLayoutVars>
          <dgm:chMax val="0"/>
          <dgm:bulletEnabled val="1"/>
        </dgm:presLayoutVars>
      </dgm:prSet>
      <dgm:spPr/>
    </dgm:pt>
    <dgm:pt modelId="{DFF1BE26-9D81-413E-9119-5E1584CCBCBE}" type="pres">
      <dgm:prSet presAssocID="{7EEDA070-1F46-4043-8700-F82EA9D6F6EC}" presName="childText" presStyleLbl="revTx" presStyleIdx="0" presStyleCnt="2">
        <dgm:presLayoutVars>
          <dgm:bulletEnabled val="1"/>
        </dgm:presLayoutVars>
      </dgm:prSet>
      <dgm:spPr/>
    </dgm:pt>
    <dgm:pt modelId="{8A55CE9F-905D-4593-AA77-7C31CC75AC0D}" type="pres">
      <dgm:prSet presAssocID="{CF437407-6320-4C64-ACE3-8051C243E345}" presName="parentText" presStyleLbl="node1" presStyleIdx="1" presStyleCnt="4">
        <dgm:presLayoutVars>
          <dgm:chMax val="0"/>
          <dgm:bulletEnabled val="1"/>
        </dgm:presLayoutVars>
      </dgm:prSet>
      <dgm:spPr/>
    </dgm:pt>
    <dgm:pt modelId="{C9981CAF-E3D8-4FEB-A321-FF997DB9C358}" type="pres">
      <dgm:prSet presAssocID="{CF437407-6320-4C64-ACE3-8051C243E345}" presName="childText" presStyleLbl="revTx" presStyleIdx="1" presStyleCnt="2">
        <dgm:presLayoutVars>
          <dgm:bulletEnabled val="1"/>
        </dgm:presLayoutVars>
      </dgm:prSet>
      <dgm:spPr/>
    </dgm:pt>
    <dgm:pt modelId="{9298C438-E2DF-4007-9C3C-AF3399266993}" type="pres">
      <dgm:prSet presAssocID="{CAEC23CC-3008-4855-A42F-602DB6AD4D7D}" presName="parentText" presStyleLbl="node1" presStyleIdx="2" presStyleCnt="4">
        <dgm:presLayoutVars>
          <dgm:chMax val="0"/>
          <dgm:bulletEnabled val="1"/>
        </dgm:presLayoutVars>
      </dgm:prSet>
      <dgm:spPr/>
    </dgm:pt>
    <dgm:pt modelId="{17607BB6-5D99-4EE1-9075-3041A4755DB2}" type="pres">
      <dgm:prSet presAssocID="{B4E9CB4D-4523-47F5-9566-D5E7238C2AB4}" presName="spacer" presStyleCnt="0"/>
      <dgm:spPr/>
    </dgm:pt>
    <dgm:pt modelId="{448939C5-5A5A-4A23-90FF-9D6529BAB34A}" type="pres">
      <dgm:prSet presAssocID="{ACCF69A3-3915-44D3-8FA2-EADE525C4AFE}" presName="parentText" presStyleLbl="node1" presStyleIdx="3" presStyleCnt="4">
        <dgm:presLayoutVars>
          <dgm:chMax val="0"/>
          <dgm:bulletEnabled val="1"/>
        </dgm:presLayoutVars>
      </dgm:prSet>
      <dgm:spPr/>
    </dgm:pt>
  </dgm:ptLst>
  <dgm:cxnLst>
    <dgm:cxn modelId="{02D4D306-A9E0-4250-B59E-5E33A4F85B67}" type="presOf" srcId="{2FB1CB64-0A70-408C-8756-03E06323DEAF}" destId="{87BE2B05-5EC4-4CF7-B829-83A31879CA29}" srcOrd="0" destOrd="0" presId="urn:microsoft.com/office/officeart/2005/8/layout/vList2"/>
    <dgm:cxn modelId="{9CC8A116-582E-496D-8FB1-BB2767D7393C}" srcId="{2FB1CB64-0A70-408C-8756-03E06323DEAF}" destId="{ACCF69A3-3915-44D3-8FA2-EADE525C4AFE}" srcOrd="3" destOrd="0" parTransId="{3F62A800-D5E5-4A5D-9254-15B66F7907F7}" sibTransId="{E72F4307-0480-4D68-BED8-BDB4D7BF87E7}"/>
    <dgm:cxn modelId="{F6068E37-DC74-41EB-9894-D844346E9DBE}" type="presOf" srcId="{296A30ED-06B5-4FBF-9161-3AD9E14BA16D}" destId="{C9981CAF-E3D8-4FEB-A321-FF997DB9C358}" srcOrd="0" destOrd="1" presId="urn:microsoft.com/office/officeart/2005/8/layout/vList2"/>
    <dgm:cxn modelId="{86FEFC42-F150-4162-9272-DA3654A874B6}" type="presOf" srcId="{7EF9CF08-DA96-49CA-869E-9935FCC6EA6A}" destId="{DFF1BE26-9D81-413E-9119-5E1584CCBCBE}" srcOrd="0" destOrd="0" presId="urn:microsoft.com/office/officeart/2005/8/layout/vList2"/>
    <dgm:cxn modelId="{3076B166-0F39-4248-A94B-9EF51045D182}" type="presOf" srcId="{B971397C-A532-4CC4-A5C8-9513A23BC502}" destId="{DFF1BE26-9D81-413E-9119-5E1584CCBCBE}" srcOrd="0" destOrd="1" presId="urn:microsoft.com/office/officeart/2005/8/layout/vList2"/>
    <dgm:cxn modelId="{E28D8D6B-96BC-4BC0-9952-B1B5842172AA}" srcId="{2FB1CB64-0A70-408C-8756-03E06323DEAF}" destId="{7EEDA070-1F46-4043-8700-F82EA9D6F6EC}" srcOrd="0" destOrd="0" parTransId="{C4618A93-1EB9-4460-87EC-11E208CDD3A2}" sibTransId="{E48CD12A-0DB0-4C99-9E96-04E6DFB6726E}"/>
    <dgm:cxn modelId="{AE7FF370-9D39-441F-B512-03A9A9EEA5A9}" type="presOf" srcId="{7DFFB133-F6FD-4A2E-A4EF-896B3AD26A85}" destId="{C9981CAF-E3D8-4FEB-A321-FF997DB9C358}" srcOrd="0" destOrd="2" presId="urn:microsoft.com/office/officeart/2005/8/layout/vList2"/>
    <dgm:cxn modelId="{9816F158-E5EA-4BBF-A8D1-BE4B62A03F3E}" srcId="{7EEDA070-1F46-4043-8700-F82EA9D6F6EC}" destId="{7EF9CF08-DA96-49CA-869E-9935FCC6EA6A}" srcOrd="0" destOrd="0" parTransId="{2D1426C9-2599-484F-817F-B4657AF58FC4}" sibTransId="{2FB78CBF-71CC-4684-8590-1936D812CF77}"/>
    <dgm:cxn modelId="{95718D81-390B-41D0-8A5B-49FDAF0D7E83}" srcId="{2FB1CB64-0A70-408C-8756-03E06323DEAF}" destId="{CF437407-6320-4C64-ACE3-8051C243E345}" srcOrd="1" destOrd="0" parTransId="{0DA3CC2B-9888-4392-865B-69E2B88E3B76}" sibTransId="{8378740E-8B1B-4E23-B88D-0A41CB7F53E5}"/>
    <dgm:cxn modelId="{2F62A5A4-2D40-4026-8230-A740E52A2842}" srcId="{CF437407-6320-4C64-ACE3-8051C243E345}" destId="{7DFFB133-F6FD-4A2E-A4EF-896B3AD26A85}" srcOrd="2" destOrd="0" parTransId="{3DF1E87A-67B6-4EAA-BB12-588CE5EAC17B}" sibTransId="{A443FE37-A2EF-41A4-AE0C-D2A9E69B6E67}"/>
    <dgm:cxn modelId="{32ACDDB0-30AB-4451-AB2A-5B98DA967835}" type="presOf" srcId="{7EEDA070-1F46-4043-8700-F82EA9D6F6EC}" destId="{70AFA902-CFA5-4506-966A-87833BD776E3}" srcOrd="0" destOrd="0" presId="urn:microsoft.com/office/officeart/2005/8/layout/vList2"/>
    <dgm:cxn modelId="{4780A2B7-5CB6-450E-8825-420D78A8D1E2}" type="presOf" srcId="{CF437407-6320-4C64-ACE3-8051C243E345}" destId="{8A55CE9F-905D-4593-AA77-7C31CC75AC0D}" srcOrd="0" destOrd="0" presId="urn:microsoft.com/office/officeart/2005/8/layout/vList2"/>
    <dgm:cxn modelId="{052667C6-5F5D-4921-BEC1-36D8F4B057CC}" type="presOf" srcId="{ACCF69A3-3915-44D3-8FA2-EADE525C4AFE}" destId="{448939C5-5A5A-4A23-90FF-9D6529BAB34A}" srcOrd="0" destOrd="0" presId="urn:microsoft.com/office/officeart/2005/8/layout/vList2"/>
    <dgm:cxn modelId="{00FA29D6-9DDD-4C15-AAAF-1079D7EC6918}" srcId="{CF437407-6320-4C64-ACE3-8051C243E345}" destId="{DAAE770F-4AC3-4675-970C-0BC80F7E68FC}" srcOrd="0" destOrd="0" parTransId="{97C4A14E-ECE6-43D5-B18E-55DFFC72E3A2}" sibTransId="{A0D0DE64-13D6-4D38-8907-1AAF5ADD258C}"/>
    <dgm:cxn modelId="{DE8A99D6-CD07-4E37-BD7B-DB569B92B94F}" type="presOf" srcId="{DAAE770F-4AC3-4675-970C-0BC80F7E68FC}" destId="{C9981CAF-E3D8-4FEB-A321-FF997DB9C358}" srcOrd="0" destOrd="0" presId="urn:microsoft.com/office/officeart/2005/8/layout/vList2"/>
    <dgm:cxn modelId="{3B822ED9-41DD-409C-BEC0-EE1FC4F2A276}" srcId="{CF437407-6320-4C64-ACE3-8051C243E345}" destId="{296A30ED-06B5-4FBF-9161-3AD9E14BA16D}" srcOrd="1" destOrd="0" parTransId="{33D6F763-B4C0-4F00-AEDA-A43794913F09}" sibTransId="{F6056C21-7154-41E9-94CB-ACFE8415856A}"/>
    <dgm:cxn modelId="{B87639DF-C7E7-4EE5-A203-0FF96ED39069}" srcId="{2FB1CB64-0A70-408C-8756-03E06323DEAF}" destId="{CAEC23CC-3008-4855-A42F-602DB6AD4D7D}" srcOrd="2" destOrd="0" parTransId="{2E5F900A-B3FB-472A-8729-922F5D09306C}" sibTransId="{B4E9CB4D-4523-47F5-9566-D5E7238C2AB4}"/>
    <dgm:cxn modelId="{C817D5E3-00DD-4A2A-85FC-54EDA0AB0071}" srcId="{7EEDA070-1F46-4043-8700-F82EA9D6F6EC}" destId="{B971397C-A532-4CC4-A5C8-9513A23BC502}" srcOrd="1" destOrd="0" parTransId="{C486B623-340E-4525-A42B-093D2C205D4B}" sibTransId="{E5049F74-A247-48EB-90D3-1FF7185416D5}"/>
    <dgm:cxn modelId="{A81A78F7-CF0C-45CC-BBA8-5FDCC25B3E6A}" type="presOf" srcId="{CAEC23CC-3008-4855-A42F-602DB6AD4D7D}" destId="{9298C438-E2DF-4007-9C3C-AF3399266993}" srcOrd="0" destOrd="0" presId="urn:microsoft.com/office/officeart/2005/8/layout/vList2"/>
    <dgm:cxn modelId="{31217C8E-31A0-4153-9F5E-B0F015A7DE7B}" type="presParOf" srcId="{87BE2B05-5EC4-4CF7-B829-83A31879CA29}" destId="{70AFA902-CFA5-4506-966A-87833BD776E3}" srcOrd="0" destOrd="0" presId="urn:microsoft.com/office/officeart/2005/8/layout/vList2"/>
    <dgm:cxn modelId="{ED0AAE69-FBBD-4C1F-9ACD-69E6564D32A1}" type="presParOf" srcId="{87BE2B05-5EC4-4CF7-B829-83A31879CA29}" destId="{DFF1BE26-9D81-413E-9119-5E1584CCBCBE}" srcOrd="1" destOrd="0" presId="urn:microsoft.com/office/officeart/2005/8/layout/vList2"/>
    <dgm:cxn modelId="{24A94014-7CC7-49DD-A6F5-FA98D6F8E253}" type="presParOf" srcId="{87BE2B05-5EC4-4CF7-B829-83A31879CA29}" destId="{8A55CE9F-905D-4593-AA77-7C31CC75AC0D}" srcOrd="2" destOrd="0" presId="urn:microsoft.com/office/officeart/2005/8/layout/vList2"/>
    <dgm:cxn modelId="{DF9B4388-5870-4C0F-A869-2CB90775A85C}" type="presParOf" srcId="{87BE2B05-5EC4-4CF7-B829-83A31879CA29}" destId="{C9981CAF-E3D8-4FEB-A321-FF997DB9C358}" srcOrd="3" destOrd="0" presId="urn:microsoft.com/office/officeart/2005/8/layout/vList2"/>
    <dgm:cxn modelId="{3130AF21-D644-456A-AB95-76E85364B140}" type="presParOf" srcId="{87BE2B05-5EC4-4CF7-B829-83A31879CA29}" destId="{9298C438-E2DF-4007-9C3C-AF3399266993}" srcOrd="4" destOrd="0" presId="urn:microsoft.com/office/officeart/2005/8/layout/vList2"/>
    <dgm:cxn modelId="{1F939FB2-E6FD-47A0-BF47-1A8A8597BE63}" type="presParOf" srcId="{87BE2B05-5EC4-4CF7-B829-83A31879CA29}" destId="{17607BB6-5D99-4EE1-9075-3041A4755DB2}" srcOrd="5" destOrd="0" presId="urn:microsoft.com/office/officeart/2005/8/layout/vList2"/>
    <dgm:cxn modelId="{DC8108AD-E606-4947-BEA4-CA2D600BA6CB}" type="presParOf" srcId="{87BE2B05-5EC4-4CF7-B829-83A31879CA29}" destId="{448939C5-5A5A-4A23-90FF-9D6529BAB34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DB039B-518C-4445-9A51-5A20FE48A940}">
      <dgm:prSet phldrT="[Text]"/>
      <dgm:spPr/>
      <dgm:t>
        <a:bodyPr/>
        <a:lstStyle/>
        <a:p>
          <a:r>
            <a:rPr lang="en-US" dirty="0"/>
            <a:t>If a system is important enough for you to explicitly design its architecture, then that architecture should be evaluated. </a:t>
          </a:r>
          <a:endParaRPr lang="en-IN" dirty="0"/>
        </a:p>
      </dgm:t>
    </dgm:pt>
    <dgm:pt modelId="{D07898C0-DBE5-44C7-9993-0769456AF4B5}" type="parTrans" cxnId="{ABF60DCF-6890-4238-A968-E3BE907D8C07}">
      <dgm:prSet/>
      <dgm:spPr/>
      <dgm:t>
        <a:bodyPr/>
        <a:lstStyle/>
        <a:p>
          <a:endParaRPr lang="en-IN"/>
        </a:p>
      </dgm:t>
    </dgm:pt>
    <dgm:pt modelId="{74CD3775-9FAD-4708-A51E-A82749EDB178}" type="sibTrans" cxnId="{ABF60DCF-6890-4238-A968-E3BE907D8C07}">
      <dgm:prSet/>
      <dgm:spPr/>
      <dgm:t>
        <a:bodyPr/>
        <a:lstStyle/>
        <a:p>
          <a:endParaRPr lang="en-IN"/>
        </a:p>
      </dgm:t>
    </dgm:pt>
    <dgm:pt modelId="{C9BEBD51-A4DA-4D5D-8E88-C58603EB7689}">
      <dgm:prSet/>
      <dgm:spPr/>
      <dgm:t>
        <a:bodyPr/>
        <a:lstStyle/>
        <a:p>
          <a:r>
            <a:rPr lang="en-US" dirty="0"/>
            <a:t>The number of evaluations and the extent of each evaluation may vary from project to project. </a:t>
          </a:r>
        </a:p>
      </dgm:t>
    </dgm:pt>
    <dgm:pt modelId="{7749981F-9BF8-4C09-AD0A-B5D722E22D8E}" type="parTrans" cxnId="{3854B66A-0FAE-4CA0-98A0-9BE3AB650403}">
      <dgm:prSet/>
      <dgm:spPr/>
      <dgm:t>
        <a:bodyPr/>
        <a:lstStyle/>
        <a:p>
          <a:endParaRPr lang="en-IN"/>
        </a:p>
      </dgm:t>
    </dgm:pt>
    <dgm:pt modelId="{0C914DAF-600B-4A05-8CB8-6D810E3A4066}" type="sibTrans" cxnId="{3854B66A-0FAE-4CA0-98A0-9BE3AB650403}">
      <dgm:prSet/>
      <dgm:spPr/>
      <dgm:t>
        <a:bodyPr/>
        <a:lstStyle/>
        <a:p>
          <a:endParaRPr lang="en-IN"/>
        </a:p>
      </dgm:t>
    </dgm:pt>
    <dgm:pt modelId="{6CD5303D-8099-438D-AFF2-6B7FA7862497}">
      <dgm:prSet/>
      <dgm:spPr/>
      <dgm:t>
        <a:bodyPr/>
        <a:lstStyle/>
        <a:p>
          <a:r>
            <a:rPr lang="en-US" dirty="0"/>
            <a:t>A designer should perform an evaluation during the process of making an important decision. </a:t>
          </a:r>
        </a:p>
      </dgm:t>
    </dgm:pt>
    <dgm:pt modelId="{67D17CD7-7657-48D6-8CD5-732CE868FAD8}" type="parTrans" cxnId="{AEC67FC9-C9ED-4128-BF8C-1972C6AAF3FF}">
      <dgm:prSet/>
      <dgm:spPr/>
      <dgm:t>
        <a:bodyPr/>
        <a:lstStyle/>
        <a:p>
          <a:endParaRPr lang="en-IN"/>
        </a:p>
      </dgm:t>
    </dgm:pt>
    <dgm:pt modelId="{C25CDC67-31F6-49DA-9C81-64F69660FCD4}" type="sibTrans" cxnId="{AEC67FC9-C9ED-4128-BF8C-1972C6AAF3FF}">
      <dgm:prSet/>
      <dgm:spPr/>
      <dgm:t>
        <a:bodyPr/>
        <a:lstStyle/>
        <a:p>
          <a:endParaRPr lang="en-IN"/>
        </a:p>
      </dgm:t>
    </dgm:pt>
    <dgm:pt modelId="{63BA56D0-0236-4AEE-A56B-2BD8B4E914C1}">
      <dgm:prSet/>
      <dgm:spPr/>
      <dgm:t>
        <a:bodyPr/>
        <a:lstStyle/>
        <a:p>
          <a:r>
            <a:rPr lang="en-US" dirty="0"/>
            <a:t>Lightweight evaluations can be performed several times during a project as a peer review exercise. </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177E50B5-7005-4A35-869B-6C45E5BC929D}" type="pres">
      <dgm:prSet presAssocID="{35DB039B-518C-4445-9A51-5A20FE48A940}" presName="parentText" presStyleLbl="node1" presStyleIdx="0" presStyleCnt="2">
        <dgm:presLayoutVars>
          <dgm:chMax val="0"/>
          <dgm:bulletEnabled val="1"/>
        </dgm:presLayoutVars>
      </dgm:prSet>
      <dgm:spPr/>
    </dgm:pt>
    <dgm:pt modelId="{B8977C35-EFE4-46A6-83CA-CE3CE0BEA005}" type="pres">
      <dgm:prSet presAssocID="{74CD3775-9FAD-4708-A51E-A82749EDB178}" presName="spacer" presStyleCnt="0"/>
      <dgm:spPr/>
    </dgm:pt>
    <dgm:pt modelId="{19414B93-A140-4957-9B66-74EF1320CA9A}" type="pres">
      <dgm:prSet presAssocID="{C9BEBD51-A4DA-4D5D-8E88-C58603EB7689}" presName="parentText" presStyleLbl="node1" presStyleIdx="1" presStyleCnt="2">
        <dgm:presLayoutVars>
          <dgm:chMax val="0"/>
          <dgm:bulletEnabled val="1"/>
        </dgm:presLayoutVars>
      </dgm:prSet>
      <dgm:spPr/>
    </dgm:pt>
    <dgm:pt modelId="{22C4543B-BE26-400B-9770-755662E5A19F}" type="pres">
      <dgm:prSet presAssocID="{C9BEBD51-A4DA-4D5D-8E88-C58603EB7689}" presName="childText" presStyleLbl="revTx" presStyleIdx="0" presStyleCnt="1">
        <dgm:presLayoutVars>
          <dgm:bulletEnabled val="1"/>
        </dgm:presLayoutVars>
      </dgm:prSet>
      <dgm:spPr/>
    </dgm:pt>
  </dgm:ptLst>
  <dgm:cxnLst>
    <dgm:cxn modelId="{9F748E02-49AA-4E1E-99F4-F10600F852B1}" type="presOf" srcId="{63BA56D0-0236-4AEE-A56B-2BD8B4E914C1}" destId="{22C4543B-BE26-400B-9770-755662E5A19F}" srcOrd="0" destOrd="1" presId="urn:microsoft.com/office/officeart/2005/8/layout/vList2"/>
    <dgm:cxn modelId="{54AC0A10-BFA7-416D-8319-10633CE1B89A}" type="presOf" srcId="{6CD5303D-8099-438D-AFF2-6B7FA7862497}" destId="{22C4543B-BE26-400B-9770-755662E5A19F}" srcOrd="0" destOrd="0" presId="urn:microsoft.com/office/officeart/2005/8/layout/vList2"/>
    <dgm:cxn modelId="{231A5869-CB09-4FF4-808E-F20C116BAC54}" srcId="{C9BEBD51-A4DA-4D5D-8E88-C58603EB7689}" destId="{63BA56D0-0236-4AEE-A56B-2BD8B4E914C1}" srcOrd="1" destOrd="0" parTransId="{172A32BD-BFA5-4BEB-9C02-08779D065AF4}" sibTransId="{DC9FC32A-5A6C-4491-AE25-7EC8B88D22CB}"/>
    <dgm:cxn modelId="{3854B66A-0FAE-4CA0-98A0-9BE3AB650403}" srcId="{FC9CFB8B-550D-48CB-BCF2-5C8F6F1A5DFA}" destId="{C9BEBD51-A4DA-4D5D-8E88-C58603EB7689}" srcOrd="1" destOrd="0" parTransId="{7749981F-9BF8-4C09-AD0A-B5D722E22D8E}" sibTransId="{0C914DAF-600B-4A05-8CB8-6D810E3A4066}"/>
    <dgm:cxn modelId="{F633CE8C-2A3A-4B69-BAFB-5872AFCD212D}" type="presOf" srcId="{FC9CFB8B-550D-48CB-BCF2-5C8F6F1A5DFA}" destId="{6760CAFD-D8D7-40BC-A576-F86D9E191EC7}" srcOrd="0" destOrd="0" presId="urn:microsoft.com/office/officeart/2005/8/layout/vList2"/>
    <dgm:cxn modelId="{78598BA4-A26C-4D6A-8090-F68CCCB9503C}" type="presOf" srcId="{35DB039B-518C-4445-9A51-5A20FE48A940}" destId="{177E50B5-7005-4A35-869B-6C45E5BC929D}" srcOrd="0" destOrd="0" presId="urn:microsoft.com/office/officeart/2005/8/layout/vList2"/>
    <dgm:cxn modelId="{AEC67FC9-C9ED-4128-BF8C-1972C6AAF3FF}" srcId="{C9BEBD51-A4DA-4D5D-8E88-C58603EB7689}" destId="{6CD5303D-8099-438D-AFF2-6B7FA7862497}" srcOrd="0" destOrd="0" parTransId="{67D17CD7-7657-48D6-8CD5-732CE868FAD8}" sibTransId="{C25CDC67-31F6-49DA-9C81-64F69660FCD4}"/>
    <dgm:cxn modelId="{ABF60DCF-6890-4238-A968-E3BE907D8C07}" srcId="{FC9CFB8B-550D-48CB-BCF2-5C8F6F1A5DFA}" destId="{35DB039B-518C-4445-9A51-5A20FE48A940}" srcOrd="0" destOrd="0" parTransId="{D07898C0-DBE5-44C7-9993-0769456AF4B5}" sibTransId="{74CD3775-9FAD-4708-A51E-A82749EDB178}"/>
    <dgm:cxn modelId="{500803E6-1416-4484-BB8B-4B6F75DA80FB}" type="presOf" srcId="{C9BEBD51-A4DA-4D5D-8E88-C58603EB7689}" destId="{19414B93-A140-4957-9B66-74EF1320CA9A}" srcOrd="0" destOrd="0" presId="urn:microsoft.com/office/officeart/2005/8/layout/vList2"/>
    <dgm:cxn modelId="{D9FA81E3-59E2-42DC-86AF-46FF46563DFA}" type="presParOf" srcId="{6760CAFD-D8D7-40BC-A576-F86D9E191EC7}" destId="{177E50B5-7005-4A35-869B-6C45E5BC929D}" srcOrd="0" destOrd="0" presId="urn:microsoft.com/office/officeart/2005/8/layout/vList2"/>
    <dgm:cxn modelId="{198D4327-8633-478D-9101-5A56BCEA66AF}" type="presParOf" srcId="{6760CAFD-D8D7-40BC-A576-F86D9E191EC7}" destId="{B8977C35-EFE4-46A6-83CA-CE3CE0BEA005}" srcOrd="1" destOrd="0" presId="urn:microsoft.com/office/officeart/2005/8/layout/vList2"/>
    <dgm:cxn modelId="{B33A1D57-795D-4219-B765-33AA09D6366D}" type="presParOf" srcId="{6760CAFD-D8D7-40BC-A576-F86D9E191EC7}" destId="{19414B93-A140-4957-9B66-74EF1320CA9A}" srcOrd="2" destOrd="0" presId="urn:microsoft.com/office/officeart/2005/8/layout/vList2"/>
    <dgm:cxn modelId="{82FFFE06-6EC3-479C-8C42-9E15F4C07663}" type="presParOf" srcId="{6760CAFD-D8D7-40BC-A576-F86D9E191EC7}" destId="{22C4543B-BE26-400B-9770-755662E5A19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3BA56D0-0236-4AEE-A56B-2BD8B4E914C1}">
      <dgm:prSet/>
      <dgm:spPr/>
      <dgm:t>
        <a:bodyPr/>
        <a:lstStyle/>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472E283-4D46-4D59-8394-77AFA5CE3704}">
      <dgm:prSet/>
      <dgm:spPr/>
      <dgm:t>
        <a:bodyPr/>
        <a:lstStyle/>
        <a:p>
          <a:r>
            <a:rPr lang="en-US" dirty="0"/>
            <a:t>Lightweight Architecture Evaluation, based on the ATAM, provides an inexpensive, low-ceremony architecture evaluation that can be carried out in an afternoon.</a:t>
          </a:r>
        </a:p>
      </dgm:t>
    </dgm:pt>
    <dgm:pt modelId="{FAB576C8-0BFB-48AE-969E-73BB47265770}" type="parTrans" cxnId="{BAC562CB-4F27-4FC5-8488-5589F3CA445D}">
      <dgm:prSet/>
      <dgm:spPr/>
      <dgm:t>
        <a:bodyPr/>
        <a:lstStyle/>
        <a:p>
          <a:endParaRPr lang="en-IN"/>
        </a:p>
      </dgm:t>
    </dgm:pt>
    <dgm:pt modelId="{61834BF6-4152-4255-BD65-87CD346A8296}" type="sibTrans" cxnId="{BAC562CB-4F27-4FC5-8488-5589F3CA445D}">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7AE0DA05-7D7C-49F1-BA62-9D72143193F1}" type="pres">
      <dgm:prSet presAssocID="{63BA56D0-0236-4AEE-A56B-2BD8B4E914C1}" presName="parentText" presStyleLbl="node1" presStyleIdx="0" presStyleCnt="2">
        <dgm:presLayoutVars>
          <dgm:chMax val="0"/>
          <dgm:bulletEnabled val="1"/>
        </dgm:presLayoutVars>
      </dgm:prSet>
      <dgm:spPr/>
    </dgm:pt>
    <dgm:pt modelId="{3809BDB3-7E24-4F4A-8D15-C88B6947BB88}" type="pres">
      <dgm:prSet presAssocID="{DC9FC32A-5A6C-4491-AE25-7EC8B88D22CB}" presName="spacer" presStyleCnt="0"/>
      <dgm:spPr/>
    </dgm:pt>
    <dgm:pt modelId="{BAE62C97-69C5-4AED-BDB1-FA23907B889A}" type="pres">
      <dgm:prSet presAssocID="{6472E283-4D46-4D59-8394-77AFA5CE3704}" presName="parentText" presStyleLbl="node1" presStyleIdx="1" presStyleCnt="2" custScaleY="50387">
        <dgm:presLayoutVars>
          <dgm:chMax val="0"/>
          <dgm:bulletEnabled val="1"/>
        </dgm:presLayoutVars>
      </dgm:prSet>
      <dgm:spPr/>
    </dgm:pt>
  </dgm:ptLst>
  <dgm:cxnLst>
    <dgm:cxn modelId="{5EAE020A-841B-4600-96CF-5F875F133B92}" type="presOf" srcId="{FC9CFB8B-550D-48CB-BCF2-5C8F6F1A5DFA}" destId="{6760CAFD-D8D7-40BC-A576-F86D9E191EC7}" srcOrd="0" destOrd="0" presId="urn:microsoft.com/office/officeart/2005/8/layout/vList2"/>
    <dgm:cxn modelId="{DBB50945-331E-43B6-B5E0-309843E155D7}" type="presOf" srcId="{6472E283-4D46-4D59-8394-77AFA5CE3704}" destId="{BAE62C97-69C5-4AED-BDB1-FA23907B889A}" srcOrd="0" destOrd="0" presId="urn:microsoft.com/office/officeart/2005/8/layout/vList2"/>
    <dgm:cxn modelId="{231A5869-CB09-4FF4-808E-F20C116BAC54}" srcId="{FC9CFB8B-550D-48CB-BCF2-5C8F6F1A5DFA}" destId="{63BA56D0-0236-4AEE-A56B-2BD8B4E914C1}" srcOrd="0" destOrd="0" parTransId="{172A32BD-BFA5-4BEB-9C02-08779D065AF4}" sibTransId="{DC9FC32A-5A6C-4491-AE25-7EC8B88D22CB}"/>
    <dgm:cxn modelId="{91AD39B0-7B33-4653-A05E-E4F7BB2C3EE0}" type="presOf" srcId="{63BA56D0-0236-4AEE-A56B-2BD8B4E914C1}" destId="{7AE0DA05-7D7C-49F1-BA62-9D72143193F1}" srcOrd="0" destOrd="0" presId="urn:microsoft.com/office/officeart/2005/8/layout/vList2"/>
    <dgm:cxn modelId="{BAC562CB-4F27-4FC5-8488-5589F3CA445D}" srcId="{FC9CFB8B-550D-48CB-BCF2-5C8F6F1A5DFA}" destId="{6472E283-4D46-4D59-8394-77AFA5CE3704}" srcOrd="1" destOrd="0" parTransId="{FAB576C8-0BFB-48AE-969E-73BB47265770}" sibTransId="{61834BF6-4152-4255-BD65-87CD346A8296}"/>
    <dgm:cxn modelId="{D5E17B70-3686-48DB-AB67-3B6D4E7C579C}" type="presParOf" srcId="{6760CAFD-D8D7-40BC-A576-F86D9E191EC7}" destId="{7AE0DA05-7D7C-49F1-BA62-9D72143193F1}" srcOrd="0" destOrd="0" presId="urn:microsoft.com/office/officeart/2005/8/layout/vList2"/>
    <dgm:cxn modelId="{E749EDAA-BE1B-48E6-9231-38488C05278B}" type="presParOf" srcId="{6760CAFD-D8D7-40BC-A576-F86D9E191EC7}" destId="{3809BDB3-7E24-4F4A-8D15-C88B6947BB88}" srcOrd="1" destOrd="0" presId="urn:microsoft.com/office/officeart/2005/8/layout/vList2"/>
    <dgm:cxn modelId="{6CFB803B-1948-427F-BBDA-7697438E3116}" type="presParOf" srcId="{6760CAFD-D8D7-40BC-A576-F86D9E191EC7}" destId="{BAE62C97-69C5-4AED-BDB1-FA23907B889A}"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0F821-C70F-4FBB-84FD-C801F400C1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BAB434C-72CA-4FA3-9B89-4819F1CF4CF8}">
      <dgm:prSet phldrT="[Text]"/>
      <dgm:spPr/>
      <dgm:t>
        <a:bodyPr/>
        <a:lstStyle/>
        <a:p>
          <a:r>
            <a:rPr lang="en-US"/>
            <a:t>Every time the designer makes a key design decision or completes a design milestone, the chosen and competing alternatives should be evaluated.</a:t>
          </a:r>
          <a:endParaRPr lang="en-IN"/>
        </a:p>
      </dgm:t>
    </dgm:pt>
    <dgm:pt modelId="{AD3D5C8C-E88A-4D2B-8A18-52027AF749D0}" type="parTrans" cxnId="{1AFAC65E-56CC-428D-A4F9-CD74FC34DB07}">
      <dgm:prSet/>
      <dgm:spPr/>
      <dgm:t>
        <a:bodyPr/>
        <a:lstStyle/>
        <a:p>
          <a:endParaRPr lang="en-IN"/>
        </a:p>
      </dgm:t>
    </dgm:pt>
    <dgm:pt modelId="{1EA20FFC-2961-4CFE-9D07-754C3E307714}" type="sibTrans" cxnId="{1AFAC65E-56CC-428D-A4F9-CD74FC34DB07}">
      <dgm:prSet/>
      <dgm:spPr/>
      <dgm:t>
        <a:bodyPr/>
        <a:lstStyle/>
        <a:p>
          <a:endParaRPr lang="en-IN"/>
        </a:p>
      </dgm:t>
    </dgm:pt>
    <dgm:pt modelId="{5983169D-82D6-4B6B-9D9F-303B4828CDB0}">
      <dgm:prSet/>
      <dgm:spPr/>
      <dgm:t>
        <a:bodyPr/>
        <a:lstStyle/>
        <a:p>
          <a:r>
            <a:rPr lang="en-US"/>
            <a:t>Evaluation by the designer is the “test” part of the “generate-and-test” approach to architecture design.</a:t>
          </a:r>
          <a:endParaRPr lang="en-US" dirty="0"/>
        </a:p>
      </dgm:t>
    </dgm:pt>
    <dgm:pt modelId="{332B07EB-3948-46CE-89C4-DE0818A81547}" type="parTrans" cxnId="{A4EF69C3-40F1-420B-BB41-D13EE9CE2C82}">
      <dgm:prSet/>
      <dgm:spPr/>
      <dgm:t>
        <a:bodyPr/>
        <a:lstStyle/>
        <a:p>
          <a:endParaRPr lang="en-IN"/>
        </a:p>
      </dgm:t>
    </dgm:pt>
    <dgm:pt modelId="{2BE3CD6C-DC28-4854-AE19-9E2EDE702715}" type="sibTrans" cxnId="{A4EF69C3-40F1-420B-BB41-D13EE9CE2C82}">
      <dgm:prSet/>
      <dgm:spPr/>
      <dgm:t>
        <a:bodyPr/>
        <a:lstStyle/>
        <a:p>
          <a:endParaRPr lang="en-IN"/>
        </a:p>
      </dgm:t>
    </dgm:pt>
    <dgm:pt modelId="{1AF47D31-A4D8-41A8-ABC8-81DFD1E31F0A}">
      <dgm:prSet/>
      <dgm:spPr/>
      <dgm:t>
        <a:bodyPr/>
        <a:lstStyle/>
        <a:p>
          <a:r>
            <a:rPr lang="en-US"/>
            <a:t>How much analysis? This depends on the importance of the decision.  Factors include:</a:t>
          </a:r>
          <a:endParaRPr lang="en-US" dirty="0"/>
        </a:p>
      </dgm:t>
    </dgm:pt>
    <dgm:pt modelId="{D93F838B-52F7-4F2B-855A-BB52B5536B37}" type="parTrans" cxnId="{27093171-17D6-4BEB-9581-F02B2AEAC7BD}">
      <dgm:prSet/>
      <dgm:spPr/>
      <dgm:t>
        <a:bodyPr/>
        <a:lstStyle/>
        <a:p>
          <a:endParaRPr lang="en-IN"/>
        </a:p>
      </dgm:t>
    </dgm:pt>
    <dgm:pt modelId="{1035D118-E4A0-4FC0-8478-05A3EEAA53B4}" type="sibTrans" cxnId="{27093171-17D6-4BEB-9581-F02B2AEAC7BD}">
      <dgm:prSet/>
      <dgm:spPr/>
      <dgm:t>
        <a:bodyPr/>
        <a:lstStyle/>
        <a:p>
          <a:endParaRPr lang="en-IN"/>
        </a:p>
      </dgm:t>
    </dgm:pt>
    <dgm:pt modelId="{68E5A16E-6653-4276-A820-4F48C8567342}">
      <dgm:prSet/>
      <dgm:spPr/>
      <dgm:t>
        <a:bodyPr/>
        <a:lstStyle/>
        <a:p>
          <a:r>
            <a:rPr lang="en-US" i="1"/>
            <a:t>The importance of the decision</a:t>
          </a:r>
          <a:r>
            <a:rPr lang="en-US"/>
            <a:t>. The more important the decision, the more care should be taken in making it and making sure it’s right.</a:t>
          </a:r>
          <a:endParaRPr lang="en-US" dirty="0"/>
        </a:p>
      </dgm:t>
    </dgm:pt>
    <dgm:pt modelId="{7E77077B-C3DE-4FA0-B480-E1E0F3DB85FA}" type="parTrans" cxnId="{F0A2B24D-2005-40DB-B1D6-215F9178BE2C}">
      <dgm:prSet/>
      <dgm:spPr/>
      <dgm:t>
        <a:bodyPr/>
        <a:lstStyle/>
        <a:p>
          <a:endParaRPr lang="en-IN"/>
        </a:p>
      </dgm:t>
    </dgm:pt>
    <dgm:pt modelId="{BF4D8BE1-C576-4C11-A86D-BA008DE73A5E}" type="sibTrans" cxnId="{F0A2B24D-2005-40DB-B1D6-215F9178BE2C}">
      <dgm:prSet/>
      <dgm:spPr/>
      <dgm:t>
        <a:bodyPr/>
        <a:lstStyle/>
        <a:p>
          <a:endParaRPr lang="en-IN"/>
        </a:p>
      </dgm:t>
    </dgm:pt>
    <dgm:pt modelId="{2098E642-1962-4211-BCB7-5C026E5B09C5}">
      <dgm:prSet/>
      <dgm:spPr/>
      <dgm:t>
        <a:bodyPr/>
        <a:lstStyle/>
        <a:p>
          <a:r>
            <a:rPr lang="en-US" i="1"/>
            <a:t>The number of potential alternatives.</a:t>
          </a:r>
          <a:r>
            <a:rPr lang="en-US"/>
            <a:t> The more alternatives, the more time could be spent in evaluating them. Try to eliminate alternatives quickly so that the number of viable potential alternatives is small.</a:t>
          </a:r>
          <a:endParaRPr lang="en-US" dirty="0"/>
        </a:p>
      </dgm:t>
    </dgm:pt>
    <dgm:pt modelId="{C2B47020-4356-453D-960B-B615A95346C0}" type="parTrans" cxnId="{8BBB0193-589E-44DD-BE23-3A045AE540CF}">
      <dgm:prSet/>
      <dgm:spPr/>
      <dgm:t>
        <a:bodyPr/>
        <a:lstStyle/>
        <a:p>
          <a:endParaRPr lang="en-IN"/>
        </a:p>
      </dgm:t>
    </dgm:pt>
    <dgm:pt modelId="{324EEDBF-C7DF-4AA5-8E39-50D109D03A1B}" type="sibTrans" cxnId="{8BBB0193-589E-44DD-BE23-3A045AE540CF}">
      <dgm:prSet/>
      <dgm:spPr/>
      <dgm:t>
        <a:bodyPr/>
        <a:lstStyle/>
        <a:p>
          <a:endParaRPr lang="en-IN"/>
        </a:p>
      </dgm:t>
    </dgm:pt>
    <dgm:pt modelId="{E22A3677-D9F3-44E8-8EE9-10F14A8FEDBD}">
      <dgm:prSet/>
      <dgm:spPr/>
      <dgm:t>
        <a:bodyPr/>
        <a:lstStyle/>
        <a:p>
          <a:r>
            <a:rPr lang="en-US" i="1" dirty="0"/>
            <a:t>Good enough as opposed to perfect.</a:t>
          </a:r>
          <a:r>
            <a:rPr lang="en-US"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gm:t>
    </dgm:pt>
    <dgm:pt modelId="{146F8472-EE87-4ECE-AD09-047424EC4BB3}" type="parTrans" cxnId="{3EE8D4E5-3EAC-4392-A227-9F5C6673B642}">
      <dgm:prSet/>
      <dgm:spPr/>
      <dgm:t>
        <a:bodyPr/>
        <a:lstStyle/>
        <a:p>
          <a:endParaRPr lang="en-IN"/>
        </a:p>
      </dgm:t>
    </dgm:pt>
    <dgm:pt modelId="{04450E14-EDA0-4734-A5AE-BE7C031F5B37}" type="sibTrans" cxnId="{3EE8D4E5-3EAC-4392-A227-9F5C6673B642}">
      <dgm:prSet/>
      <dgm:spPr/>
      <dgm:t>
        <a:bodyPr/>
        <a:lstStyle/>
        <a:p>
          <a:endParaRPr lang="en-IN"/>
        </a:p>
      </dgm:t>
    </dgm:pt>
    <dgm:pt modelId="{655A2212-DCF0-4B4F-8FD0-567FD64CA16E}" type="pres">
      <dgm:prSet presAssocID="{8CC0F821-C70F-4FBB-84FD-C801F400C173}" presName="linear" presStyleCnt="0">
        <dgm:presLayoutVars>
          <dgm:animLvl val="lvl"/>
          <dgm:resizeHandles val="exact"/>
        </dgm:presLayoutVars>
      </dgm:prSet>
      <dgm:spPr/>
    </dgm:pt>
    <dgm:pt modelId="{5B6E355C-E2E5-4A6D-8FA2-EF977641D31A}" type="pres">
      <dgm:prSet presAssocID="{CBAB434C-72CA-4FA3-9B89-4819F1CF4CF8}" presName="parentText" presStyleLbl="node1" presStyleIdx="0" presStyleCnt="3">
        <dgm:presLayoutVars>
          <dgm:chMax val="0"/>
          <dgm:bulletEnabled val="1"/>
        </dgm:presLayoutVars>
      </dgm:prSet>
      <dgm:spPr/>
    </dgm:pt>
    <dgm:pt modelId="{56E94342-48D8-465E-8C4A-071F982CF891}" type="pres">
      <dgm:prSet presAssocID="{1EA20FFC-2961-4CFE-9D07-754C3E307714}" presName="spacer" presStyleCnt="0"/>
      <dgm:spPr/>
    </dgm:pt>
    <dgm:pt modelId="{A28131ED-C679-4365-8836-664E45B4EAEA}" type="pres">
      <dgm:prSet presAssocID="{5983169D-82D6-4B6B-9D9F-303B4828CDB0}" presName="parentText" presStyleLbl="node1" presStyleIdx="1" presStyleCnt="3">
        <dgm:presLayoutVars>
          <dgm:chMax val="0"/>
          <dgm:bulletEnabled val="1"/>
        </dgm:presLayoutVars>
      </dgm:prSet>
      <dgm:spPr/>
    </dgm:pt>
    <dgm:pt modelId="{7186C4E0-4CEF-4C22-B7D7-87B505539C1D}" type="pres">
      <dgm:prSet presAssocID="{2BE3CD6C-DC28-4854-AE19-9E2EDE702715}" presName="spacer" presStyleCnt="0"/>
      <dgm:spPr/>
    </dgm:pt>
    <dgm:pt modelId="{BCCAF205-8AC6-4015-941C-729431464F81}" type="pres">
      <dgm:prSet presAssocID="{1AF47D31-A4D8-41A8-ABC8-81DFD1E31F0A}" presName="parentText" presStyleLbl="node1" presStyleIdx="2" presStyleCnt="3">
        <dgm:presLayoutVars>
          <dgm:chMax val="0"/>
          <dgm:bulletEnabled val="1"/>
        </dgm:presLayoutVars>
      </dgm:prSet>
      <dgm:spPr/>
    </dgm:pt>
    <dgm:pt modelId="{CC6CAB17-1B09-4B3A-A1BD-85571AC8932B}" type="pres">
      <dgm:prSet presAssocID="{1AF47D31-A4D8-41A8-ABC8-81DFD1E31F0A}" presName="childText" presStyleLbl="revTx" presStyleIdx="0" presStyleCnt="1">
        <dgm:presLayoutVars>
          <dgm:bulletEnabled val="1"/>
        </dgm:presLayoutVars>
      </dgm:prSet>
      <dgm:spPr/>
    </dgm:pt>
  </dgm:ptLst>
  <dgm:cxnLst>
    <dgm:cxn modelId="{E48D390F-FE80-4C93-9271-80315D217047}" type="presOf" srcId="{E22A3677-D9F3-44E8-8EE9-10F14A8FEDBD}" destId="{CC6CAB17-1B09-4B3A-A1BD-85571AC8932B}" srcOrd="0" destOrd="2" presId="urn:microsoft.com/office/officeart/2005/8/layout/vList2"/>
    <dgm:cxn modelId="{DE13951A-5C35-4220-8F89-7198E7A900FD}" type="presOf" srcId="{8CC0F821-C70F-4FBB-84FD-C801F400C173}" destId="{655A2212-DCF0-4B4F-8FD0-567FD64CA16E}" srcOrd="0" destOrd="0" presId="urn:microsoft.com/office/officeart/2005/8/layout/vList2"/>
    <dgm:cxn modelId="{F6AF2C1D-7074-4418-8606-3CA29FCB33DE}" type="presOf" srcId="{CBAB434C-72CA-4FA3-9B89-4819F1CF4CF8}" destId="{5B6E355C-E2E5-4A6D-8FA2-EF977641D31A}" srcOrd="0" destOrd="0" presId="urn:microsoft.com/office/officeart/2005/8/layout/vList2"/>
    <dgm:cxn modelId="{B4D5643B-ABB1-4A71-844A-6B50FD7DC9BD}" type="presOf" srcId="{68E5A16E-6653-4276-A820-4F48C8567342}" destId="{CC6CAB17-1B09-4B3A-A1BD-85571AC8932B}" srcOrd="0" destOrd="0" presId="urn:microsoft.com/office/officeart/2005/8/layout/vList2"/>
    <dgm:cxn modelId="{1AFAC65E-56CC-428D-A4F9-CD74FC34DB07}" srcId="{8CC0F821-C70F-4FBB-84FD-C801F400C173}" destId="{CBAB434C-72CA-4FA3-9B89-4819F1CF4CF8}" srcOrd="0" destOrd="0" parTransId="{AD3D5C8C-E88A-4D2B-8A18-52027AF749D0}" sibTransId="{1EA20FFC-2961-4CFE-9D07-754C3E307714}"/>
    <dgm:cxn modelId="{F0A2B24D-2005-40DB-B1D6-215F9178BE2C}" srcId="{1AF47D31-A4D8-41A8-ABC8-81DFD1E31F0A}" destId="{68E5A16E-6653-4276-A820-4F48C8567342}" srcOrd="0" destOrd="0" parTransId="{7E77077B-C3DE-4FA0-B480-E1E0F3DB85FA}" sibTransId="{BF4D8BE1-C576-4C11-A86D-BA008DE73A5E}"/>
    <dgm:cxn modelId="{27093171-17D6-4BEB-9581-F02B2AEAC7BD}" srcId="{8CC0F821-C70F-4FBB-84FD-C801F400C173}" destId="{1AF47D31-A4D8-41A8-ABC8-81DFD1E31F0A}" srcOrd="2" destOrd="0" parTransId="{D93F838B-52F7-4F2B-855A-BB52B5536B37}" sibTransId="{1035D118-E4A0-4FC0-8478-05A3EEAA53B4}"/>
    <dgm:cxn modelId="{16B3F588-2B4C-47D3-9730-69EE5E6D4E80}" type="presOf" srcId="{5983169D-82D6-4B6B-9D9F-303B4828CDB0}" destId="{A28131ED-C679-4365-8836-664E45B4EAEA}" srcOrd="0" destOrd="0" presId="urn:microsoft.com/office/officeart/2005/8/layout/vList2"/>
    <dgm:cxn modelId="{B09B4A89-45EB-4F1B-BAFE-54FCA36308FE}" type="presOf" srcId="{2098E642-1962-4211-BCB7-5C026E5B09C5}" destId="{CC6CAB17-1B09-4B3A-A1BD-85571AC8932B}" srcOrd="0" destOrd="1" presId="urn:microsoft.com/office/officeart/2005/8/layout/vList2"/>
    <dgm:cxn modelId="{8BBB0193-589E-44DD-BE23-3A045AE540CF}" srcId="{1AF47D31-A4D8-41A8-ABC8-81DFD1E31F0A}" destId="{2098E642-1962-4211-BCB7-5C026E5B09C5}" srcOrd="1" destOrd="0" parTransId="{C2B47020-4356-453D-960B-B615A95346C0}" sibTransId="{324EEDBF-C7DF-4AA5-8E39-50D109D03A1B}"/>
    <dgm:cxn modelId="{6D9EF1A4-B9D9-4E9E-9A9D-33A4C14A672C}" type="presOf" srcId="{1AF47D31-A4D8-41A8-ABC8-81DFD1E31F0A}" destId="{BCCAF205-8AC6-4015-941C-729431464F81}" srcOrd="0" destOrd="0" presId="urn:microsoft.com/office/officeart/2005/8/layout/vList2"/>
    <dgm:cxn modelId="{A4EF69C3-40F1-420B-BB41-D13EE9CE2C82}" srcId="{8CC0F821-C70F-4FBB-84FD-C801F400C173}" destId="{5983169D-82D6-4B6B-9D9F-303B4828CDB0}" srcOrd="1" destOrd="0" parTransId="{332B07EB-3948-46CE-89C4-DE0818A81547}" sibTransId="{2BE3CD6C-DC28-4854-AE19-9E2EDE702715}"/>
    <dgm:cxn modelId="{3EE8D4E5-3EAC-4392-A227-9F5C6673B642}" srcId="{1AF47D31-A4D8-41A8-ABC8-81DFD1E31F0A}" destId="{E22A3677-D9F3-44E8-8EE9-10F14A8FEDBD}" srcOrd="2" destOrd="0" parTransId="{146F8472-EE87-4ECE-AD09-047424EC4BB3}" sibTransId="{04450E14-EDA0-4734-A5AE-BE7C031F5B37}"/>
    <dgm:cxn modelId="{D83FD876-295A-4EFD-89FD-0E47247743EE}" type="presParOf" srcId="{655A2212-DCF0-4B4F-8FD0-567FD64CA16E}" destId="{5B6E355C-E2E5-4A6D-8FA2-EF977641D31A}" srcOrd="0" destOrd="0" presId="urn:microsoft.com/office/officeart/2005/8/layout/vList2"/>
    <dgm:cxn modelId="{5E3D45C5-A32A-4D1A-9952-AAC0E7E047FA}" type="presParOf" srcId="{655A2212-DCF0-4B4F-8FD0-567FD64CA16E}" destId="{56E94342-48D8-465E-8C4A-071F982CF891}" srcOrd="1" destOrd="0" presId="urn:microsoft.com/office/officeart/2005/8/layout/vList2"/>
    <dgm:cxn modelId="{1706F422-5109-41FC-9C3D-2327CDC9D623}" type="presParOf" srcId="{655A2212-DCF0-4B4F-8FD0-567FD64CA16E}" destId="{A28131ED-C679-4365-8836-664E45B4EAEA}" srcOrd="2" destOrd="0" presId="urn:microsoft.com/office/officeart/2005/8/layout/vList2"/>
    <dgm:cxn modelId="{BE354149-E5BB-44B0-8125-C552FCFB8D34}" type="presParOf" srcId="{655A2212-DCF0-4B4F-8FD0-567FD64CA16E}" destId="{7186C4E0-4CEF-4C22-B7D7-87B505539C1D}" srcOrd="3" destOrd="0" presId="urn:microsoft.com/office/officeart/2005/8/layout/vList2"/>
    <dgm:cxn modelId="{5A2FB7D2-8C07-40AB-A3E9-F326C1B763E1}" type="presParOf" srcId="{655A2212-DCF0-4B4F-8FD0-567FD64CA16E}" destId="{BCCAF205-8AC6-4015-941C-729431464F81}" srcOrd="4" destOrd="0" presId="urn:microsoft.com/office/officeart/2005/8/layout/vList2"/>
    <dgm:cxn modelId="{6C993D89-68ED-4628-BA77-396BC5940385}" type="presParOf" srcId="{655A2212-DCF0-4B4F-8FD0-567FD64CA16E}" destId="{CC6CAB17-1B09-4B3A-A1BD-85571AC8932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45F1DA-E810-408F-9DBA-A16EC48C7AB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50C63122-DECD-4224-8527-FC109391E7A5}">
      <dgm:prSet phldrT="[Text]"/>
      <dgm:spPr/>
      <dgm:t>
        <a:bodyPr/>
        <a:lstStyle/>
        <a:p>
          <a:r>
            <a:rPr lang="en-US"/>
            <a:t>Architectural designs can be peer reviewed, just as code can. </a:t>
          </a:r>
          <a:endParaRPr lang="en-IN"/>
        </a:p>
      </dgm:t>
    </dgm:pt>
    <dgm:pt modelId="{EA1ED037-0885-489A-9784-CB9551FA4AAE}" type="parTrans" cxnId="{B2948FEC-FE22-437F-8C76-434B162F40E7}">
      <dgm:prSet/>
      <dgm:spPr/>
      <dgm:t>
        <a:bodyPr/>
        <a:lstStyle/>
        <a:p>
          <a:endParaRPr lang="en-IN"/>
        </a:p>
      </dgm:t>
    </dgm:pt>
    <dgm:pt modelId="{2F33AD39-D1EB-4BF4-8095-EE7B00492491}" type="sibTrans" cxnId="{B2948FEC-FE22-437F-8C76-434B162F40E7}">
      <dgm:prSet/>
      <dgm:spPr/>
      <dgm:t>
        <a:bodyPr/>
        <a:lstStyle/>
        <a:p>
          <a:endParaRPr lang="en-IN"/>
        </a:p>
      </dgm:t>
    </dgm:pt>
    <dgm:pt modelId="{C83AED8E-39CA-497D-BD53-A40C4069B797}">
      <dgm:prSet/>
      <dgm:spPr/>
      <dgm:t>
        <a:bodyPr/>
        <a:lstStyle/>
        <a:p>
          <a:r>
            <a:rPr lang="en-US"/>
            <a:t>A peer review can be carried out at any point of the design process where a candidate architecture, or at least a coherent reviewable part of one, exists. </a:t>
          </a:r>
          <a:endParaRPr lang="en-US" dirty="0"/>
        </a:p>
      </dgm:t>
    </dgm:pt>
    <dgm:pt modelId="{BCC020E0-6EA6-445A-9E7D-3447E4BD7033}" type="parTrans" cxnId="{9D4EFFD5-C78D-4675-B5DB-33D6AC15B2A5}">
      <dgm:prSet/>
      <dgm:spPr/>
      <dgm:t>
        <a:bodyPr/>
        <a:lstStyle/>
        <a:p>
          <a:endParaRPr lang="en-IN"/>
        </a:p>
      </dgm:t>
    </dgm:pt>
    <dgm:pt modelId="{7F1A8103-61BD-487D-A41D-F0861E5D87AD}" type="sibTrans" cxnId="{9D4EFFD5-C78D-4675-B5DB-33D6AC15B2A5}">
      <dgm:prSet/>
      <dgm:spPr/>
      <dgm:t>
        <a:bodyPr/>
        <a:lstStyle/>
        <a:p>
          <a:endParaRPr lang="en-IN"/>
        </a:p>
      </dgm:t>
    </dgm:pt>
    <dgm:pt modelId="{8365ECFB-79EF-49EF-9E53-11AF58A632B9}">
      <dgm:prSet/>
      <dgm:spPr/>
      <dgm:t>
        <a:bodyPr/>
        <a:lstStyle/>
        <a:p>
          <a:r>
            <a:rPr lang="en-US"/>
            <a:t>Allocate at least several hours and possibly half a day. </a:t>
          </a:r>
          <a:endParaRPr lang="en-US" dirty="0"/>
        </a:p>
      </dgm:t>
    </dgm:pt>
    <dgm:pt modelId="{E6F3A333-F656-4529-BC10-0119210E07FB}" type="parTrans" cxnId="{65B4A72D-6451-487F-88F1-C0BB7C5C35EB}">
      <dgm:prSet/>
      <dgm:spPr/>
      <dgm:t>
        <a:bodyPr/>
        <a:lstStyle/>
        <a:p>
          <a:endParaRPr lang="en-IN"/>
        </a:p>
      </dgm:t>
    </dgm:pt>
    <dgm:pt modelId="{D17464A7-A478-41FD-B423-8BDC1CA5CDF6}" type="sibTrans" cxnId="{65B4A72D-6451-487F-88F1-C0BB7C5C35EB}">
      <dgm:prSet/>
      <dgm:spPr/>
      <dgm:t>
        <a:bodyPr/>
        <a:lstStyle/>
        <a:p>
          <a:endParaRPr lang="en-IN"/>
        </a:p>
      </dgm:t>
    </dgm:pt>
    <dgm:pt modelId="{2DCE5675-D1A4-4C4B-85A6-1A5D3710E602}" type="pres">
      <dgm:prSet presAssocID="{A745F1DA-E810-408F-9DBA-A16EC48C7AB2}" presName="Name0" presStyleCnt="0">
        <dgm:presLayoutVars>
          <dgm:dir/>
          <dgm:resizeHandles val="exact"/>
        </dgm:presLayoutVars>
      </dgm:prSet>
      <dgm:spPr/>
    </dgm:pt>
    <dgm:pt modelId="{A80786FC-212F-48BF-A54C-8D22133AD462}" type="pres">
      <dgm:prSet presAssocID="{50C63122-DECD-4224-8527-FC109391E7A5}" presName="node" presStyleLbl="node1" presStyleIdx="0" presStyleCnt="3">
        <dgm:presLayoutVars>
          <dgm:bulletEnabled val="1"/>
        </dgm:presLayoutVars>
      </dgm:prSet>
      <dgm:spPr/>
    </dgm:pt>
    <dgm:pt modelId="{BB03E136-E59C-44CA-9256-C6C79904A37B}" type="pres">
      <dgm:prSet presAssocID="{2F33AD39-D1EB-4BF4-8095-EE7B00492491}" presName="sibTrans" presStyleCnt="0"/>
      <dgm:spPr/>
    </dgm:pt>
    <dgm:pt modelId="{43F30DF6-AAB3-4C3E-BAD3-F2A50F6CC84C}" type="pres">
      <dgm:prSet presAssocID="{C83AED8E-39CA-497D-BD53-A40C4069B797}" presName="node" presStyleLbl="node1" presStyleIdx="1" presStyleCnt="3">
        <dgm:presLayoutVars>
          <dgm:bulletEnabled val="1"/>
        </dgm:presLayoutVars>
      </dgm:prSet>
      <dgm:spPr/>
    </dgm:pt>
    <dgm:pt modelId="{E401FC9D-C7AD-4599-A5AB-D14C9783DCAE}" type="pres">
      <dgm:prSet presAssocID="{7F1A8103-61BD-487D-A41D-F0861E5D87AD}" presName="sibTrans" presStyleCnt="0"/>
      <dgm:spPr/>
    </dgm:pt>
    <dgm:pt modelId="{9B10F25B-459B-4F2E-8F68-26506AA40EB8}" type="pres">
      <dgm:prSet presAssocID="{8365ECFB-79EF-49EF-9E53-11AF58A632B9}" presName="node" presStyleLbl="node1" presStyleIdx="2" presStyleCnt="3">
        <dgm:presLayoutVars>
          <dgm:bulletEnabled val="1"/>
        </dgm:presLayoutVars>
      </dgm:prSet>
      <dgm:spPr/>
    </dgm:pt>
  </dgm:ptLst>
  <dgm:cxnLst>
    <dgm:cxn modelId="{65B4A72D-6451-487F-88F1-C0BB7C5C35EB}" srcId="{A745F1DA-E810-408F-9DBA-A16EC48C7AB2}" destId="{8365ECFB-79EF-49EF-9E53-11AF58A632B9}" srcOrd="2" destOrd="0" parTransId="{E6F3A333-F656-4529-BC10-0119210E07FB}" sibTransId="{D17464A7-A478-41FD-B423-8BDC1CA5CDF6}"/>
    <dgm:cxn modelId="{7306D670-B4D3-43DC-A74B-285BB8B83AD5}" type="presOf" srcId="{50C63122-DECD-4224-8527-FC109391E7A5}" destId="{A80786FC-212F-48BF-A54C-8D22133AD462}" srcOrd="0" destOrd="0" presId="urn:microsoft.com/office/officeart/2005/8/layout/hList6"/>
    <dgm:cxn modelId="{55D52151-6457-497C-8925-988BAF4C6C9A}" type="presOf" srcId="{A745F1DA-E810-408F-9DBA-A16EC48C7AB2}" destId="{2DCE5675-D1A4-4C4B-85A6-1A5D3710E602}" srcOrd="0" destOrd="0" presId="urn:microsoft.com/office/officeart/2005/8/layout/hList6"/>
    <dgm:cxn modelId="{E5E70EBE-B85F-49A3-9693-C0BB8943DE94}" type="presOf" srcId="{C83AED8E-39CA-497D-BD53-A40C4069B797}" destId="{43F30DF6-AAB3-4C3E-BAD3-F2A50F6CC84C}" srcOrd="0" destOrd="0" presId="urn:microsoft.com/office/officeart/2005/8/layout/hList6"/>
    <dgm:cxn modelId="{A32128CF-635C-438A-8B92-0A604648FBB4}" type="presOf" srcId="{8365ECFB-79EF-49EF-9E53-11AF58A632B9}" destId="{9B10F25B-459B-4F2E-8F68-26506AA40EB8}" srcOrd="0" destOrd="0" presId="urn:microsoft.com/office/officeart/2005/8/layout/hList6"/>
    <dgm:cxn modelId="{9D4EFFD5-C78D-4675-B5DB-33D6AC15B2A5}" srcId="{A745F1DA-E810-408F-9DBA-A16EC48C7AB2}" destId="{C83AED8E-39CA-497D-BD53-A40C4069B797}" srcOrd="1" destOrd="0" parTransId="{BCC020E0-6EA6-445A-9E7D-3447E4BD7033}" sibTransId="{7F1A8103-61BD-487D-A41D-F0861E5D87AD}"/>
    <dgm:cxn modelId="{B2948FEC-FE22-437F-8C76-434B162F40E7}" srcId="{A745F1DA-E810-408F-9DBA-A16EC48C7AB2}" destId="{50C63122-DECD-4224-8527-FC109391E7A5}" srcOrd="0" destOrd="0" parTransId="{EA1ED037-0885-489A-9784-CB9551FA4AAE}" sibTransId="{2F33AD39-D1EB-4BF4-8095-EE7B00492491}"/>
    <dgm:cxn modelId="{5367D526-CD46-49C1-80CC-56D2CB26DF10}" type="presParOf" srcId="{2DCE5675-D1A4-4C4B-85A6-1A5D3710E602}" destId="{A80786FC-212F-48BF-A54C-8D22133AD462}" srcOrd="0" destOrd="0" presId="urn:microsoft.com/office/officeart/2005/8/layout/hList6"/>
    <dgm:cxn modelId="{29618D95-19FD-4E74-985B-520566BE59DC}" type="presParOf" srcId="{2DCE5675-D1A4-4C4B-85A6-1A5D3710E602}" destId="{BB03E136-E59C-44CA-9256-C6C79904A37B}" srcOrd="1" destOrd="0" presId="urn:microsoft.com/office/officeart/2005/8/layout/hList6"/>
    <dgm:cxn modelId="{E460C302-93BB-442E-8024-8E7BECAC1B9F}" type="presParOf" srcId="{2DCE5675-D1A4-4C4B-85A6-1A5D3710E602}" destId="{43F30DF6-AAB3-4C3E-BAD3-F2A50F6CC84C}" srcOrd="2" destOrd="0" presId="urn:microsoft.com/office/officeart/2005/8/layout/hList6"/>
    <dgm:cxn modelId="{E0A97BBE-117A-42DB-8AA8-4F509242D9C3}" type="presParOf" srcId="{2DCE5675-D1A4-4C4B-85A6-1A5D3710E602}" destId="{E401FC9D-C7AD-4599-A5AB-D14C9783DCAE}" srcOrd="3" destOrd="0" presId="urn:microsoft.com/office/officeart/2005/8/layout/hList6"/>
    <dgm:cxn modelId="{96B8D444-0912-4B12-AD5D-AE9E6F9F2D35}" type="presParOf" srcId="{2DCE5675-D1A4-4C4B-85A6-1A5D3710E602}" destId="{9B10F25B-459B-4F2E-8F68-26506AA40EB8}"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80E12-AA68-4B61-A30F-632923AAF7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96F1582-406F-4D7A-97A0-CA565EF56610}">
      <dgm:prSet phldrT="[Text]"/>
      <dgm:spPr/>
      <dgm:t>
        <a:bodyPr/>
        <a:lstStyle/>
        <a:p>
          <a:r>
            <a:rPr lang="en-US" dirty="0"/>
            <a:t>Step </a:t>
          </a:r>
          <a:r>
            <a:rPr lang="en-IN" dirty="0"/>
            <a:t>1</a:t>
          </a:r>
        </a:p>
      </dgm:t>
    </dgm:pt>
    <dgm:pt modelId="{0A9240B6-21F6-48E7-9B1E-6CA7F67CB921}" type="parTrans" cxnId="{34575F17-23D1-487F-BCE4-5EDEE57232FC}">
      <dgm:prSet/>
      <dgm:spPr/>
      <dgm:t>
        <a:bodyPr/>
        <a:lstStyle/>
        <a:p>
          <a:endParaRPr lang="en-IN"/>
        </a:p>
      </dgm:t>
    </dgm:pt>
    <dgm:pt modelId="{D0D60E3D-F301-4763-8E3A-0458D1C98D7C}" type="sibTrans" cxnId="{34575F17-23D1-487F-BCE4-5EDEE57232FC}">
      <dgm:prSet/>
      <dgm:spPr/>
      <dgm:t>
        <a:bodyPr/>
        <a:lstStyle/>
        <a:p>
          <a:endParaRPr lang="en-IN"/>
        </a:p>
      </dgm:t>
    </dgm:pt>
    <dgm:pt modelId="{2B56D6E8-2DB1-4B9C-A266-3747F7969DFE}">
      <dgm:prSet/>
      <dgm:spPr/>
      <dgm:t>
        <a:bodyPr/>
        <a:lstStyle/>
        <a:p>
          <a:r>
            <a:rPr lang="en-US" i="1" dirty="0"/>
            <a:t>The reviewers determine a number of quality attribute scenarios to drive the review.</a:t>
          </a:r>
          <a:r>
            <a:rPr lang="en-US" dirty="0"/>
            <a:t> These scenarios can be developed by the review team or by additional stakeholders.</a:t>
          </a:r>
        </a:p>
      </dgm:t>
    </dgm:pt>
    <dgm:pt modelId="{FD3B911C-B675-43FA-B44E-A0E643A4476B}" type="parTrans" cxnId="{404C9539-D01E-4E50-BD42-281FFF9B99E5}">
      <dgm:prSet/>
      <dgm:spPr/>
      <dgm:t>
        <a:bodyPr/>
        <a:lstStyle/>
        <a:p>
          <a:endParaRPr lang="en-IN"/>
        </a:p>
      </dgm:t>
    </dgm:pt>
    <dgm:pt modelId="{72E6694B-9143-49C4-9F7F-FE0719B70367}" type="sibTrans" cxnId="{404C9539-D01E-4E50-BD42-281FFF9B99E5}">
      <dgm:prSet/>
      <dgm:spPr/>
      <dgm:t>
        <a:bodyPr/>
        <a:lstStyle/>
        <a:p>
          <a:endParaRPr lang="en-IN"/>
        </a:p>
      </dgm:t>
    </dgm:pt>
    <dgm:pt modelId="{00362C4E-6772-40A7-A77C-BB8C7B46A445}">
      <dgm:prSet/>
      <dgm:spPr/>
      <dgm:t>
        <a:bodyPr/>
        <a:lstStyle/>
        <a:p>
          <a:r>
            <a:rPr lang="en-US" i="1" dirty="0"/>
            <a:t>The architect presents the portion of the architecture to be evaluated. </a:t>
          </a:r>
          <a:r>
            <a:rPr lang="en-US" dirty="0"/>
            <a:t>The reviewers individually ensure that they understand the architecture. Questions at this point are specifically for understanding.</a:t>
          </a:r>
        </a:p>
      </dgm:t>
    </dgm:pt>
    <dgm:pt modelId="{B790B610-BD96-44A4-9C33-8C990A500B31}" type="parTrans" cxnId="{3595160D-1405-4EB0-974A-DACA94DF0FE4}">
      <dgm:prSet/>
      <dgm:spPr/>
      <dgm:t>
        <a:bodyPr/>
        <a:lstStyle/>
        <a:p>
          <a:endParaRPr lang="en-IN"/>
        </a:p>
      </dgm:t>
    </dgm:pt>
    <dgm:pt modelId="{250ACFA3-E9B8-42DD-8B65-01DD16B3D60C}" type="sibTrans" cxnId="{3595160D-1405-4EB0-974A-DACA94DF0FE4}">
      <dgm:prSet/>
      <dgm:spPr/>
      <dgm:t>
        <a:bodyPr/>
        <a:lstStyle/>
        <a:p>
          <a:endParaRPr lang="en-IN"/>
        </a:p>
      </dgm:t>
    </dgm:pt>
    <dgm:pt modelId="{1E1FA1A2-A615-4C28-8795-2AD90CABE811}">
      <dgm:prSet/>
      <dgm:spPr/>
      <dgm:t>
        <a:bodyPr/>
        <a:lstStyle/>
        <a:p>
          <a:r>
            <a:rPr lang="en-US" i="1" dirty="0"/>
            <a:t>For each scenario, the designer walks through the architecture and explains how the scenario is satisfied.</a:t>
          </a:r>
          <a:r>
            <a:rPr lang="en-US" dirty="0"/>
            <a:t> The reviewers ask questions to determine (a) that the scenario is, in fact, satisfied and (b) whether any of the other scenarios being considered will not be satisfied.</a:t>
          </a:r>
        </a:p>
      </dgm:t>
    </dgm:pt>
    <dgm:pt modelId="{0AFEBC64-402C-41A5-B260-3B15979801E9}" type="parTrans" cxnId="{41540FE2-F66B-4356-AFA5-6FC8AD8EDFE5}">
      <dgm:prSet/>
      <dgm:spPr/>
      <dgm:t>
        <a:bodyPr/>
        <a:lstStyle/>
        <a:p>
          <a:endParaRPr lang="en-IN"/>
        </a:p>
      </dgm:t>
    </dgm:pt>
    <dgm:pt modelId="{1F33B628-106B-41D3-93C0-2CE8EB2D6A88}" type="sibTrans" cxnId="{41540FE2-F66B-4356-AFA5-6FC8AD8EDFE5}">
      <dgm:prSet/>
      <dgm:spPr/>
      <dgm:t>
        <a:bodyPr/>
        <a:lstStyle/>
        <a:p>
          <a:endParaRPr lang="en-IN"/>
        </a:p>
      </dgm:t>
    </dgm:pt>
    <dgm:pt modelId="{87E2B1EB-68E1-4F3D-AF0C-F2EB478A74FC}">
      <dgm:prSet/>
      <dgm:spPr/>
      <dgm:t>
        <a:bodyPr/>
        <a:lstStyle/>
        <a:p>
          <a:r>
            <a:rPr lang="en-US" i="1" dirty="0"/>
            <a:t>Potential problems are captured.</a:t>
          </a:r>
          <a:r>
            <a:rPr lang="en-US" dirty="0"/>
            <a:t>  Real problems must either must be fixed or a decision must be explicitly made by the designers and the project manager that they are willing to accept the problems and its probability of occurrence.</a:t>
          </a:r>
        </a:p>
      </dgm:t>
    </dgm:pt>
    <dgm:pt modelId="{46C74104-4ACD-4C63-95BF-D2A8D6226087}" type="parTrans" cxnId="{A9E2F080-CDF5-4577-BC36-438119BC54B6}">
      <dgm:prSet/>
      <dgm:spPr/>
      <dgm:t>
        <a:bodyPr/>
        <a:lstStyle/>
        <a:p>
          <a:endParaRPr lang="en-IN"/>
        </a:p>
      </dgm:t>
    </dgm:pt>
    <dgm:pt modelId="{B673A114-1578-4C57-B6F8-A730B4BC1495}" type="sibTrans" cxnId="{A9E2F080-CDF5-4577-BC36-438119BC54B6}">
      <dgm:prSet/>
      <dgm:spPr/>
      <dgm:t>
        <a:bodyPr/>
        <a:lstStyle/>
        <a:p>
          <a:endParaRPr lang="en-IN"/>
        </a:p>
      </dgm:t>
    </dgm:pt>
    <dgm:pt modelId="{8B1E28F2-9F45-4999-BFC9-E178BF8880BE}">
      <dgm:prSet/>
      <dgm:spPr/>
      <dgm:t>
        <a:bodyPr/>
        <a:lstStyle/>
        <a:p>
          <a:r>
            <a:rPr lang="en-US" dirty="0"/>
            <a:t>Step 2</a:t>
          </a:r>
        </a:p>
      </dgm:t>
    </dgm:pt>
    <dgm:pt modelId="{5FB7DE1B-D2C9-4A18-A4D1-60B31591F673}" type="parTrans" cxnId="{44414B92-AF78-4C99-8F3B-2C164E9078B7}">
      <dgm:prSet/>
      <dgm:spPr/>
      <dgm:t>
        <a:bodyPr/>
        <a:lstStyle/>
        <a:p>
          <a:endParaRPr lang="en-IN"/>
        </a:p>
      </dgm:t>
    </dgm:pt>
    <dgm:pt modelId="{A8C6833F-FD98-4090-8D82-FFF6B4B0B18B}" type="sibTrans" cxnId="{44414B92-AF78-4C99-8F3B-2C164E9078B7}">
      <dgm:prSet/>
      <dgm:spPr/>
      <dgm:t>
        <a:bodyPr/>
        <a:lstStyle/>
        <a:p>
          <a:endParaRPr lang="en-IN"/>
        </a:p>
      </dgm:t>
    </dgm:pt>
    <dgm:pt modelId="{7015C9F5-5EAC-4B31-B401-6ACA3C5C57B1}">
      <dgm:prSet/>
      <dgm:spPr/>
      <dgm:t>
        <a:bodyPr/>
        <a:lstStyle/>
        <a:p>
          <a:r>
            <a:rPr lang="en-US" dirty="0"/>
            <a:t>Step 3</a:t>
          </a:r>
        </a:p>
      </dgm:t>
    </dgm:pt>
    <dgm:pt modelId="{1F0AE089-22B6-4E07-8B73-EC1A9529F3E2}" type="parTrans" cxnId="{17500206-BF98-4DA6-94FE-936F45F4470D}">
      <dgm:prSet/>
      <dgm:spPr/>
      <dgm:t>
        <a:bodyPr/>
        <a:lstStyle/>
        <a:p>
          <a:endParaRPr lang="en-IN"/>
        </a:p>
      </dgm:t>
    </dgm:pt>
    <dgm:pt modelId="{0625AC89-3955-4C7D-A033-5275BE149703}" type="sibTrans" cxnId="{17500206-BF98-4DA6-94FE-936F45F4470D}">
      <dgm:prSet/>
      <dgm:spPr/>
      <dgm:t>
        <a:bodyPr/>
        <a:lstStyle/>
        <a:p>
          <a:endParaRPr lang="en-IN"/>
        </a:p>
      </dgm:t>
    </dgm:pt>
    <dgm:pt modelId="{B304EECB-8971-4F6E-8F86-DD40C9B87663}">
      <dgm:prSet/>
      <dgm:spPr/>
      <dgm:t>
        <a:bodyPr/>
        <a:lstStyle/>
        <a:p>
          <a:r>
            <a:rPr lang="en-US" dirty="0"/>
            <a:t>Step 4</a:t>
          </a:r>
        </a:p>
      </dgm:t>
    </dgm:pt>
    <dgm:pt modelId="{9607DE0F-5C1A-488A-8977-31D6C50A74D0}" type="parTrans" cxnId="{9B1ECB1E-4770-47D2-82A9-AFD704125B56}">
      <dgm:prSet/>
      <dgm:spPr/>
      <dgm:t>
        <a:bodyPr/>
        <a:lstStyle/>
        <a:p>
          <a:endParaRPr lang="en-IN"/>
        </a:p>
      </dgm:t>
    </dgm:pt>
    <dgm:pt modelId="{CC35F3AB-9544-4196-ADE6-CE0978B101C8}" type="sibTrans" cxnId="{9B1ECB1E-4770-47D2-82A9-AFD704125B56}">
      <dgm:prSet/>
      <dgm:spPr/>
      <dgm:t>
        <a:bodyPr/>
        <a:lstStyle/>
        <a:p>
          <a:endParaRPr lang="en-IN"/>
        </a:p>
      </dgm:t>
    </dgm:pt>
    <dgm:pt modelId="{CEA2B383-5570-4678-BF95-05723A35EE04}" type="pres">
      <dgm:prSet presAssocID="{C6280E12-AA68-4B61-A30F-632923AAF7E4}" presName="linear" presStyleCnt="0">
        <dgm:presLayoutVars>
          <dgm:dir/>
          <dgm:animLvl val="lvl"/>
          <dgm:resizeHandles val="exact"/>
        </dgm:presLayoutVars>
      </dgm:prSet>
      <dgm:spPr/>
    </dgm:pt>
    <dgm:pt modelId="{7B906270-76FE-4028-B061-0E954FE496DE}" type="pres">
      <dgm:prSet presAssocID="{596F1582-406F-4D7A-97A0-CA565EF56610}" presName="parentLin" presStyleCnt="0"/>
      <dgm:spPr/>
    </dgm:pt>
    <dgm:pt modelId="{AE65C83B-8956-4299-8220-CA90260084E3}" type="pres">
      <dgm:prSet presAssocID="{596F1582-406F-4D7A-97A0-CA565EF56610}" presName="parentLeftMargin" presStyleLbl="node1" presStyleIdx="0" presStyleCnt="4"/>
      <dgm:spPr/>
    </dgm:pt>
    <dgm:pt modelId="{F30FFC38-361D-4E1A-AED9-D2517B27AD00}" type="pres">
      <dgm:prSet presAssocID="{596F1582-406F-4D7A-97A0-CA565EF56610}" presName="parentText" presStyleLbl="node1" presStyleIdx="0" presStyleCnt="4">
        <dgm:presLayoutVars>
          <dgm:chMax val="0"/>
          <dgm:bulletEnabled val="1"/>
        </dgm:presLayoutVars>
      </dgm:prSet>
      <dgm:spPr/>
    </dgm:pt>
    <dgm:pt modelId="{C92997C8-8CAC-4698-B2C3-4D36B161D6D4}" type="pres">
      <dgm:prSet presAssocID="{596F1582-406F-4D7A-97A0-CA565EF56610}" presName="negativeSpace" presStyleCnt="0"/>
      <dgm:spPr/>
    </dgm:pt>
    <dgm:pt modelId="{D40C3DF9-4231-4070-BB28-1E8888EBB084}" type="pres">
      <dgm:prSet presAssocID="{596F1582-406F-4D7A-97A0-CA565EF56610}" presName="childText" presStyleLbl="conFgAcc1" presStyleIdx="0" presStyleCnt="4">
        <dgm:presLayoutVars>
          <dgm:bulletEnabled val="1"/>
        </dgm:presLayoutVars>
      </dgm:prSet>
      <dgm:spPr/>
    </dgm:pt>
    <dgm:pt modelId="{E4449DA3-7959-4E3E-A60D-FF32C8759900}" type="pres">
      <dgm:prSet presAssocID="{D0D60E3D-F301-4763-8E3A-0458D1C98D7C}" presName="spaceBetweenRectangles" presStyleCnt="0"/>
      <dgm:spPr/>
    </dgm:pt>
    <dgm:pt modelId="{79291E0F-350A-445D-808F-9BCF8015770B}" type="pres">
      <dgm:prSet presAssocID="{8B1E28F2-9F45-4999-BFC9-E178BF8880BE}" presName="parentLin" presStyleCnt="0"/>
      <dgm:spPr/>
    </dgm:pt>
    <dgm:pt modelId="{FB577CD2-080F-4B71-9C3F-73604953C19A}" type="pres">
      <dgm:prSet presAssocID="{8B1E28F2-9F45-4999-BFC9-E178BF8880BE}" presName="parentLeftMargin" presStyleLbl="node1" presStyleIdx="0" presStyleCnt="4"/>
      <dgm:spPr/>
    </dgm:pt>
    <dgm:pt modelId="{46517864-70C0-448D-8D3A-2BAF461B1489}" type="pres">
      <dgm:prSet presAssocID="{8B1E28F2-9F45-4999-BFC9-E178BF8880BE}" presName="parentText" presStyleLbl="node1" presStyleIdx="1" presStyleCnt="4">
        <dgm:presLayoutVars>
          <dgm:chMax val="0"/>
          <dgm:bulletEnabled val="1"/>
        </dgm:presLayoutVars>
      </dgm:prSet>
      <dgm:spPr/>
    </dgm:pt>
    <dgm:pt modelId="{DFFE342D-DFD4-42C4-818E-22A13B16DC0B}" type="pres">
      <dgm:prSet presAssocID="{8B1E28F2-9F45-4999-BFC9-E178BF8880BE}" presName="negativeSpace" presStyleCnt="0"/>
      <dgm:spPr/>
    </dgm:pt>
    <dgm:pt modelId="{9EEEB99A-6344-4A2A-B6DF-A484C7B56C03}" type="pres">
      <dgm:prSet presAssocID="{8B1E28F2-9F45-4999-BFC9-E178BF8880BE}" presName="childText" presStyleLbl="conFgAcc1" presStyleIdx="1" presStyleCnt="4">
        <dgm:presLayoutVars>
          <dgm:bulletEnabled val="1"/>
        </dgm:presLayoutVars>
      </dgm:prSet>
      <dgm:spPr/>
    </dgm:pt>
    <dgm:pt modelId="{C5736B84-1CE8-44F8-ACC2-96F7D5838CEA}" type="pres">
      <dgm:prSet presAssocID="{A8C6833F-FD98-4090-8D82-FFF6B4B0B18B}" presName="spaceBetweenRectangles" presStyleCnt="0"/>
      <dgm:spPr/>
    </dgm:pt>
    <dgm:pt modelId="{D8CB96EE-7E24-40D6-8034-F806C26C22D4}" type="pres">
      <dgm:prSet presAssocID="{7015C9F5-5EAC-4B31-B401-6ACA3C5C57B1}" presName="parentLin" presStyleCnt="0"/>
      <dgm:spPr/>
    </dgm:pt>
    <dgm:pt modelId="{F9CDA03E-998A-4E74-AD97-4291F71264A9}" type="pres">
      <dgm:prSet presAssocID="{7015C9F5-5EAC-4B31-B401-6ACA3C5C57B1}" presName="parentLeftMargin" presStyleLbl="node1" presStyleIdx="1" presStyleCnt="4"/>
      <dgm:spPr/>
    </dgm:pt>
    <dgm:pt modelId="{8DA7FAD7-E618-4FB9-896E-6CC898AF4478}" type="pres">
      <dgm:prSet presAssocID="{7015C9F5-5EAC-4B31-B401-6ACA3C5C57B1}" presName="parentText" presStyleLbl="node1" presStyleIdx="2" presStyleCnt="4">
        <dgm:presLayoutVars>
          <dgm:chMax val="0"/>
          <dgm:bulletEnabled val="1"/>
        </dgm:presLayoutVars>
      </dgm:prSet>
      <dgm:spPr/>
    </dgm:pt>
    <dgm:pt modelId="{0C8B6DE8-50CD-4D21-AB3D-932AB09E96A7}" type="pres">
      <dgm:prSet presAssocID="{7015C9F5-5EAC-4B31-B401-6ACA3C5C57B1}" presName="negativeSpace" presStyleCnt="0"/>
      <dgm:spPr/>
    </dgm:pt>
    <dgm:pt modelId="{D5A141D0-CEA8-46DB-B7BC-8498D242CB2C}" type="pres">
      <dgm:prSet presAssocID="{7015C9F5-5EAC-4B31-B401-6ACA3C5C57B1}" presName="childText" presStyleLbl="conFgAcc1" presStyleIdx="2" presStyleCnt="4">
        <dgm:presLayoutVars>
          <dgm:bulletEnabled val="1"/>
        </dgm:presLayoutVars>
      </dgm:prSet>
      <dgm:spPr/>
    </dgm:pt>
    <dgm:pt modelId="{8755ED62-9FDD-4C6D-836D-C4FFD477C8CC}" type="pres">
      <dgm:prSet presAssocID="{0625AC89-3955-4C7D-A033-5275BE149703}" presName="spaceBetweenRectangles" presStyleCnt="0"/>
      <dgm:spPr/>
    </dgm:pt>
    <dgm:pt modelId="{452E6F5B-9613-44B9-ABB7-375A1CA37CCC}" type="pres">
      <dgm:prSet presAssocID="{B304EECB-8971-4F6E-8F86-DD40C9B87663}" presName="parentLin" presStyleCnt="0"/>
      <dgm:spPr/>
    </dgm:pt>
    <dgm:pt modelId="{313B3F7C-FCD3-4C04-8ECD-7D9139BCFB60}" type="pres">
      <dgm:prSet presAssocID="{B304EECB-8971-4F6E-8F86-DD40C9B87663}" presName="parentLeftMargin" presStyleLbl="node1" presStyleIdx="2" presStyleCnt="4"/>
      <dgm:spPr/>
    </dgm:pt>
    <dgm:pt modelId="{A208ADF8-8E83-45DF-AC56-405B14C70654}" type="pres">
      <dgm:prSet presAssocID="{B304EECB-8971-4F6E-8F86-DD40C9B87663}" presName="parentText" presStyleLbl="node1" presStyleIdx="3" presStyleCnt="4">
        <dgm:presLayoutVars>
          <dgm:chMax val="0"/>
          <dgm:bulletEnabled val="1"/>
        </dgm:presLayoutVars>
      </dgm:prSet>
      <dgm:spPr/>
    </dgm:pt>
    <dgm:pt modelId="{8311C0E7-B7C2-4F46-AB03-9E63212C3F6F}" type="pres">
      <dgm:prSet presAssocID="{B304EECB-8971-4F6E-8F86-DD40C9B87663}" presName="negativeSpace" presStyleCnt="0"/>
      <dgm:spPr/>
    </dgm:pt>
    <dgm:pt modelId="{B66E5A8F-983F-471C-82E8-D1A65A51517F}" type="pres">
      <dgm:prSet presAssocID="{B304EECB-8971-4F6E-8F86-DD40C9B87663}" presName="childText" presStyleLbl="conFgAcc1" presStyleIdx="3" presStyleCnt="4">
        <dgm:presLayoutVars>
          <dgm:bulletEnabled val="1"/>
        </dgm:presLayoutVars>
      </dgm:prSet>
      <dgm:spPr/>
    </dgm:pt>
  </dgm:ptLst>
  <dgm:cxnLst>
    <dgm:cxn modelId="{17500206-BF98-4DA6-94FE-936F45F4470D}" srcId="{C6280E12-AA68-4B61-A30F-632923AAF7E4}" destId="{7015C9F5-5EAC-4B31-B401-6ACA3C5C57B1}" srcOrd="2" destOrd="0" parTransId="{1F0AE089-22B6-4E07-8B73-EC1A9529F3E2}" sibTransId="{0625AC89-3955-4C7D-A033-5275BE149703}"/>
    <dgm:cxn modelId="{3595160D-1405-4EB0-974A-DACA94DF0FE4}" srcId="{8B1E28F2-9F45-4999-BFC9-E178BF8880BE}" destId="{00362C4E-6772-40A7-A77C-BB8C7B46A445}" srcOrd="0" destOrd="0" parTransId="{B790B610-BD96-44A4-9C33-8C990A500B31}" sibTransId="{250ACFA3-E9B8-42DD-8B65-01DD16B3D60C}"/>
    <dgm:cxn modelId="{0178EA0E-9CC6-413D-B96C-D08F11302A10}" type="presOf" srcId="{C6280E12-AA68-4B61-A30F-632923AAF7E4}" destId="{CEA2B383-5570-4678-BF95-05723A35EE04}" srcOrd="0" destOrd="0" presId="urn:microsoft.com/office/officeart/2005/8/layout/list1"/>
    <dgm:cxn modelId="{34575F17-23D1-487F-BCE4-5EDEE57232FC}" srcId="{C6280E12-AA68-4B61-A30F-632923AAF7E4}" destId="{596F1582-406F-4D7A-97A0-CA565EF56610}" srcOrd="0" destOrd="0" parTransId="{0A9240B6-21F6-48E7-9B1E-6CA7F67CB921}" sibTransId="{D0D60E3D-F301-4763-8E3A-0458D1C98D7C}"/>
    <dgm:cxn modelId="{F4675517-1146-4C14-A73D-615AD7B38091}" type="presOf" srcId="{7015C9F5-5EAC-4B31-B401-6ACA3C5C57B1}" destId="{F9CDA03E-998A-4E74-AD97-4291F71264A9}" srcOrd="0" destOrd="0" presId="urn:microsoft.com/office/officeart/2005/8/layout/list1"/>
    <dgm:cxn modelId="{9A1C221A-ABEE-4B2B-9327-172AB82D584F}" type="presOf" srcId="{8B1E28F2-9F45-4999-BFC9-E178BF8880BE}" destId="{FB577CD2-080F-4B71-9C3F-73604953C19A}" srcOrd="0" destOrd="0" presId="urn:microsoft.com/office/officeart/2005/8/layout/list1"/>
    <dgm:cxn modelId="{9B1ECB1E-4770-47D2-82A9-AFD704125B56}" srcId="{C6280E12-AA68-4B61-A30F-632923AAF7E4}" destId="{B304EECB-8971-4F6E-8F86-DD40C9B87663}" srcOrd="3" destOrd="0" parTransId="{9607DE0F-5C1A-488A-8977-31D6C50A74D0}" sibTransId="{CC35F3AB-9544-4196-ADE6-CE0978B101C8}"/>
    <dgm:cxn modelId="{DB92C52A-B4E0-4D12-8BD6-EFE54939CE92}" type="presOf" srcId="{B304EECB-8971-4F6E-8F86-DD40C9B87663}" destId="{A208ADF8-8E83-45DF-AC56-405B14C70654}" srcOrd="1" destOrd="0" presId="urn:microsoft.com/office/officeart/2005/8/layout/list1"/>
    <dgm:cxn modelId="{A7365E32-7066-40CD-B6CA-8BA0BC949832}" type="presOf" srcId="{7015C9F5-5EAC-4B31-B401-6ACA3C5C57B1}" destId="{8DA7FAD7-E618-4FB9-896E-6CC898AF4478}" srcOrd="1" destOrd="0" presId="urn:microsoft.com/office/officeart/2005/8/layout/list1"/>
    <dgm:cxn modelId="{00A41F38-635B-47BD-82B1-078089C256B7}" type="presOf" srcId="{B304EECB-8971-4F6E-8F86-DD40C9B87663}" destId="{313B3F7C-FCD3-4C04-8ECD-7D9139BCFB60}" srcOrd="0" destOrd="0" presId="urn:microsoft.com/office/officeart/2005/8/layout/list1"/>
    <dgm:cxn modelId="{404C9539-D01E-4E50-BD42-281FFF9B99E5}" srcId="{596F1582-406F-4D7A-97A0-CA565EF56610}" destId="{2B56D6E8-2DB1-4B9C-A266-3747F7969DFE}" srcOrd="0" destOrd="0" parTransId="{FD3B911C-B675-43FA-B44E-A0E643A4476B}" sibTransId="{72E6694B-9143-49C4-9F7F-FE0719B70367}"/>
    <dgm:cxn modelId="{3BBA835E-8B04-40F1-BB98-5E3BBE33ADEC}" type="presOf" srcId="{00362C4E-6772-40A7-A77C-BB8C7B46A445}" destId="{9EEEB99A-6344-4A2A-B6DF-A484C7B56C03}" srcOrd="0" destOrd="0" presId="urn:microsoft.com/office/officeart/2005/8/layout/list1"/>
    <dgm:cxn modelId="{A9E2F080-CDF5-4577-BC36-438119BC54B6}" srcId="{B304EECB-8971-4F6E-8F86-DD40C9B87663}" destId="{87E2B1EB-68E1-4F3D-AF0C-F2EB478A74FC}" srcOrd="0" destOrd="0" parTransId="{46C74104-4ACD-4C63-95BF-D2A8D6226087}" sibTransId="{B673A114-1578-4C57-B6F8-A730B4BC1495}"/>
    <dgm:cxn modelId="{7E29DA86-24F6-4E9C-80A6-AFC1D3671D14}" type="presOf" srcId="{596F1582-406F-4D7A-97A0-CA565EF56610}" destId="{F30FFC38-361D-4E1A-AED9-D2517B27AD00}" srcOrd="1" destOrd="0" presId="urn:microsoft.com/office/officeart/2005/8/layout/list1"/>
    <dgm:cxn modelId="{9FD7A287-7F6C-487B-A52E-3D46029CC2C4}" type="presOf" srcId="{87E2B1EB-68E1-4F3D-AF0C-F2EB478A74FC}" destId="{B66E5A8F-983F-471C-82E8-D1A65A51517F}" srcOrd="0" destOrd="0" presId="urn:microsoft.com/office/officeart/2005/8/layout/list1"/>
    <dgm:cxn modelId="{44414B92-AF78-4C99-8F3B-2C164E9078B7}" srcId="{C6280E12-AA68-4B61-A30F-632923AAF7E4}" destId="{8B1E28F2-9F45-4999-BFC9-E178BF8880BE}" srcOrd="1" destOrd="0" parTransId="{5FB7DE1B-D2C9-4A18-A4D1-60B31591F673}" sibTransId="{A8C6833F-FD98-4090-8D82-FFF6B4B0B18B}"/>
    <dgm:cxn modelId="{A3570194-4E8A-4DB2-927F-D6F767DC7551}" type="presOf" srcId="{1E1FA1A2-A615-4C28-8795-2AD90CABE811}" destId="{D5A141D0-CEA8-46DB-B7BC-8498D242CB2C}" srcOrd="0" destOrd="0" presId="urn:microsoft.com/office/officeart/2005/8/layout/list1"/>
    <dgm:cxn modelId="{A0B859A3-FCB6-42A4-ABE6-DFC2D5E00BB5}" type="presOf" srcId="{596F1582-406F-4D7A-97A0-CA565EF56610}" destId="{AE65C83B-8956-4299-8220-CA90260084E3}" srcOrd="0" destOrd="0" presId="urn:microsoft.com/office/officeart/2005/8/layout/list1"/>
    <dgm:cxn modelId="{716A3FAD-9D71-4DA4-B9BE-03BF9A2B6B86}" type="presOf" srcId="{2B56D6E8-2DB1-4B9C-A266-3747F7969DFE}" destId="{D40C3DF9-4231-4070-BB28-1E8888EBB084}" srcOrd="0" destOrd="0" presId="urn:microsoft.com/office/officeart/2005/8/layout/list1"/>
    <dgm:cxn modelId="{41540FE2-F66B-4356-AFA5-6FC8AD8EDFE5}" srcId="{7015C9F5-5EAC-4B31-B401-6ACA3C5C57B1}" destId="{1E1FA1A2-A615-4C28-8795-2AD90CABE811}" srcOrd="0" destOrd="0" parTransId="{0AFEBC64-402C-41A5-B260-3B15979801E9}" sibTransId="{1F33B628-106B-41D3-93C0-2CE8EB2D6A88}"/>
    <dgm:cxn modelId="{F70825ED-C7BF-40D6-BE87-FCC85FAFD480}" type="presOf" srcId="{8B1E28F2-9F45-4999-BFC9-E178BF8880BE}" destId="{46517864-70C0-448D-8D3A-2BAF461B1489}" srcOrd="1" destOrd="0" presId="urn:microsoft.com/office/officeart/2005/8/layout/list1"/>
    <dgm:cxn modelId="{B09CDF2C-61D6-430A-B05F-81B233E30F4C}" type="presParOf" srcId="{CEA2B383-5570-4678-BF95-05723A35EE04}" destId="{7B906270-76FE-4028-B061-0E954FE496DE}" srcOrd="0" destOrd="0" presId="urn:microsoft.com/office/officeart/2005/8/layout/list1"/>
    <dgm:cxn modelId="{49E43601-ED82-4301-910C-0F0A0617E28F}" type="presParOf" srcId="{7B906270-76FE-4028-B061-0E954FE496DE}" destId="{AE65C83B-8956-4299-8220-CA90260084E3}" srcOrd="0" destOrd="0" presId="urn:microsoft.com/office/officeart/2005/8/layout/list1"/>
    <dgm:cxn modelId="{9C3D6E66-019C-4606-A53E-D04BC2018F2E}" type="presParOf" srcId="{7B906270-76FE-4028-B061-0E954FE496DE}" destId="{F30FFC38-361D-4E1A-AED9-D2517B27AD00}" srcOrd="1" destOrd="0" presId="urn:microsoft.com/office/officeart/2005/8/layout/list1"/>
    <dgm:cxn modelId="{1ABB7DA7-4808-4C43-BBD3-16A1E035E371}" type="presParOf" srcId="{CEA2B383-5570-4678-BF95-05723A35EE04}" destId="{C92997C8-8CAC-4698-B2C3-4D36B161D6D4}" srcOrd="1" destOrd="0" presId="urn:microsoft.com/office/officeart/2005/8/layout/list1"/>
    <dgm:cxn modelId="{A0C4B570-342C-4D00-A7F6-37FF8F25FEA0}" type="presParOf" srcId="{CEA2B383-5570-4678-BF95-05723A35EE04}" destId="{D40C3DF9-4231-4070-BB28-1E8888EBB084}" srcOrd="2" destOrd="0" presId="urn:microsoft.com/office/officeart/2005/8/layout/list1"/>
    <dgm:cxn modelId="{36AEDC0C-52F8-43B9-A6D2-0C9E31811D1E}" type="presParOf" srcId="{CEA2B383-5570-4678-BF95-05723A35EE04}" destId="{E4449DA3-7959-4E3E-A60D-FF32C8759900}" srcOrd="3" destOrd="0" presId="urn:microsoft.com/office/officeart/2005/8/layout/list1"/>
    <dgm:cxn modelId="{F0B01C99-BC92-4662-98EA-6B00BC8B6CF6}" type="presParOf" srcId="{CEA2B383-5570-4678-BF95-05723A35EE04}" destId="{79291E0F-350A-445D-808F-9BCF8015770B}" srcOrd="4" destOrd="0" presId="urn:microsoft.com/office/officeart/2005/8/layout/list1"/>
    <dgm:cxn modelId="{40BF7923-56E1-44AD-82E4-ABA3E8A16CBC}" type="presParOf" srcId="{79291E0F-350A-445D-808F-9BCF8015770B}" destId="{FB577CD2-080F-4B71-9C3F-73604953C19A}" srcOrd="0" destOrd="0" presId="urn:microsoft.com/office/officeart/2005/8/layout/list1"/>
    <dgm:cxn modelId="{83439838-D53A-4E0F-924D-56A4A324186D}" type="presParOf" srcId="{79291E0F-350A-445D-808F-9BCF8015770B}" destId="{46517864-70C0-448D-8D3A-2BAF461B1489}" srcOrd="1" destOrd="0" presId="urn:microsoft.com/office/officeart/2005/8/layout/list1"/>
    <dgm:cxn modelId="{FDD46741-88EC-4D68-90E5-EA41E5F8A109}" type="presParOf" srcId="{CEA2B383-5570-4678-BF95-05723A35EE04}" destId="{DFFE342D-DFD4-42C4-818E-22A13B16DC0B}" srcOrd="5" destOrd="0" presId="urn:microsoft.com/office/officeart/2005/8/layout/list1"/>
    <dgm:cxn modelId="{AB3075C9-4913-48A5-8A8E-50D25521BE71}" type="presParOf" srcId="{CEA2B383-5570-4678-BF95-05723A35EE04}" destId="{9EEEB99A-6344-4A2A-B6DF-A484C7B56C03}" srcOrd="6" destOrd="0" presId="urn:microsoft.com/office/officeart/2005/8/layout/list1"/>
    <dgm:cxn modelId="{743DBF67-7635-4436-AE7A-496FE876B1A1}" type="presParOf" srcId="{CEA2B383-5570-4678-BF95-05723A35EE04}" destId="{C5736B84-1CE8-44F8-ACC2-96F7D5838CEA}" srcOrd="7" destOrd="0" presId="urn:microsoft.com/office/officeart/2005/8/layout/list1"/>
    <dgm:cxn modelId="{E35E313E-5BD1-4F0A-8107-145F32DF457D}" type="presParOf" srcId="{CEA2B383-5570-4678-BF95-05723A35EE04}" destId="{D8CB96EE-7E24-40D6-8034-F806C26C22D4}" srcOrd="8" destOrd="0" presId="urn:microsoft.com/office/officeart/2005/8/layout/list1"/>
    <dgm:cxn modelId="{6FDDB081-F6E0-4928-86C9-56F2671872A9}" type="presParOf" srcId="{D8CB96EE-7E24-40D6-8034-F806C26C22D4}" destId="{F9CDA03E-998A-4E74-AD97-4291F71264A9}" srcOrd="0" destOrd="0" presId="urn:microsoft.com/office/officeart/2005/8/layout/list1"/>
    <dgm:cxn modelId="{DF187278-6515-4158-A33B-F51BB2D9174A}" type="presParOf" srcId="{D8CB96EE-7E24-40D6-8034-F806C26C22D4}" destId="{8DA7FAD7-E618-4FB9-896E-6CC898AF4478}" srcOrd="1" destOrd="0" presId="urn:microsoft.com/office/officeart/2005/8/layout/list1"/>
    <dgm:cxn modelId="{4A1D6ECE-E6D7-43D1-9263-0FA653F7D648}" type="presParOf" srcId="{CEA2B383-5570-4678-BF95-05723A35EE04}" destId="{0C8B6DE8-50CD-4D21-AB3D-932AB09E96A7}" srcOrd="9" destOrd="0" presId="urn:microsoft.com/office/officeart/2005/8/layout/list1"/>
    <dgm:cxn modelId="{13A78377-5148-4B9B-AF6B-27138BAE082F}" type="presParOf" srcId="{CEA2B383-5570-4678-BF95-05723A35EE04}" destId="{D5A141D0-CEA8-46DB-B7BC-8498D242CB2C}" srcOrd="10" destOrd="0" presId="urn:microsoft.com/office/officeart/2005/8/layout/list1"/>
    <dgm:cxn modelId="{17A2C3A9-6EC0-4546-8017-4B5C7114D6E5}" type="presParOf" srcId="{CEA2B383-5570-4678-BF95-05723A35EE04}" destId="{8755ED62-9FDD-4C6D-836D-C4FFD477C8CC}" srcOrd="11" destOrd="0" presId="urn:microsoft.com/office/officeart/2005/8/layout/list1"/>
    <dgm:cxn modelId="{1E01DFA2-E4D7-4325-84BE-B0BD9DC45594}" type="presParOf" srcId="{CEA2B383-5570-4678-BF95-05723A35EE04}" destId="{452E6F5B-9613-44B9-ABB7-375A1CA37CCC}" srcOrd="12" destOrd="0" presId="urn:microsoft.com/office/officeart/2005/8/layout/list1"/>
    <dgm:cxn modelId="{7FF66EBC-A0C8-4F0D-ADE9-5718FC090BE8}" type="presParOf" srcId="{452E6F5B-9613-44B9-ABB7-375A1CA37CCC}" destId="{313B3F7C-FCD3-4C04-8ECD-7D9139BCFB60}" srcOrd="0" destOrd="0" presId="urn:microsoft.com/office/officeart/2005/8/layout/list1"/>
    <dgm:cxn modelId="{B6872D83-ABC3-4564-B604-F32953DCC2BC}" type="presParOf" srcId="{452E6F5B-9613-44B9-ABB7-375A1CA37CCC}" destId="{A208ADF8-8E83-45DF-AC56-405B14C70654}" srcOrd="1" destOrd="0" presId="urn:microsoft.com/office/officeart/2005/8/layout/list1"/>
    <dgm:cxn modelId="{7CD35428-3EDB-4140-BAA9-B0346FF1C98F}" type="presParOf" srcId="{CEA2B383-5570-4678-BF95-05723A35EE04}" destId="{8311C0E7-B7C2-4F46-AB03-9E63212C3F6F}" srcOrd="13" destOrd="0" presId="urn:microsoft.com/office/officeart/2005/8/layout/list1"/>
    <dgm:cxn modelId="{F56F1553-A168-494C-84C1-44D7AB0958DC}" type="presParOf" srcId="{CEA2B383-5570-4678-BF95-05723A35EE04}" destId="{B66E5A8F-983F-471C-82E8-D1A65A51517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377626-D4EB-4FCF-B03A-E8E7B5155D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964B5EA-D8CC-4136-9E1B-FD0039ADD73A}">
      <dgm:prSet phldrT="[Text]"/>
      <dgm:spPr/>
      <dgm:t>
        <a:bodyPr/>
        <a:lstStyle/>
        <a:p>
          <a:r>
            <a:rPr lang="en-US"/>
            <a:t>Outside evaluators can cast an objective eye on an architecture. </a:t>
          </a:r>
          <a:endParaRPr lang="en-IN"/>
        </a:p>
      </dgm:t>
    </dgm:pt>
    <dgm:pt modelId="{45E85A1B-7CD1-4DCF-8705-2E597074BDE2}" type="parTrans" cxnId="{99A598FE-9E89-4650-A29F-F9654DD9B92B}">
      <dgm:prSet/>
      <dgm:spPr/>
      <dgm:t>
        <a:bodyPr/>
        <a:lstStyle/>
        <a:p>
          <a:endParaRPr lang="en-IN"/>
        </a:p>
      </dgm:t>
    </dgm:pt>
    <dgm:pt modelId="{E6059505-74DF-4D48-B0E6-2EB09FFC37FE}" type="sibTrans" cxnId="{99A598FE-9E89-4650-A29F-F9654DD9B92B}">
      <dgm:prSet/>
      <dgm:spPr/>
      <dgm:t>
        <a:bodyPr/>
        <a:lstStyle/>
        <a:p>
          <a:endParaRPr lang="en-IN"/>
        </a:p>
      </dgm:t>
    </dgm:pt>
    <dgm:pt modelId="{18FDDC77-19A9-4124-84F3-921860E8B299}">
      <dgm:prSet/>
      <dgm:spPr/>
      <dgm:t>
        <a:bodyPr/>
        <a:lstStyle/>
        <a:p>
          <a:r>
            <a:rPr lang="en-US"/>
            <a:t>“Outside” is relative; this may mean </a:t>
          </a:r>
          <a:endParaRPr lang="en-US" dirty="0"/>
        </a:p>
      </dgm:t>
    </dgm:pt>
    <dgm:pt modelId="{9C865E18-81AF-4427-810C-20566A85A276}" type="parTrans" cxnId="{5E53F0E3-88C4-4245-818D-BFC7FBDBDFF2}">
      <dgm:prSet/>
      <dgm:spPr/>
      <dgm:t>
        <a:bodyPr/>
        <a:lstStyle/>
        <a:p>
          <a:endParaRPr lang="en-IN"/>
        </a:p>
      </dgm:t>
    </dgm:pt>
    <dgm:pt modelId="{1717CF09-0EF0-41B3-9D93-FAAF3EF1F5FC}" type="sibTrans" cxnId="{5E53F0E3-88C4-4245-818D-BFC7FBDBDFF2}">
      <dgm:prSet/>
      <dgm:spPr/>
      <dgm:t>
        <a:bodyPr/>
        <a:lstStyle/>
        <a:p>
          <a:endParaRPr lang="en-IN"/>
        </a:p>
      </dgm:t>
    </dgm:pt>
    <dgm:pt modelId="{8604BCE0-A964-4EAC-BDAF-C65BDD03BA39}">
      <dgm:prSet/>
      <dgm:spPr/>
      <dgm:t>
        <a:bodyPr/>
        <a:lstStyle/>
        <a:p>
          <a:r>
            <a:rPr lang="en-US"/>
            <a:t>outside the development project</a:t>
          </a:r>
          <a:endParaRPr lang="en-US" dirty="0"/>
        </a:p>
      </dgm:t>
    </dgm:pt>
    <dgm:pt modelId="{F6679F41-DD0A-4FC8-B5C2-DE647115AD87}" type="parTrans" cxnId="{FAE29002-31C2-4D7D-8CA2-D750CE025138}">
      <dgm:prSet/>
      <dgm:spPr/>
      <dgm:t>
        <a:bodyPr/>
        <a:lstStyle/>
        <a:p>
          <a:endParaRPr lang="en-IN"/>
        </a:p>
      </dgm:t>
    </dgm:pt>
    <dgm:pt modelId="{3AC09186-3C10-48E7-9658-6234DC6FC847}" type="sibTrans" cxnId="{FAE29002-31C2-4D7D-8CA2-D750CE025138}">
      <dgm:prSet/>
      <dgm:spPr/>
      <dgm:t>
        <a:bodyPr/>
        <a:lstStyle/>
        <a:p>
          <a:endParaRPr lang="en-IN"/>
        </a:p>
      </dgm:t>
    </dgm:pt>
    <dgm:pt modelId="{EFC8BE22-CE95-439C-B732-CDD1E92E523F}">
      <dgm:prSet/>
      <dgm:spPr/>
      <dgm:t>
        <a:bodyPr/>
        <a:lstStyle/>
        <a:p>
          <a:r>
            <a:rPr lang="en-US"/>
            <a:t>outside the business unit where the project resides but within the same company </a:t>
          </a:r>
          <a:endParaRPr lang="en-US" dirty="0"/>
        </a:p>
      </dgm:t>
    </dgm:pt>
    <dgm:pt modelId="{08FD59E0-DE7E-429B-BA1F-D1AA0A71A5B3}" type="parTrans" cxnId="{C3D83F0E-C2B0-436E-9C00-E576DA7479DF}">
      <dgm:prSet/>
      <dgm:spPr/>
      <dgm:t>
        <a:bodyPr/>
        <a:lstStyle/>
        <a:p>
          <a:endParaRPr lang="en-IN"/>
        </a:p>
      </dgm:t>
    </dgm:pt>
    <dgm:pt modelId="{6E28CF12-0617-4D96-90D4-EB1CF3660692}" type="sibTrans" cxnId="{C3D83F0E-C2B0-436E-9C00-E576DA7479DF}">
      <dgm:prSet/>
      <dgm:spPr/>
      <dgm:t>
        <a:bodyPr/>
        <a:lstStyle/>
        <a:p>
          <a:endParaRPr lang="en-IN"/>
        </a:p>
      </dgm:t>
    </dgm:pt>
    <dgm:pt modelId="{F53D7449-E22F-4182-9C12-E0154A21555D}">
      <dgm:prSet/>
      <dgm:spPr/>
      <dgm:t>
        <a:bodyPr/>
        <a:lstStyle/>
        <a:p>
          <a:r>
            <a:rPr lang="en-US"/>
            <a:t>outside the company altogether. </a:t>
          </a:r>
          <a:endParaRPr lang="en-US" dirty="0"/>
        </a:p>
      </dgm:t>
    </dgm:pt>
    <dgm:pt modelId="{D81543B1-26E0-4B5D-A45D-C480F367B405}" type="parTrans" cxnId="{ECB349C8-67B7-4449-9E6A-EB4A72C40D37}">
      <dgm:prSet/>
      <dgm:spPr/>
      <dgm:t>
        <a:bodyPr/>
        <a:lstStyle/>
        <a:p>
          <a:endParaRPr lang="en-IN"/>
        </a:p>
      </dgm:t>
    </dgm:pt>
    <dgm:pt modelId="{C707FA0F-69CE-49C5-828E-6D390C6BC808}" type="sibTrans" cxnId="{ECB349C8-67B7-4449-9E6A-EB4A72C40D37}">
      <dgm:prSet/>
      <dgm:spPr/>
      <dgm:t>
        <a:bodyPr/>
        <a:lstStyle/>
        <a:p>
          <a:endParaRPr lang="en-IN"/>
        </a:p>
      </dgm:t>
    </dgm:pt>
    <dgm:pt modelId="{8B047F9E-34DD-4CAF-9279-39ECE86EEB22}">
      <dgm:prSet/>
      <dgm:spPr/>
      <dgm:t>
        <a:bodyPr/>
        <a:lstStyle/>
        <a:p>
          <a:r>
            <a:rPr lang="en-US"/>
            <a:t>Outsiders are chosen because they possess specialized knowledge or experience, or long experience successfully evaluating architectures.</a:t>
          </a:r>
          <a:endParaRPr lang="en-US" dirty="0"/>
        </a:p>
      </dgm:t>
    </dgm:pt>
    <dgm:pt modelId="{E5C35F8B-C7FA-43D7-AA67-C28C5294627A}" type="parTrans" cxnId="{42BF75EC-A848-4B5B-A97E-3954ECD5F61A}">
      <dgm:prSet/>
      <dgm:spPr/>
      <dgm:t>
        <a:bodyPr/>
        <a:lstStyle/>
        <a:p>
          <a:endParaRPr lang="en-IN"/>
        </a:p>
      </dgm:t>
    </dgm:pt>
    <dgm:pt modelId="{04203730-91DC-4142-BBA9-71E680D3CBA4}" type="sibTrans" cxnId="{42BF75EC-A848-4B5B-A97E-3954ECD5F61A}">
      <dgm:prSet/>
      <dgm:spPr/>
      <dgm:t>
        <a:bodyPr/>
        <a:lstStyle/>
        <a:p>
          <a:endParaRPr lang="en-IN"/>
        </a:p>
      </dgm:t>
    </dgm:pt>
    <dgm:pt modelId="{C1B0445E-BA69-4A5A-996F-2D1486D0BEC8}">
      <dgm:prSet/>
      <dgm:spPr/>
      <dgm:t>
        <a:bodyPr/>
        <a:lstStyle/>
        <a:p>
          <a:r>
            <a:rPr lang="en-US"/>
            <a:t>Managers tend to be more inclined to listen to problems uncovered by an outside team. </a:t>
          </a:r>
          <a:endParaRPr lang="en-US" dirty="0"/>
        </a:p>
      </dgm:t>
    </dgm:pt>
    <dgm:pt modelId="{80009BB5-3B03-42B2-8D3F-55EAF37F4660}" type="parTrans" cxnId="{CB7BD9DC-A588-419D-A212-8D05662BCF86}">
      <dgm:prSet/>
      <dgm:spPr/>
      <dgm:t>
        <a:bodyPr/>
        <a:lstStyle/>
        <a:p>
          <a:endParaRPr lang="en-IN"/>
        </a:p>
      </dgm:t>
    </dgm:pt>
    <dgm:pt modelId="{D5DFEB90-7674-43AD-A2B1-2B0813A66F47}" type="sibTrans" cxnId="{CB7BD9DC-A588-419D-A212-8D05662BCF86}">
      <dgm:prSet/>
      <dgm:spPr/>
      <dgm:t>
        <a:bodyPr/>
        <a:lstStyle/>
        <a:p>
          <a:endParaRPr lang="en-IN"/>
        </a:p>
      </dgm:t>
    </dgm:pt>
    <dgm:pt modelId="{08A27E1A-2103-473C-83B3-1E3DD36A4552}">
      <dgm:prSet/>
      <dgm:spPr/>
      <dgm:t>
        <a:bodyPr/>
        <a:lstStyle/>
        <a:p>
          <a:r>
            <a:rPr lang="en-US"/>
            <a:t>An outside team tends to be used to evaluate complete architectures. </a:t>
          </a:r>
          <a:endParaRPr lang="en-US" dirty="0"/>
        </a:p>
      </dgm:t>
    </dgm:pt>
    <dgm:pt modelId="{EB509B8C-E11D-498A-81AF-14F2C002D0C7}" type="parTrans" cxnId="{613874F9-3C5D-4740-A7B5-E532485A0F70}">
      <dgm:prSet/>
      <dgm:spPr/>
      <dgm:t>
        <a:bodyPr/>
        <a:lstStyle/>
        <a:p>
          <a:endParaRPr lang="en-IN"/>
        </a:p>
      </dgm:t>
    </dgm:pt>
    <dgm:pt modelId="{88F42C60-2F00-48A7-8449-33AC2D76463F}" type="sibTrans" cxnId="{613874F9-3C5D-4740-A7B5-E532485A0F70}">
      <dgm:prSet/>
      <dgm:spPr/>
      <dgm:t>
        <a:bodyPr/>
        <a:lstStyle/>
        <a:p>
          <a:endParaRPr lang="en-IN"/>
        </a:p>
      </dgm:t>
    </dgm:pt>
    <dgm:pt modelId="{2F11AE11-C09C-4091-8379-3A1BA07C22BB}" type="pres">
      <dgm:prSet presAssocID="{C9377626-D4EB-4FCF-B03A-E8E7B5155D66}" presName="linear" presStyleCnt="0">
        <dgm:presLayoutVars>
          <dgm:animLvl val="lvl"/>
          <dgm:resizeHandles val="exact"/>
        </dgm:presLayoutVars>
      </dgm:prSet>
      <dgm:spPr/>
    </dgm:pt>
    <dgm:pt modelId="{5533E31F-F41E-4374-A9B8-50B968E7567C}" type="pres">
      <dgm:prSet presAssocID="{D964B5EA-D8CC-4136-9E1B-FD0039ADD73A}" presName="parentText" presStyleLbl="node1" presStyleIdx="0" presStyleCnt="5">
        <dgm:presLayoutVars>
          <dgm:chMax val="0"/>
          <dgm:bulletEnabled val="1"/>
        </dgm:presLayoutVars>
      </dgm:prSet>
      <dgm:spPr/>
    </dgm:pt>
    <dgm:pt modelId="{2F459632-CFDB-4C77-B2EB-6050AEF52F6F}" type="pres">
      <dgm:prSet presAssocID="{E6059505-74DF-4D48-B0E6-2EB09FFC37FE}" presName="spacer" presStyleCnt="0"/>
      <dgm:spPr/>
    </dgm:pt>
    <dgm:pt modelId="{A9B8FDA8-8718-4238-9FDB-E65A009A1A61}" type="pres">
      <dgm:prSet presAssocID="{18FDDC77-19A9-4124-84F3-921860E8B299}" presName="parentText" presStyleLbl="node1" presStyleIdx="1" presStyleCnt="5">
        <dgm:presLayoutVars>
          <dgm:chMax val="0"/>
          <dgm:bulletEnabled val="1"/>
        </dgm:presLayoutVars>
      </dgm:prSet>
      <dgm:spPr/>
    </dgm:pt>
    <dgm:pt modelId="{53FAD6DD-1AD1-4AB0-B037-6CD7B102C8FE}" type="pres">
      <dgm:prSet presAssocID="{18FDDC77-19A9-4124-84F3-921860E8B299}" presName="childText" presStyleLbl="revTx" presStyleIdx="0" presStyleCnt="1">
        <dgm:presLayoutVars>
          <dgm:bulletEnabled val="1"/>
        </dgm:presLayoutVars>
      </dgm:prSet>
      <dgm:spPr/>
    </dgm:pt>
    <dgm:pt modelId="{399761B5-C221-4BF7-B77C-D9878E0A4FB2}" type="pres">
      <dgm:prSet presAssocID="{8B047F9E-34DD-4CAF-9279-39ECE86EEB22}" presName="parentText" presStyleLbl="node1" presStyleIdx="2" presStyleCnt="5">
        <dgm:presLayoutVars>
          <dgm:chMax val="0"/>
          <dgm:bulletEnabled val="1"/>
        </dgm:presLayoutVars>
      </dgm:prSet>
      <dgm:spPr/>
    </dgm:pt>
    <dgm:pt modelId="{A96912CA-69EB-4708-8A8D-749EB33A0CA6}" type="pres">
      <dgm:prSet presAssocID="{04203730-91DC-4142-BBA9-71E680D3CBA4}" presName="spacer" presStyleCnt="0"/>
      <dgm:spPr/>
    </dgm:pt>
    <dgm:pt modelId="{F83F0B0D-1383-4B91-8DD9-BB5F7CE1A8CD}" type="pres">
      <dgm:prSet presAssocID="{C1B0445E-BA69-4A5A-996F-2D1486D0BEC8}" presName="parentText" presStyleLbl="node1" presStyleIdx="3" presStyleCnt="5">
        <dgm:presLayoutVars>
          <dgm:chMax val="0"/>
          <dgm:bulletEnabled val="1"/>
        </dgm:presLayoutVars>
      </dgm:prSet>
      <dgm:spPr/>
    </dgm:pt>
    <dgm:pt modelId="{6F39FEB7-F55C-4599-806C-E12D0BDE89C6}" type="pres">
      <dgm:prSet presAssocID="{D5DFEB90-7674-43AD-A2B1-2B0813A66F47}" presName="spacer" presStyleCnt="0"/>
      <dgm:spPr/>
    </dgm:pt>
    <dgm:pt modelId="{A06B0956-0ED2-4C17-B865-93E569889927}" type="pres">
      <dgm:prSet presAssocID="{08A27E1A-2103-473C-83B3-1E3DD36A4552}" presName="parentText" presStyleLbl="node1" presStyleIdx="4" presStyleCnt="5">
        <dgm:presLayoutVars>
          <dgm:chMax val="0"/>
          <dgm:bulletEnabled val="1"/>
        </dgm:presLayoutVars>
      </dgm:prSet>
      <dgm:spPr/>
    </dgm:pt>
  </dgm:ptLst>
  <dgm:cxnLst>
    <dgm:cxn modelId="{FAE29002-31C2-4D7D-8CA2-D750CE025138}" srcId="{18FDDC77-19A9-4124-84F3-921860E8B299}" destId="{8604BCE0-A964-4EAC-BDAF-C65BDD03BA39}" srcOrd="0" destOrd="0" parTransId="{F6679F41-DD0A-4FC8-B5C2-DE647115AD87}" sibTransId="{3AC09186-3C10-48E7-9658-6234DC6FC847}"/>
    <dgm:cxn modelId="{C3D83F0E-C2B0-436E-9C00-E576DA7479DF}" srcId="{18FDDC77-19A9-4124-84F3-921860E8B299}" destId="{EFC8BE22-CE95-439C-B732-CDD1E92E523F}" srcOrd="1" destOrd="0" parTransId="{08FD59E0-DE7E-429B-BA1F-D1AA0A71A5B3}" sibTransId="{6E28CF12-0617-4D96-90D4-EB1CF3660692}"/>
    <dgm:cxn modelId="{BB0F7713-809A-4422-B016-AE59F18C664F}" type="presOf" srcId="{8604BCE0-A964-4EAC-BDAF-C65BDD03BA39}" destId="{53FAD6DD-1AD1-4AB0-B037-6CD7B102C8FE}" srcOrd="0" destOrd="0" presId="urn:microsoft.com/office/officeart/2005/8/layout/vList2"/>
    <dgm:cxn modelId="{1A4D2518-76E8-4F40-8F7B-F061DD7C318D}" type="presOf" srcId="{F53D7449-E22F-4182-9C12-E0154A21555D}" destId="{53FAD6DD-1AD1-4AB0-B037-6CD7B102C8FE}" srcOrd="0" destOrd="2" presId="urn:microsoft.com/office/officeart/2005/8/layout/vList2"/>
    <dgm:cxn modelId="{7AE9B51C-F42F-424B-8AC4-01C08EC6357A}" type="presOf" srcId="{8B047F9E-34DD-4CAF-9279-39ECE86EEB22}" destId="{399761B5-C221-4BF7-B77C-D9878E0A4FB2}" srcOrd="0" destOrd="0" presId="urn:microsoft.com/office/officeart/2005/8/layout/vList2"/>
    <dgm:cxn modelId="{D2FFD345-4C13-488B-9B32-4E94FA4C4894}" type="presOf" srcId="{18FDDC77-19A9-4124-84F3-921860E8B299}" destId="{A9B8FDA8-8718-4238-9FDB-E65A009A1A61}" srcOrd="0" destOrd="0" presId="urn:microsoft.com/office/officeart/2005/8/layout/vList2"/>
    <dgm:cxn modelId="{67608651-4EA4-4E1B-B58D-5597D259F0E1}" type="presOf" srcId="{C1B0445E-BA69-4A5A-996F-2D1486D0BEC8}" destId="{F83F0B0D-1383-4B91-8DD9-BB5F7CE1A8CD}" srcOrd="0" destOrd="0" presId="urn:microsoft.com/office/officeart/2005/8/layout/vList2"/>
    <dgm:cxn modelId="{6F1C07B0-64BA-458A-969D-33BF22E11E65}" type="presOf" srcId="{08A27E1A-2103-473C-83B3-1E3DD36A4552}" destId="{A06B0956-0ED2-4C17-B865-93E569889927}" srcOrd="0" destOrd="0" presId="urn:microsoft.com/office/officeart/2005/8/layout/vList2"/>
    <dgm:cxn modelId="{ECB349C8-67B7-4449-9E6A-EB4A72C40D37}" srcId="{18FDDC77-19A9-4124-84F3-921860E8B299}" destId="{F53D7449-E22F-4182-9C12-E0154A21555D}" srcOrd="2" destOrd="0" parTransId="{D81543B1-26E0-4B5D-A45D-C480F367B405}" sibTransId="{C707FA0F-69CE-49C5-828E-6D390C6BC808}"/>
    <dgm:cxn modelId="{F7EDCCDA-3D0E-4AB6-AA62-7F78C564BB73}" type="presOf" srcId="{D964B5EA-D8CC-4136-9E1B-FD0039ADD73A}" destId="{5533E31F-F41E-4374-A9B8-50B968E7567C}" srcOrd="0" destOrd="0" presId="urn:microsoft.com/office/officeart/2005/8/layout/vList2"/>
    <dgm:cxn modelId="{CB7BD9DC-A588-419D-A212-8D05662BCF86}" srcId="{C9377626-D4EB-4FCF-B03A-E8E7B5155D66}" destId="{C1B0445E-BA69-4A5A-996F-2D1486D0BEC8}" srcOrd="3" destOrd="0" parTransId="{80009BB5-3B03-42B2-8D3F-55EAF37F4660}" sibTransId="{D5DFEB90-7674-43AD-A2B1-2B0813A66F47}"/>
    <dgm:cxn modelId="{5E53F0E3-88C4-4245-818D-BFC7FBDBDFF2}" srcId="{C9377626-D4EB-4FCF-B03A-E8E7B5155D66}" destId="{18FDDC77-19A9-4124-84F3-921860E8B299}" srcOrd="1" destOrd="0" parTransId="{9C865E18-81AF-4427-810C-20566A85A276}" sibTransId="{1717CF09-0EF0-41B3-9D93-FAAF3EF1F5FC}"/>
    <dgm:cxn modelId="{42BF75EC-A848-4B5B-A97E-3954ECD5F61A}" srcId="{C9377626-D4EB-4FCF-B03A-E8E7B5155D66}" destId="{8B047F9E-34DD-4CAF-9279-39ECE86EEB22}" srcOrd="2" destOrd="0" parTransId="{E5C35F8B-C7FA-43D7-AA67-C28C5294627A}" sibTransId="{04203730-91DC-4142-BBA9-71E680D3CBA4}"/>
    <dgm:cxn modelId="{A02F50F9-548D-450D-85EB-CA1B6FFD527E}" type="presOf" srcId="{EFC8BE22-CE95-439C-B732-CDD1E92E523F}" destId="{53FAD6DD-1AD1-4AB0-B037-6CD7B102C8FE}" srcOrd="0" destOrd="1" presId="urn:microsoft.com/office/officeart/2005/8/layout/vList2"/>
    <dgm:cxn modelId="{613874F9-3C5D-4740-A7B5-E532485A0F70}" srcId="{C9377626-D4EB-4FCF-B03A-E8E7B5155D66}" destId="{08A27E1A-2103-473C-83B3-1E3DD36A4552}" srcOrd="4" destOrd="0" parTransId="{EB509B8C-E11D-498A-81AF-14F2C002D0C7}" sibTransId="{88F42C60-2F00-48A7-8449-33AC2D76463F}"/>
    <dgm:cxn modelId="{F8B326FE-5EE6-401A-92DF-54E9081A3909}" type="presOf" srcId="{C9377626-D4EB-4FCF-B03A-E8E7B5155D66}" destId="{2F11AE11-C09C-4091-8379-3A1BA07C22BB}" srcOrd="0" destOrd="0" presId="urn:microsoft.com/office/officeart/2005/8/layout/vList2"/>
    <dgm:cxn modelId="{99A598FE-9E89-4650-A29F-F9654DD9B92B}" srcId="{C9377626-D4EB-4FCF-B03A-E8E7B5155D66}" destId="{D964B5EA-D8CC-4136-9E1B-FD0039ADD73A}" srcOrd="0" destOrd="0" parTransId="{45E85A1B-7CD1-4DCF-8705-2E597074BDE2}" sibTransId="{E6059505-74DF-4D48-B0E6-2EB09FFC37FE}"/>
    <dgm:cxn modelId="{2A74619E-9FE6-4D04-BA1A-155A82249FC1}" type="presParOf" srcId="{2F11AE11-C09C-4091-8379-3A1BA07C22BB}" destId="{5533E31F-F41E-4374-A9B8-50B968E7567C}" srcOrd="0" destOrd="0" presId="urn:microsoft.com/office/officeart/2005/8/layout/vList2"/>
    <dgm:cxn modelId="{C5A268DB-D4E7-4299-811F-98CBBA19EF44}" type="presParOf" srcId="{2F11AE11-C09C-4091-8379-3A1BA07C22BB}" destId="{2F459632-CFDB-4C77-B2EB-6050AEF52F6F}" srcOrd="1" destOrd="0" presId="urn:microsoft.com/office/officeart/2005/8/layout/vList2"/>
    <dgm:cxn modelId="{87B5CC86-68BA-47A6-900C-2D432A3B6974}" type="presParOf" srcId="{2F11AE11-C09C-4091-8379-3A1BA07C22BB}" destId="{A9B8FDA8-8718-4238-9FDB-E65A009A1A61}" srcOrd="2" destOrd="0" presId="urn:microsoft.com/office/officeart/2005/8/layout/vList2"/>
    <dgm:cxn modelId="{75D39A6B-9560-4C25-99E6-BA820349C871}" type="presParOf" srcId="{2F11AE11-C09C-4091-8379-3A1BA07C22BB}" destId="{53FAD6DD-1AD1-4AB0-B037-6CD7B102C8FE}" srcOrd="3" destOrd="0" presId="urn:microsoft.com/office/officeart/2005/8/layout/vList2"/>
    <dgm:cxn modelId="{B31F6706-C6B0-4AA4-A48B-E356C58CC659}" type="presParOf" srcId="{2F11AE11-C09C-4091-8379-3A1BA07C22BB}" destId="{399761B5-C221-4BF7-B77C-D9878E0A4FB2}" srcOrd="4" destOrd="0" presId="urn:microsoft.com/office/officeart/2005/8/layout/vList2"/>
    <dgm:cxn modelId="{356242D7-5897-4302-8D83-22E194D0EB52}" type="presParOf" srcId="{2F11AE11-C09C-4091-8379-3A1BA07C22BB}" destId="{A96912CA-69EB-4708-8A8D-749EB33A0CA6}" srcOrd="5" destOrd="0" presId="urn:microsoft.com/office/officeart/2005/8/layout/vList2"/>
    <dgm:cxn modelId="{2751B473-892B-4F15-998A-4E6624C8F771}" type="presParOf" srcId="{2F11AE11-C09C-4091-8379-3A1BA07C22BB}" destId="{F83F0B0D-1383-4B91-8DD9-BB5F7CE1A8CD}" srcOrd="6" destOrd="0" presId="urn:microsoft.com/office/officeart/2005/8/layout/vList2"/>
    <dgm:cxn modelId="{D6BD4401-7A6A-47F1-9324-6C7F869F3035}" type="presParOf" srcId="{2F11AE11-C09C-4091-8379-3A1BA07C22BB}" destId="{6F39FEB7-F55C-4599-806C-E12D0BDE89C6}" srcOrd="7" destOrd="0" presId="urn:microsoft.com/office/officeart/2005/8/layout/vList2"/>
    <dgm:cxn modelId="{39AA70F8-3336-4EC1-AE93-FF121885E561}" type="presParOf" srcId="{2F11AE11-C09C-4091-8379-3A1BA07C22BB}" destId="{A06B0956-0ED2-4C17-B865-93E56988992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46843-68CD-45B4-A5C6-EF840B7736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AC91E9-FF59-4DA0-A573-D0AEC14A8A10}">
      <dgm:prSet phldrT="[Text]"/>
      <dgm:spPr/>
      <dgm:t>
        <a:bodyPr/>
        <a:lstStyle/>
        <a:p>
          <a:r>
            <a:rPr lang="en-US" i="1" dirty="0"/>
            <a:t>What artifacts are available?</a:t>
          </a:r>
          <a:endParaRPr lang="en-IN" dirty="0"/>
        </a:p>
      </dgm:t>
    </dgm:pt>
    <dgm:pt modelId="{E2700CCB-A449-4746-BB7E-1C5922075F37}" type="parTrans" cxnId="{0F5D4A12-131C-4613-937D-C02F3722C670}">
      <dgm:prSet/>
      <dgm:spPr/>
      <dgm:t>
        <a:bodyPr/>
        <a:lstStyle/>
        <a:p>
          <a:endParaRPr lang="en-IN"/>
        </a:p>
      </dgm:t>
    </dgm:pt>
    <dgm:pt modelId="{1210DB0C-A4CC-4619-9942-138728B08D59}" type="sibTrans" cxnId="{0F5D4A12-131C-4613-937D-C02F3722C670}">
      <dgm:prSet/>
      <dgm:spPr/>
      <dgm:t>
        <a:bodyPr/>
        <a:lstStyle/>
        <a:p>
          <a:endParaRPr lang="en-IN"/>
        </a:p>
      </dgm:t>
    </dgm:pt>
    <dgm:pt modelId="{1B6EB803-027F-4ACF-BC99-11031C643B70}">
      <dgm:prSet/>
      <dgm:spPr/>
      <dgm:t>
        <a:bodyPr/>
        <a:lstStyle/>
        <a:p>
          <a:r>
            <a:rPr lang="en-US" i="1" dirty="0"/>
            <a:t>Who sees the results?</a:t>
          </a:r>
          <a:r>
            <a:rPr lang="en-US" b="1" dirty="0"/>
            <a:t> </a:t>
          </a:r>
          <a:endParaRPr lang="en-US" dirty="0"/>
        </a:p>
      </dgm:t>
    </dgm:pt>
    <dgm:pt modelId="{75251D91-43D4-4CA4-B71E-E2DCF1669FB7}" type="parTrans" cxnId="{9CE4B74E-2D0B-456A-8D80-4108A0301E0B}">
      <dgm:prSet/>
      <dgm:spPr/>
      <dgm:t>
        <a:bodyPr/>
        <a:lstStyle/>
        <a:p>
          <a:endParaRPr lang="en-IN"/>
        </a:p>
      </dgm:t>
    </dgm:pt>
    <dgm:pt modelId="{ECFB619F-5EED-45C3-87CC-402D6ED56966}" type="sibTrans" cxnId="{9CE4B74E-2D0B-456A-8D80-4108A0301E0B}">
      <dgm:prSet/>
      <dgm:spPr/>
      <dgm:t>
        <a:bodyPr/>
        <a:lstStyle/>
        <a:p>
          <a:endParaRPr lang="en-IN"/>
        </a:p>
      </dgm:t>
    </dgm:pt>
    <dgm:pt modelId="{726ACA66-0032-4A98-AE9A-F0AB05B21A63}">
      <dgm:prSet/>
      <dgm:spPr/>
      <dgm:t>
        <a:bodyPr/>
        <a:lstStyle/>
        <a:p>
          <a:r>
            <a:rPr lang="en-US" i="1" dirty="0"/>
            <a:t>Who performs the evaluation?</a:t>
          </a:r>
          <a:endParaRPr lang="en-US" dirty="0"/>
        </a:p>
      </dgm:t>
    </dgm:pt>
    <dgm:pt modelId="{A7642A2E-F313-4928-A6D3-4C3C182EB9C8}" type="parTrans" cxnId="{065D41C1-CD84-434E-96B0-366D2E9AACCA}">
      <dgm:prSet/>
      <dgm:spPr/>
      <dgm:t>
        <a:bodyPr/>
        <a:lstStyle/>
        <a:p>
          <a:endParaRPr lang="en-IN"/>
        </a:p>
      </dgm:t>
    </dgm:pt>
    <dgm:pt modelId="{F5ECA62D-FE98-4FA8-871C-6CE442C2A574}" type="sibTrans" cxnId="{065D41C1-CD84-434E-96B0-366D2E9AACCA}">
      <dgm:prSet/>
      <dgm:spPr/>
      <dgm:t>
        <a:bodyPr/>
        <a:lstStyle/>
        <a:p>
          <a:endParaRPr lang="en-IN"/>
        </a:p>
      </dgm:t>
    </dgm:pt>
    <dgm:pt modelId="{1C57BF4A-5A2F-4589-B349-26CCABE9E951}">
      <dgm:prSet/>
      <dgm:spPr/>
      <dgm:t>
        <a:bodyPr/>
        <a:lstStyle/>
        <a:p>
          <a:r>
            <a:rPr lang="en-US" i="1" dirty="0"/>
            <a:t>Which stakeholders will participate?</a:t>
          </a:r>
          <a:r>
            <a:rPr lang="en-US" b="1" dirty="0"/>
            <a:t> </a:t>
          </a:r>
          <a:endParaRPr lang="en-US" dirty="0"/>
        </a:p>
      </dgm:t>
    </dgm:pt>
    <dgm:pt modelId="{DE58AC93-1B91-4A4E-B163-3F3AA88A1FA1}" type="parTrans" cxnId="{CEA012FB-33B3-47C4-BBDB-F227E48DA3CC}">
      <dgm:prSet/>
      <dgm:spPr/>
      <dgm:t>
        <a:bodyPr/>
        <a:lstStyle/>
        <a:p>
          <a:endParaRPr lang="en-IN"/>
        </a:p>
      </dgm:t>
    </dgm:pt>
    <dgm:pt modelId="{DECE6CA4-0F6F-4DD8-81F2-0640A7A9B927}" type="sibTrans" cxnId="{CEA012FB-33B3-47C4-BBDB-F227E48DA3CC}">
      <dgm:prSet/>
      <dgm:spPr/>
      <dgm:t>
        <a:bodyPr/>
        <a:lstStyle/>
        <a:p>
          <a:endParaRPr lang="en-IN"/>
        </a:p>
      </dgm:t>
    </dgm:pt>
    <dgm:pt modelId="{15359EBE-26BC-4D6D-8134-A3670FDA558F}">
      <dgm:prSet/>
      <dgm:spPr/>
      <dgm:t>
        <a:bodyPr/>
        <a:lstStyle/>
        <a:p>
          <a:r>
            <a:rPr lang="en-US" i="1" dirty="0"/>
            <a:t>What are the business goals?</a:t>
          </a:r>
          <a:endParaRPr lang="en-US" dirty="0"/>
        </a:p>
      </dgm:t>
    </dgm:pt>
    <dgm:pt modelId="{B028CA59-2ABD-4EA8-B8F6-1470CBF36265}" type="parTrans" cxnId="{F9CA6C5C-E5DC-4AC9-9253-2801C3C7410E}">
      <dgm:prSet/>
      <dgm:spPr/>
      <dgm:t>
        <a:bodyPr/>
        <a:lstStyle/>
        <a:p>
          <a:endParaRPr lang="en-IN"/>
        </a:p>
      </dgm:t>
    </dgm:pt>
    <dgm:pt modelId="{6DEA85B8-91DC-42BB-AD65-F44645AADD81}" type="sibTrans" cxnId="{F9CA6C5C-E5DC-4AC9-9253-2801C3C7410E}">
      <dgm:prSet/>
      <dgm:spPr/>
      <dgm:t>
        <a:bodyPr/>
        <a:lstStyle/>
        <a:p>
          <a:endParaRPr lang="en-IN"/>
        </a:p>
      </dgm:t>
    </dgm:pt>
    <dgm:pt modelId="{E5DA8006-B59F-4174-84BC-63734E90E2E2}">
      <dgm:prSet phldrT="[Text]"/>
      <dgm:spPr/>
      <dgm:t>
        <a:bodyPr/>
        <a:lstStyle/>
        <a:p>
          <a:r>
            <a:rPr lang="en-US" b="1" dirty="0"/>
            <a:t> </a:t>
          </a:r>
          <a:r>
            <a:rPr lang="en-US" dirty="0"/>
            <a:t>To perform an architectural evaluation, there must be an artifact that describes the architecture. </a:t>
          </a:r>
          <a:endParaRPr lang="en-IN" dirty="0"/>
        </a:p>
      </dgm:t>
    </dgm:pt>
    <dgm:pt modelId="{91D80892-EADA-4B38-8465-E171960367D1}" type="parTrans" cxnId="{4B450B1A-4F02-4E82-8494-49EACCCD0347}">
      <dgm:prSet/>
      <dgm:spPr/>
      <dgm:t>
        <a:bodyPr/>
        <a:lstStyle/>
        <a:p>
          <a:endParaRPr lang="en-IN"/>
        </a:p>
      </dgm:t>
    </dgm:pt>
    <dgm:pt modelId="{9ADCA21F-A0AE-4124-A6CD-737691DB2679}" type="sibTrans" cxnId="{4B450B1A-4F02-4E82-8494-49EACCCD0347}">
      <dgm:prSet/>
      <dgm:spPr/>
      <dgm:t>
        <a:bodyPr/>
        <a:lstStyle/>
        <a:p>
          <a:endParaRPr lang="en-IN"/>
        </a:p>
      </dgm:t>
    </dgm:pt>
    <dgm:pt modelId="{650D8DD4-CF86-4E0B-BDFF-DF3553730A3F}">
      <dgm:prSet/>
      <dgm:spPr/>
      <dgm:t>
        <a:bodyPr/>
        <a:lstStyle/>
        <a:p>
          <a:r>
            <a:rPr lang="en-US" dirty="0"/>
            <a:t>Some evaluations are performed with the full knowledge and participation of all of the stakeholders. Others are performed more privately.</a:t>
          </a:r>
        </a:p>
      </dgm:t>
    </dgm:pt>
    <dgm:pt modelId="{25FC8E2A-927B-4275-AD17-27069A54E3BE}" type="parTrans" cxnId="{F8B8D55F-9D99-451D-8AC8-A3163EDB9A4F}">
      <dgm:prSet/>
      <dgm:spPr/>
      <dgm:t>
        <a:bodyPr/>
        <a:lstStyle/>
        <a:p>
          <a:endParaRPr lang="en-IN"/>
        </a:p>
      </dgm:t>
    </dgm:pt>
    <dgm:pt modelId="{1754396C-54D0-468A-903C-F2D51A4515E5}" type="sibTrans" cxnId="{F8B8D55F-9D99-451D-8AC8-A3163EDB9A4F}">
      <dgm:prSet/>
      <dgm:spPr/>
      <dgm:t>
        <a:bodyPr/>
        <a:lstStyle/>
        <a:p>
          <a:endParaRPr lang="en-IN"/>
        </a:p>
      </dgm:t>
    </dgm:pt>
    <dgm:pt modelId="{DE3E0E6B-654C-4D96-AE5D-8C3C3C609C3F}">
      <dgm:prSet/>
      <dgm:spPr/>
      <dgm:t>
        <a:bodyPr/>
        <a:lstStyle/>
        <a:p>
          <a:r>
            <a:rPr lang="en-US" dirty="0"/>
            <a:t> Evaluations can be carried out by an individual or a team.</a:t>
          </a:r>
        </a:p>
      </dgm:t>
    </dgm:pt>
    <dgm:pt modelId="{9DD17061-9909-49D5-9CEA-2076CB926E44}" type="parTrans" cxnId="{0CC281A1-323E-4C69-A994-7CFAFBDE9F68}">
      <dgm:prSet/>
      <dgm:spPr/>
      <dgm:t>
        <a:bodyPr/>
        <a:lstStyle/>
        <a:p>
          <a:endParaRPr lang="en-IN"/>
        </a:p>
      </dgm:t>
    </dgm:pt>
    <dgm:pt modelId="{C2FF55AE-E9C3-46DF-8133-1B20D0A44DFE}" type="sibTrans" cxnId="{0CC281A1-323E-4C69-A994-7CFAFBDE9F68}">
      <dgm:prSet/>
      <dgm:spPr/>
      <dgm:t>
        <a:bodyPr/>
        <a:lstStyle/>
        <a:p>
          <a:endParaRPr lang="en-IN"/>
        </a:p>
      </dgm:t>
    </dgm:pt>
    <dgm:pt modelId="{17548507-F08A-4F4B-B7B7-8C58AEC9CE2D}">
      <dgm:prSet/>
      <dgm:spPr/>
      <dgm:t>
        <a:bodyPr/>
        <a:lstStyle/>
        <a:p>
          <a:r>
            <a:rPr lang="en-US" dirty="0"/>
            <a:t>The evaluation process should provide a method to elicit the goals and concerns that the important stakeholders have regarding the system. Identifying the individuals who are needed and assuring their participation in the evaluation is critical.</a:t>
          </a:r>
        </a:p>
      </dgm:t>
    </dgm:pt>
    <dgm:pt modelId="{FD639604-7FB6-42E1-94B1-A1276645690E}" type="parTrans" cxnId="{55277D00-51FE-4EDD-B59B-9A6FFEC4817E}">
      <dgm:prSet/>
      <dgm:spPr/>
      <dgm:t>
        <a:bodyPr/>
        <a:lstStyle/>
        <a:p>
          <a:endParaRPr lang="en-IN"/>
        </a:p>
      </dgm:t>
    </dgm:pt>
    <dgm:pt modelId="{9FD2F570-08A9-4C5F-82FE-E0E07F3D8F0E}" type="sibTrans" cxnId="{55277D00-51FE-4EDD-B59B-9A6FFEC4817E}">
      <dgm:prSet/>
      <dgm:spPr/>
      <dgm:t>
        <a:bodyPr/>
        <a:lstStyle/>
        <a:p>
          <a:endParaRPr lang="en-IN"/>
        </a:p>
      </dgm:t>
    </dgm:pt>
    <dgm:pt modelId="{90E9EE85-4FBA-4146-97B2-92396C02ED66}">
      <dgm:prSet/>
      <dgm:spPr/>
      <dgm:t>
        <a:bodyPr/>
        <a:lstStyle/>
        <a:p>
          <a:r>
            <a:rPr lang="en-US" b="1"/>
            <a:t> </a:t>
          </a:r>
          <a:r>
            <a:rPr lang="en-US" dirty="0"/>
            <a:t>The evaluation should answer whether the system will satisfy the business goals. </a:t>
          </a:r>
        </a:p>
      </dgm:t>
    </dgm:pt>
    <dgm:pt modelId="{59276760-EC6B-4AB0-82BE-5882D6DA02D7}" type="parTrans" cxnId="{DC8F6DDC-E6C8-433A-B014-4892FA3F085A}">
      <dgm:prSet/>
      <dgm:spPr/>
      <dgm:t>
        <a:bodyPr/>
        <a:lstStyle/>
        <a:p>
          <a:endParaRPr lang="en-IN"/>
        </a:p>
      </dgm:t>
    </dgm:pt>
    <dgm:pt modelId="{007B6642-8269-4032-9D9C-A56A21E9B82B}" type="sibTrans" cxnId="{DC8F6DDC-E6C8-433A-B014-4892FA3F085A}">
      <dgm:prSet/>
      <dgm:spPr/>
      <dgm:t>
        <a:bodyPr/>
        <a:lstStyle/>
        <a:p>
          <a:endParaRPr lang="en-IN"/>
        </a:p>
      </dgm:t>
    </dgm:pt>
    <dgm:pt modelId="{23F9F431-5822-4755-A43D-CF6340E504C4}" type="pres">
      <dgm:prSet presAssocID="{B4246843-68CD-45B4-A5C6-EF840B773647}" presName="linear" presStyleCnt="0">
        <dgm:presLayoutVars>
          <dgm:animLvl val="lvl"/>
          <dgm:resizeHandles val="exact"/>
        </dgm:presLayoutVars>
      </dgm:prSet>
      <dgm:spPr/>
    </dgm:pt>
    <dgm:pt modelId="{20211C6E-263A-429C-AFB2-F75B33BEACD5}" type="pres">
      <dgm:prSet presAssocID="{23AC91E9-FF59-4DA0-A573-D0AEC14A8A10}" presName="parentText" presStyleLbl="node1" presStyleIdx="0" presStyleCnt="5">
        <dgm:presLayoutVars>
          <dgm:chMax val="0"/>
          <dgm:bulletEnabled val="1"/>
        </dgm:presLayoutVars>
      </dgm:prSet>
      <dgm:spPr/>
    </dgm:pt>
    <dgm:pt modelId="{33FA28AE-A108-4B38-8A10-F4988689D3CC}" type="pres">
      <dgm:prSet presAssocID="{23AC91E9-FF59-4DA0-A573-D0AEC14A8A10}" presName="childText" presStyleLbl="revTx" presStyleIdx="0" presStyleCnt="5">
        <dgm:presLayoutVars>
          <dgm:bulletEnabled val="1"/>
        </dgm:presLayoutVars>
      </dgm:prSet>
      <dgm:spPr/>
    </dgm:pt>
    <dgm:pt modelId="{876C5A72-FCFF-41C4-BBD4-93F36C495A79}" type="pres">
      <dgm:prSet presAssocID="{1B6EB803-027F-4ACF-BC99-11031C643B70}" presName="parentText" presStyleLbl="node1" presStyleIdx="1" presStyleCnt="5">
        <dgm:presLayoutVars>
          <dgm:chMax val="0"/>
          <dgm:bulletEnabled val="1"/>
        </dgm:presLayoutVars>
      </dgm:prSet>
      <dgm:spPr/>
    </dgm:pt>
    <dgm:pt modelId="{69EC7149-B1F4-4FA0-843D-4FBE4FF7215D}" type="pres">
      <dgm:prSet presAssocID="{1B6EB803-027F-4ACF-BC99-11031C643B70}" presName="childText" presStyleLbl="revTx" presStyleIdx="1" presStyleCnt="5">
        <dgm:presLayoutVars>
          <dgm:bulletEnabled val="1"/>
        </dgm:presLayoutVars>
      </dgm:prSet>
      <dgm:spPr/>
    </dgm:pt>
    <dgm:pt modelId="{D24D67DF-3C48-44D4-A26C-9D0BBA1134AE}" type="pres">
      <dgm:prSet presAssocID="{726ACA66-0032-4A98-AE9A-F0AB05B21A63}" presName="parentText" presStyleLbl="node1" presStyleIdx="2" presStyleCnt="5">
        <dgm:presLayoutVars>
          <dgm:chMax val="0"/>
          <dgm:bulletEnabled val="1"/>
        </dgm:presLayoutVars>
      </dgm:prSet>
      <dgm:spPr/>
    </dgm:pt>
    <dgm:pt modelId="{62E41817-3CCD-4688-A3D5-6698D6A23B24}" type="pres">
      <dgm:prSet presAssocID="{726ACA66-0032-4A98-AE9A-F0AB05B21A63}" presName="childText" presStyleLbl="revTx" presStyleIdx="2" presStyleCnt="5">
        <dgm:presLayoutVars>
          <dgm:bulletEnabled val="1"/>
        </dgm:presLayoutVars>
      </dgm:prSet>
      <dgm:spPr/>
    </dgm:pt>
    <dgm:pt modelId="{2474A3DB-A893-4C0A-8547-51304573C07B}" type="pres">
      <dgm:prSet presAssocID="{1C57BF4A-5A2F-4589-B349-26CCABE9E951}" presName="parentText" presStyleLbl="node1" presStyleIdx="3" presStyleCnt="5">
        <dgm:presLayoutVars>
          <dgm:chMax val="0"/>
          <dgm:bulletEnabled val="1"/>
        </dgm:presLayoutVars>
      </dgm:prSet>
      <dgm:spPr/>
    </dgm:pt>
    <dgm:pt modelId="{E9493A19-12AC-4C12-9CCE-4C836B44755F}" type="pres">
      <dgm:prSet presAssocID="{1C57BF4A-5A2F-4589-B349-26CCABE9E951}" presName="childText" presStyleLbl="revTx" presStyleIdx="3" presStyleCnt="5">
        <dgm:presLayoutVars>
          <dgm:bulletEnabled val="1"/>
        </dgm:presLayoutVars>
      </dgm:prSet>
      <dgm:spPr/>
    </dgm:pt>
    <dgm:pt modelId="{1D197F1A-4661-4D0B-B87A-2A54872FC0B1}" type="pres">
      <dgm:prSet presAssocID="{15359EBE-26BC-4D6D-8134-A3670FDA558F}" presName="parentText" presStyleLbl="node1" presStyleIdx="4" presStyleCnt="5">
        <dgm:presLayoutVars>
          <dgm:chMax val="0"/>
          <dgm:bulletEnabled val="1"/>
        </dgm:presLayoutVars>
      </dgm:prSet>
      <dgm:spPr/>
    </dgm:pt>
    <dgm:pt modelId="{B659CDD3-EA3B-492F-AE8B-CF3BA247F214}" type="pres">
      <dgm:prSet presAssocID="{15359EBE-26BC-4D6D-8134-A3670FDA558F}" presName="childText" presStyleLbl="revTx" presStyleIdx="4" presStyleCnt="5">
        <dgm:presLayoutVars>
          <dgm:bulletEnabled val="1"/>
        </dgm:presLayoutVars>
      </dgm:prSet>
      <dgm:spPr/>
    </dgm:pt>
  </dgm:ptLst>
  <dgm:cxnLst>
    <dgm:cxn modelId="{55277D00-51FE-4EDD-B59B-9A6FFEC4817E}" srcId="{1C57BF4A-5A2F-4589-B349-26CCABE9E951}" destId="{17548507-F08A-4F4B-B7B7-8C58AEC9CE2D}" srcOrd="0" destOrd="0" parTransId="{FD639604-7FB6-42E1-94B1-A1276645690E}" sibTransId="{9FD2F570-08A9-4C5F-82FE-E0E07F3D8F0E}"/>
    <dgm:cxn modelId="{0F5D4A12-131C-4613-937D-C02F3722C670}" srcId="{B4246843-68CD-45B4-A5C6-EF840B773647}" destId="{23AC91E9-FF59-4DA0-A573-D0AEC14A8A10}" srcOrd="0" destOrd="0" parTransId="{E2700CCB-A449-4746-BB7E-1C5922075F37}" sibTransId="{1210DB0C-A4CC-4619-9942-138728B08D59}"/>
    <dgm:cxn modelId="{DB819F16-9FC6-4BB5-9F1D-C944148090D5}" type="presOf" srcId="{1C57BF4A-5A2F-4589-B349-26CCABE9E951}" destId="{2474A3DB-A893-4C0A-8547-51304573C07B}" srcOrd="0" destOrd="0" presId="urn:microsoft.com/office/officeart/2005/8/layout/vList2"/>
    <dgm:cxn modelId="{4B450B1A-4F02-4E82-8494-49EACCCD0347}" srcId="{23AC91E9-FF59-4DA0-A573-D0AEC14A8A10}" destId="{E5DA8006-B59F-4174-84BC-63734E90E2E2}" srcOrd="0" destOrd="0" parTransId="{91D80892-EADA-4B38-8465-E171960367D1}" sibTransId="{9ADCA21F-A0AE-4124-A6CD-737691DB2679}"/>
    <dgm:cxn modelId="{A836BC35-8F8A-402D-889C-F09B15DD9E68}" type="presOf" srcId="{E5DA8006-B59F-4174-84BC-63734E90E2E2}" destId="{33FA28AE-A108-4B38-8A10-F4988689D3CC}" srcOrd="0" destOrd="0" presId="urn:microsoft.com/office/officeart/2005/8/layout/vList2"/>
    <dgm:cxn modelId="{4DF37D37-645F-4FDB-B6F4-C936C654B35D}" type="presOf" srcId="{90E9EE85-4FBA-4146-97B2-92396C02ED66}" destId="{B659CDD3-EA3B-492F-AE8B-CF3BA247F214}" srcOrd="0" destOrd="0" presId="urn:microsoft.com/office/officeart/2005/8/layout/vList2"/>
    <dgm:cxn modelId="{F9CA6C5C-E5DC-4AC9-9253-2801C3C7410E}" srcId="{B4246843-68CD-45B4-A5C6-EF840B773647}" destId="{15359EBE-26BC-4D6D-8134-A3670FDA558F}" srcOrd="4" destOrd="0" parTransId="{B028CA59-2ABD-4EA8-B8F6-1470CBF36265}" sibTransId="{6DEA85B8-91DC-42BB-AD65-F44645AADD81}"/>
    <dgm:cxn modelId="{F8B8D55F-9D99-451D-8AC8-A3163EDB9A4F}" srcId="{1B6EB803-027F-4ACF-BC99-11031C643B70}" destId="{650D8DD4-CF86-4E0B-BDFF-DF3553730A3F}" srcOrd="0" destOrd="0" parTransId="{25FC8E2A-927B-4275-AD17-27069A54E3BE}" sibTransId="{1754396C-54D0-468A-903C-F2D51A4515E5}"/>
    <dgm:cxn modelId="{9D1B6C41-22AE-4CA7-9CAB-CBEDB7049A99}" type="presOf" srcId="{650D8DD4-CF86-4E0B-BDFF-DF3553730A3F}" destId="{69EC7149-B1F4-4FA0-843D-4FBE4FF7215D}" srcOrd="0" destOrd="0" presId="urn:microsoft.com/office/officeart/2005/8/layout/vList2"/>
    <dgm:cxn modelId="{8F608A62-6F95-4856-9AD1-9E318138E1A1}" type="presOf" srcId="{17548507-F08A-4F4B-B7B7-8C58AEC9CE2D}" destId="{E9493A19-12AC-4C12-9CCE-4C836B44755F}" srcOrd="0" destOrd="0" presId="urn:microsoft.com/office/officeart/2005/8/layout/vList2"/>
    <dgm:cxn modelId="{E5A31E44-309D-48D6-BC00-3AE4D30684D9}" type="presOf" srcId="{23AC91E9-FF59-4DA0-A573-D0AEC14A8A10}" destId="{20211C6E-263A-429C-AFB2-F75B33BEACD5}" srcOrd="0" destOrd="0" presId="urn:microsoft.com/office/officeart/2005/8/layout/vList2"/>
    <dgm:cxn modelId="{9CE4B74E-2D0B-456A-8D80-4108A0301E0B}" srcId="{B4246843-68CD-45B4-A5C6-EF840B773647}" destId="{1B6EB803-027F-4ACF-BC99-11031C643B70}" srcOrd="1" destOrd="0" parTransId="{75251D91-43D4-4CA4-B71E-E2DCF1669FB7}" sibTransId="{ECFB619F-5EED-45C3-87CC-402D6ED56966}"/>
    <dgm:cxn modelId="{F2B2D588-255D-41A9-B787-44C64B2AD91B}" type="presOf" srcId="{1B6EB803-027F-4ACF-BC99-11031C643B70}" destId="{876C5A72-FCFF-41C4-BBD4-93F36C495A79}" srcOrd="0" destOrd="0" presId="urn:microsoft.com/office/officeart/2005/8/layout/vList2"/>
    <dgm:cxn modelId="{9795B494-D45B-4B53-96DC-69949EE35264}" type="presOf" srcId="{15359EBE-26BC-4D6D-8134-A3670FDA558F}" destId="{1D197F1A-4661-4D0B-B87A-2A54872FC0B1}" srcOrd="0" destOrd="0" presId="urn:microsoft.com/office/officeart/2005/8/layout/vList2"/>
    <dgm:cxn modelId="{52E1D794-053C-4E88-97FA-B41B07ED889F}" type="presOf" srcId="{726ACA66-0032-4A98-AE9A-F0AB05B21A63}" destId="{D24D67DF-3C48-44D4-A26C-9D0BBA1134AE}" srcOrd="0" destOrd="0" presId="urn:microsoft.com/office/officeart/2005/8/layout/vList2"/>
    <dgm:cxn modelId="{827F2295-EF65-4134-B86F-94B0F93132CD}" type="presOf" srcId="{DE3E0E6B-654C-4D96-AE5D-8C3C3C609C3F}" destId="{62E41817-3CCD-4688-A3D5-6698D6A23B24}" srcOrd="0" destOrd="0" presId="urn:microsoft.com/office/officeart/2005/8/layout/vList2"/>
    <dgm:cxn modelId="{0CC281A1-323E-4C69-A994-7CFAFBDE9F68}" srcId="{726ACA66-0032-4A98-AE9A-F0AB05B21A63}" destId="{DE3E0E6B-654C-4D96-AE5D-8C3C3C609C3F}" srcOrd="0" destOrd="0" parTransId="{9DD17061-9909-49D5-9CEA-2076CB926E44}" sibTransId="{C2FF55AE-E9C3-46DF-8133-1B20D0A44DFE}"/>
    <dgm:cxn modelId="{065D41C1-CD84-434E-96B0-366D2E9AACCA}" srcId="{B4246843-68CD-45B4-A5C6-EF840B773647}" destId="{726ACA66-0032-4A98-AE9A-F0AB05B21A63}" srcOrd="2" destOrd="0" parTransId="{A7642A2E-F313-4928-A6D3-4C3C182EB9C8}" sibTransId="{F5ECA62D-FE98-4FA8-871C-6CE442C2A574}"/>
    <dgm:cxn modelId="{FAADC0C2-C061-486D-8E60-73D312A89A67}" type="presOf" srcId="{B4246843-68CD-45B4-A5C6-EF840B773647}" destId="{23F9F431-5822-4755-A43D-CF6340E504C4}" srcOrd="0" destOrd="0" presId="urn:microsoft.com/office/officeart/2005/8/layout/vList2"/>
    <dgm:cxn modelId="{DC8F6DDC-E6C8-433A-B014-4892FA3F085A}" srcId="{15359EBE-26BC-4D6D-8134-A3670FDA558F}" destId="{90E9EE85-4FBA-4146-97B2-92396C02ED66}" srcOrd="0" destOrd="0" parTransId="{59276760-EC6B-4AB0-82BE-5882D6DA02D7}" sibTransId="{007B6642-8269-4032-9D9C-A56A21E9B82B}"/>
    <dgm:cxn modelId="{CEA012FB-33B3-47C4-BBDB-F227E48DA3CC}" srcId="{B4246843-68CD-45B4-A5C6-EF840B773647}" destId="{1C57BF4A-5A2F-4589-B349-26CCABE9E951}" srcOrd="3" destOrd="0" parTransId="{DE58AC93-1B91-4A4E-B163-3F3AA88A1FA1}" sibTransId="{DECE6CA4-0F6F-4DD8-81F2-0640A7A9B927}"/>
    <dgm:cxn modelId="{AD0FC31B-4266-449A-83A9-A964B655BC8E}" type="presParOf" srcId="{23F9F431-5822-4755-A43D-CF6340E504C4}" destId="{20211C6E-263A-429C-AFB2-F75B33BEACD5}" srcOrd="0" destOrd="0" presId="urn:microsoft.com/office/officeart/2005/8/layout/vList2"/>
    <dgm:cxn modelId="{B574DB71-F0A0-4AB8-B04C-014A8AC556C0}" type="presParOf" srcId="{23F9F431-5822-4755-A43D-CF6340E504C4}" destId="{33FA28AE-A108-4B38-8A10-F4988689D3CC}" srcOrd="1" destOrd="0" presId="urn:microsoft.com/office/officeart/2005/8/layout/vList2"/>
    <dgm:cxn modelId="{ECB354FC-7E5D-40BE-B77F-E49C77F71091}" type="presParOf" srcId="{23F9F431-5822-4755-A43D-CF6340E504C4}" destId="{876C5A72-FCFF-41C4-BBD4-93F36C495A79}" srcOrd="2" destOrd="0" presId="urn:microsoft.com/office/officeart/2005/8/layout/vList2"/>
    <dgm:cxn modelId="{5A28BFD5-A705-47B2-B791-BBF05BE205C6}" type="presParOf" srcId="{23F9F431-5822-4755-A43D-CF6340E504C4}" destId="{69EC7149-B1F4-4FA0-843D-4FBE4FF7215D}" srcOrd="3" destOrd="0" presId="urn:microsoft.com/office/officeart/2005/8/layout/vList2"/>
    <dgm:cxn modelId="{E439F694-3D1F-4C28-A10B-4447A18C9442}" type="presParOf" srcId="{23F9F431-5822-4755-A43D-CF6340E504C4}" destId="{D24D67DF-3C48-44D4-A26C-9D0BBA1134AE}" srcOrd="4" destOrd="0" presId="urn:microsoft.com/office/officeart/2005/8/layout/vList2"/>
    <dgm:cxn modelId="{90D2B8F1-BCE6-4D2A-8D83-E8C84689498F}" type="presParOf" srcId="{23F9F431-5822-4755-A43D-CF6340E504C4}" destId="{62E41817-3CCD-4688-A3D5-6698D6A23B24}" srcOrd="5" destOrd="0" presId="urn:microsoft.com/office/officeart/2005/8/layout/vList2"/>
    <dgm:cxn modelId="{4E4E98C9-BBE1-4A24-8AB4-2622F5FB802A}" type="presParOf" srcId="{23F9F431-5822-4755-A43D-CF6340E504C4}" destId="{2474A3DB-A893-4C0A-8547-51304573C07B}" srcOrd="6" destOrd="0" presId="urn:microsoft.com/office/officeart/2005/8/layout/vList2"/>
    <dgm:cxn modelId="{26C7149D-D074-46B7-B419-3B194E56BEF0}" type="presParOf" srcId="{23F9F431-5822-4755-A43D-CF6340E504C4}" destId="{E9493A19-12AC-4C12-9CCE-4C836B44755F}" srcOrd="7" destOrd="0" presId="urn:microsoft.com/office/officeart/2005/8/layout/vList2"/>
    <dgm:cxn modelId="{51F7EAF8-A5E4-4C0B-B0F0-5FBA480B30CE}" type="presParOf" srcId="{23F9F431-5822-4755-A43D-CF6340E504C4}" destId="{1D197F1A-4661-4D0B-B87A-2A54872FC0B1}" srcOrd="8" destOrd="0" presId="urn:microsoft.com/office/officeart/2005/8/layout/vList2"/>
    <dgm:cxn modelId="{32466A70-0AE5-4002-933C-4B1B50B815E3}" type="presParOf" srcId="{23F9F431-5822-4755-A43D-CF6340E504C4}" destId="{B659CDD3-EA3B-492F-AE8B-CF3BA247F21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FB44DA-CFA1-4F31-92C4-4DB28B3BF2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9E8CEED-4BB3-470F-B559-6EDAB315802A}">
      <dgm:prSet phldrT="[Text]"/>
      <dgm:spPr/>
      <dgm:t>
        <a:bodyPr/>
        <a:lstStyle/>
        <a:p>
          <a:r>
            <a:rPr lang="en-US" dirty="0"/>
            <a:t>The Architecture Tradeoff Analysis Method (ATAM) has been used for over a decade to evaluate software architectures in domains ranging from automotive to financial to defense. </a:t>
          </a:r>
          <a:endParaRPr lang="en-IN" dirty="0"/>
        </a:p>
      </dgm:t>
    </dgm:pt>
    <dgm:pt modelId="{B32D6F27-A762-40B0-9D68-0DB05178D0DA}" type="parTrans" cxnId="{B71342F2-D563-44CD-95C3-F7206ADE0AC3}">
      <dgm:prSet/>
      <dgm:spPr/>
      <dgm:t>
        <a:bodyPr/>
        <a:lstStyle/>
        <a:p>
          <a:endParaRPr lang="en-IN"/>
        </a:p>
      </dgm:t>
    </dgm:pt>
    <dgm:pt modelId="{C841F5AC-4EDC-4439-9220-5A5E07A71386}" type="sibTrans" cxnId="{B71342F2-D563-44CD-95C3-F7206ADE0AC3}">
      <dgm:prSet/>
      <dgm:spPr/>
      <dgm:t>
        <a:bodyPr/>
        <a:lstStyle/>
        <a:p>
          <a:endParaRPr lang="en-IN"/>
        </a:p>
      </dgm:t>
    </dgm:pt>
    <dgm:pt modelId="{21DCC1F1-AA37-4826-9E5E-2942641057F2}">
      <dgm:prSet/>
      <dgm:spPr/>
      <dgm:t>
        <a:bodyPr/>
        <a:lstStyle/>
        <a:p>
          <a:r>
            <a:rPr lang="en-US"/>
            <a:t>The ATAM is designed so that evaluators need not be familiar with the architecture or its business goals, the system need not yet be constructed, and there may be a large number of stakeholders. </a:t>
          </a:r>
          <a:endParaRPr lang="en-US" dirty="0"/>
        </a:p>
      </dgm:t>
    </dgm:pt>
    <dgm:pt modelId="{B25F8670-9E97-4C7C-A40C-B12F4594F491}" type="parTrans" cxnId="{B5C381BF-3E42-414C-A62E-DB9EA5850DB1}">
      <dgm:prSet/>
      <dgm:spPr/>
      <dgm:t>
        <a:bodyPr/>
        <a:lstStyle/>
        <a:p>
          <a:endParaRPr lang="en-IN"/>
        </a:p>
      </dgm:t>
    </dgm:pt>
    <dgm:pt modelId="{D1C0C8DA-7282-4AC5-9E50-9AFC48E08845}" type="sibTrans" cxnId="{B5C381BF-3E42-414C-A62E-DB9EA5850DB1}">
      <dgm:prSet/>
      <dgm:spPr/>
      <dgm:t>
        <a:bodyPr/>
        <a:lstStyle/>
        <a:p>
          <a:endParaRPr lang="en-IN"/>
        </a:p>
      </dgm:t>
    </dgm:pt>
    <dgm:pt modelId="{671B8B3B-ABB7-4484-828B-B6B23805B5D1}" type="pres">
      <dgm:prSet presAssocID="{84FB44DA-CFA1-4F31-92C4-4DB28B3BF22E}" presName="diagram" presStyleCnt="0">
        <dgm:presLayoutVars>
          <dgm:dir/>
          <dgm:resizeHandles val="exact"/>
        </dgm:presLayoutVars>
      </dgm:prSet>
      <dgm:spPr/>
    </dgm:pt>
    <dgm:pt modelId="{ED33DA06-3132-4B57-9804-0CAA2A6C96F1}" type="pres">
      <dgm:prSet presAssocID="{09E8CEED-4BB3-470F-B559-6EDAB315802A}" presName="node" presStyleLbl="node1" presStyleIdx="0" presStyleCnt="2">
        <dgm:presLayoutVars>
          <dgm:bulletEnabled val="1"/>
        </dgm:presLayoutVars>
      </dgm:prSet>
      <dgm:spPr/>
    </dgm:pt>
    <dgm:pt modelId="{3C46C08E-5261-4EA1-84A6-7900FCB69952}" type="pres">
      <dgm:prSet presAssocID="{C841F5AC-4EDC-4439-9220-5A5E07A71386}" presName="sibTrans" presStyleCnt="0"/>
      <dgm:spPr/>
    </dgm:pt>
    <dgm:pt modelId="{C1DD0A56-9CDE-4887-AF17-B5BB5ECC4D0F}" type="pres">
      <dgm:prSet presAssocID="{21DCC1F1-AA37-4826-9E5E-2942641057F2}" presName="node" presStyleLbl="node1" presStyleIdx="1" presStyleCnt="2">
        <dgm:presLayoutVars>
          <dgm:bulletEnabled val="1"/>
        </dgm:presLayoutVars>
      </dgm:prSet>
      <dgm:spPr/>
    </dgm:pt>
  </dgm:ptLst>
  <dgm:cxnLst>
    <dgm:cxn modelId="{14588A64-11B5-4B83-9D77-62CF9DA5CC97}" type="presOf" srcId="{21DCC1F1-AA37-4826-9E5E-2942641057F2}" destId="{C1DD0A56-9CDE-4887-AF17-B5BB5ECC4D0F}" srcOrd="0" destOrd="0" presId="urn:microsoft.com/office/officeart/2005/8/layout/default"/>
    <dgm:cxn modelId="{941C1DAE-D54D-4ABE-ACBF-B303D67C6125}" type="presOf" srcId="{84FB44DA-CFA1-4F31-92C4-4DB28B3BF22E}" destId="{671B8B3B-ABB7-4484-828B-B6B23805B5D1}" srcOrd="0" destOrd="0" presId="urn:microsoft.com/office/officeart/2005/8/layout/default"/>
    <dgm:cxn modelId="{B5C381BF-3E42-414C-A62E-DB9EA5850DB1}" srcId="{84FB44DA-CFA1-4F31-92C4-4DB28B3BF22E}" destId="{21DCC1F1-AA37-4826-9E5E-2942641057F2}" srcOrd="1" destOrd="0" parTransId="{B25F8670-9E97-4C7C-A40C-B12F4594F491}" sibTransId="{D1C0C8DA-7282-4AC5-9E50-9AFC48E08845}"/>
    <dgm:cxn modelId="{B71342F2-D563-44CD-95C3-F7206ADE0AC3}" srcId="{84FB44DA-CFA1-4F31-92C4-4DB28B3BF22E}" destId="{09E8CEED-4BB3-470F-B559-6EDAB315802A}" srcOrd="0" destOrd="0" parTransId="{B32D6F27-A762-40B0-9D68-0DB05178D0DA}" sibTransId="{C841F5AC-4EDC-4439-9220-5A5E07A71386}"/>
    <dgm:cxn modelId="{CC3CD6F4-428C-4F41-B3D8-DCCBD7EA14D7}" type="presOf" srcId="{09E8CEED-4BB3-470F-B559-6EDAB315802A}" destId="{ED33DA06-3132-4B57-9804-0CAA2A6C96F1}" srcOrd="0" destOrd="0" presId="urn:microsoft.com/office/officeart/2005/8/layout/default"/>
    <dgm:cxn modelId="{AED98BEB-9FD3-4E0C-971D-D45119A12435}" type="presParOf" srcId="{671B8B3B-ABB7-4484-828B-B6B23805B5D1}" destId="{ED33DA06-3132-4B57-9804-0CAA2A6C96F1}" srcOrd="0" destOrd="0" presId="urn:microsoft.com/office/officeart/2005/8/layout/default"/>
    <dgm:cxn modelId="{94FE47AA-AB70-4021-9C99-259311DC07B2}" type="presParOf" srcId="{671B8B3B-ABB7-4484-828B-B6B23805B5D1}" destId="{3C46C08E-5261-4EA1-84A6-7900FCB69952}" srcOrd="1" destOrd="0" presId="urn:microsoft.com/office/officeart/2005/8/layout/default"/>
    <dgm:cxn modelId="{9D0E2F1F-99A5-4B57-91AC-1636271BF9FC}" type="presParOf" srcId="{671B8B3B-ABB7-4484-828B-B6B23805B5D1}" destId="{C1DD0A56-9CDE-4887-AF17-B5BB5ECC4D0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8D4A22-D624-489C-A305-6709AADA627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7D013EA-D88A-4668-BE15-FEC3C5096657}">
      <dgm:prSet phldrT="[Text]"/>
      <dgm:spPr/>
      <dgm:t>
        <a:bodyPr/>
        <a:lstStyle/>
        <a:p>
          <a:r>
            <a:rPr lang="en-US" i="1"/>
            <a:t>The evaluation team.</a:t>
          </a:r>
          <a:r>
            <a:rPr lang="en-US"/>
            <a:t> </a:t>
          </a:r>
          <a:endParaRPr lang="en-IN"/>
        </a:p>
      </dgm:t>
    </dgm:pt>
    <dgm:pt modelId="{4A6CB3F6-5670-4702-95C4-10361BEB3F4B}" type="parTrans" cxnId="{36AAD4BD-03D8-41C4-84D7-229398065C07}">
      <dgm:prSet/>
      <dgm:spPr/>
      <dgm:t>
        <a:bodyPr/>
        <a:lstStyle/>
        <a:p>
          <a:endParaRPr lang="en-IN"/>
        </a:p>
      </dgm:t>
    </dgm:pt>
    <dgm:pt modelId="{A6A2039C-6B9F-4034-B2C4-D7875CC4172B}" type="sibTrans" cxnId="{36AAD4BD-03D8-41C4-84D7-229398065C07}">
      <dgm:prSet/>
      <dgm:spPr/>
      <dgm:t>
        <a:bodyPr/>
        <a:lstStyle/>
        <a:p>
          <a:endParaRPr lang="en-IN"/>
        </a:p>
      </dgm:t>
    </dgm:pt>
    <dgm:pt modelId="{50A04B76-0705-4845-841F-6F731999CACC}">
      <dgm:prSet/>
      <dgm:spPr/>
      <dgm:t>
        <a:bodyPr/>
        <a:lstStyle/>
        <a:p>
          <a:r>
            <a:rPr lang="en-US"/>
            <a:t>External to the project whose architecture is being evaluated. </a:t>
          </a:r>
          <a:endParaRPr lang="en-US" dirty="0"/>
        </a:p>
      </dgm:t>
    </dgm:pt>
    <dgm:pt modelId="{A28E2BAF-0C9E-4922-913E-F75D1023C9A8}" type="parTrans" cxnId="{20830B8A-DD1B-4C39-ABE3-AA92CFCE7330}">
      <dgm:prSet/>
      <dgm:spPr/>
      <dgm:t>
        <a:bodyPr/>
        <a:lstStyle/>
        <a:p>
          <a:endParaRPr lang="en-IN"/>
        </a:p>
      </dgm:t>
    </dgm:pt>
    <dgm:pt modelId="{8E29814E-D777-4573-AA5C-0832412D49C8}" type="sibTrans" cxnId="{20830B8A-DD1B-4C39-ABE3-AA92CFCE7330}">
      <dgm:prSet/>
      <dgm:spPr/>
      <dgm:t>
        <a:bodyPr/>
        <a:lstStyle/>
        <a:p>
          <a:endParaRPr lang="en-IN"/>
        </a:p>
      </dgm:t>
    </dgm:pt>
    <dgm:pt modelId="{C54213E5-A68E-4998-B552-40A80FCDECC3}">
      <dgm:prSet/>
      <dgm:spPr/>
      <dgm:t>
        <a:bodyPr/>
        <a:lstStyle/>
        <a:p>
          <a:r>
            <a:rPr lang="en-US"/>
            <a:t>Three to five people; a single person may adopt several roles in an ATAM. </a:t>
          </a:r>
          <a:endParaRPr lang="en-US" dirty="0"/>
        </a:p>
      </dgm:t>
    </dgm:pt>
    <dgm:pt modelId="{EF7CDB5C-FD08-4093-BCD5-F5819FA57956}" type="parTrans" cxnId="{B83E8901-51F7-438C-8AD2-893C266208E2}">
      <dgm:prSet/>
      <dgm:spPr/>
      <dgm:t>
        <a:bodyPr/>
        <a:lstStyle/>
        <a:p>
          <a:endParaRPr lang="en-IN"/>
        </a:p>
      </dgm:t>
    </dgm:pt>
    <dgm:pt modelId="{E37D7BB4-AF9B-411C-B289-11497588DED9}" type="sibTrans" cxnId="{B83E8901-51F7-438C-8AD2-893C266208E2}">
      <dgm:prSet/>
      <dgm:spPr/>
      <dgm:t>
        <a:bodyPr/>
        <a:lstStyle/>
        <a:p>
          <a:endParaRPr lang="en-IN"/>
        </a:p>
      </dgm:t>
    </dgm:pt>
    <dgm:pt modelId="{91482D05-24DD-44C9-86B1-8B41E7E39844}">
      <dgm:prSet/>
      <dgm:spPr/>
      <dgm:t>
        <a:bodyPr/>
        <a:lstStyle/>
        <a:p>
          <a:r>
            <a:rPr lang="en-US"/>
            <a:t>They need to be recognized as competent, unbiased outsiders. </a:t>
          </a:r>
          <a:endParaRPr lang="en-US" dirty="0"/>
        </a:p>
      </dgm:t>
    </dgm:pt>
    <dgm:pt modelId="{B9D90360-6928-458D-B3DD-DE0C6FF6196F}" type="parTrans" cxnId="{AFCCCF24-FCB1-44C6-BD89-312623DFFD88}">
      <dgm:prSet/>
      <dgm:spPr/>
      <dgm:t>
        <a:bodyPr/>
        <a:lstStyle/>
        <a:p>
          <a:endParaRPr lang="en-IN"/>
        </a:p>
      </dgm:t>
    </dgm:pt>
    <dgm:pt modelId="{C1D03D63-AD96-4DCF-A09E-A3AB2274665E}" type="sibTrans" cxnId="{AFCCCF24-FCB1-44C6-BD89-312623DFFD88}">
      <dgm:prSet/>
      <dgm:spPr/>
      <dgm:t>
        <a:bodyPr/>
        <a:lstStyle/>
        <a:p>
          <a:endParaRPr lang="en-IN"/>
        </a:p>
      </dgm:t>
    </dgm:pt>
    <dgm:pt modelId="{17223385-A137-4B2C-838F-0FB86511BA9F}">
      <dgm:prSet/>
      <dgm:spPr/>
      <dgm:t>
        <a:bodyPr/>
        <a:lstStyle/>
        <a:p>
          <a:r>
            <a:rPr lang="en-US" i="1"/>
            <a:t>Project decision makers.</a:t>
          </a:r>
          <a:r>
            <a:rPr lang="en-US"/>
            <a:t> </a:t>
          </a:r>
          <a:endParaRPr lang="en-US" dirty="0"/>
        </a:p>
      </dgm:t>
    </dgm:pt>
    <dgm:pt modelId="{B1CB845E-4BB3-4D37-BCB9-6653654CC3E9}" type="parTrans" cxnId="{A795CEA2-7846-4945-8A53-4CCBA5AC2BDB}">
      <dgm:prSet/>
      <dgm:spPr/>
      <dgm:t>
        <a:bodyPr/>
        <a:lstStyle/>
        <a:p>
          <a:endParaRPr lang="en-IN"/>
        </a:p>
      </dgm:t>
    </dgm:pt>
    <dgm:pt modelId="{C691D79B-4804-4171-80C4-FAFBCC2A4664}" type="sibTrans" cxnId="{A795CEA2-7846-4945-8A53-4CCBA5AC2BDB}">
      <dgm:prSet/>
      <dgm:spPr/>
      <dgm:t>
        <a:bodyPr/>
        <a:lstStyle/>
        <a:p>
          <a:endParaRPr lang="en-IN"/>
        </a:p>
      </dgm:t>
    </dgm:pt>
    <dgm:pt modelId="{8400B548-B87A-48B9-88E6-5E13320AC254}">
      <dgm:prSet/>
      <dgm:spPr/>
      <dgm:t>
        <a:bodyPr/>
        <a:lstStyle/>
        <a:p>
          <a:r>
            <a:rPr lang="en-US"/>
            <a:t>These people are empowered to speak for the development project or have the authority to mandate changes to it. </a:t>
          </a:r>
          <a:endParaRPr lang="en-US" dirty="0"/>
        </a:p>
      </dgm:t>
    </dgm:pt>
    <dgm:pt modelId="{83AE76A6-BDC6-432E-8A0F-A94974909A44}" type="parTrans" cxnId="{6F9277FC-1E64-49FD-B3A5-651CA0B774DC}">
      <dgm:prSet/>
      <dgm:spPr/>
      <dgm:t>
        <a:bodyPr/>
        <a:lstStyle/>
        <a:p>
          <a:endParaRPr lang="en-IN"/>
        </a:p>
      </dgm:t>
    </dgm:pt>
    <dgm:pt modelId="{328174EC-A9E8-413A-A2D6-0C1F7759CF9E}" type="sibTrans" cxnId="{6F9277FC-1E64-49FD-B3A5-651CA0B774DC}">
      <dgm:prSet/>
      <dgm:spPr/>
      <dgm:t>
        <a:bodyPr/>
        <a:lstStyle/>
        <a:p>
          <a:endParaRPr lang="en-IN"/>
        </a:p>
      </dgm:t>
    </dgm:pt>
    <dgm:pt modelId="{D5269377-49CD-457F-A775-E042CB575D2B}">
      <dgm:prSet/>
      <dgm:spPr/>
      <dgm:t>
        <a:bodyPr/>
        <a:lstStyle/>
        <a:p>
          <a:r>
            <a:rPr lang="en-US"/>
            <a:t>They usually include the project manager, and if there is an identifiable customer who is footing the bill for the development, he or she may be present (or represented) as well. </a:t>
          </a:r>
          <a:endParaRPr lang="en-US" dirty="0"/>
        </a:p>
      </dgm:t>
    </dgm:pt>
    <dgm:pt modelId="{F371A230-42B9-49EE-8456-B17A47E9BD7E}" type="parTrans" cxnId="{0B0A0DBF-9A09-411F-BF62-42155A16D6A2}">
      <dgm:prSet/>
      <dgm:spPr/>
      <dgm:t>
        <a:bodyPr/>
        <a:lstStyle/>
        <a:p>
          <a:endParaRPr lang="en-IN"/>
        </a:p>
      </dgm:t>
    </dgm:pt>
    <dgm:pt modelId="{A01C6BE8-656E-451B-B4D1-603EC4F6C9C7}" type="sibTrans" cxnId="{0B0A0DBF-9A09-411F-BF62-42155A16D6A2}">
      <dgm:prSet/>
      <dgm:spPr/>
      <dgm:t>
        <a:bodyPr/>
        <a:lstStyle/>
        <a:p>
          <a:endParaRPr lang="en-IN"/>
        </a:p>
      </dgm:t>
    </dgm:pt>
    <dgm:pt modelId="{13757515-EBD8-45AD-BBDA-D2425E6C97BD}">
      <dgm:prSet/>
      <dgm:spPr/>
      <dgm:t>
        <a:bodyPr/>
        <a:lstStyle/>
        <a:p>
          <a:r>
            <a:rPr lang="en-US"/>
            <a:t>The architect is always included – the architect must willingly participate.</a:t>
          </a:r>
          <a:endParaRPr lang="en-US" dirty="0"/>
        </a:p>
      </dgm:t>
    </dgm:pt>
    <dgm:pt modelId="{D1240D7A-57BD-491C-BCB0-ADF0E6AEF545}" type="parTrans" cxnId="{92BD9249-FA43-402D-A0CB-C9990D278356}">
      <dgm:prSet/>
      <dgm:spPr/>
      <dgm:t>
        <a:bodyPr/>
        <a:lstStyle/>
        <a:p>
          <a:endParaRPr lang="en-IN"/>
        </a:p>
      </dgm:t>
    </dgm:pt>
    <dgm:pt modelId="{5A932727-E77E-4F31-B7A1-BBC1E87377E9}" type="sibTrans" cxnId="{92BD9249-FA43-402D-A0CB-C9990D278356}">
      <dgm:prSet/>
      <dgm:spPr/>
      <dgm:t>
        <a:bodyPr/>
        <a:lstStyle/>
        <a:p>
          <a:endParaRPr lang="en-IN"/>
        </a:p>
      </dgm:t>
    </dgm:pt>
    <dgm:pt modelId="{BB6523A8-2376-48E0-908E-D51F1641C1B9}">
      <dgm:prSet/>
      <dgm:spPr/>
      <dgm:t>
        <a:bodyPr/>
        <a:lstStyle/>
        <a:p>
          <a:r>
            <a:rPr lang="en-US" i="1"/>
            <a:t>Architecture stakeholders.</a:t>
          </a:r>
          <a:r>
            <a:rPr lang="en-US"/>
            <a:t> </a:t>
          </a:r>
          <a:endParaRPr lang="en-US" dirty="0"/>
        </a:p>
      </dgm:t>
    </dgm:pt>
    <dgm:pt modelId="{1369060A-C126-4C67-BA31-C2D3B3614419}" type="parTrans" cxnId="{3AD773EA-FCAF-4B81-A258-D08EE0E58CBB}">
      <dgm:prSet/>
      <dgm:spPr/>
      <dgm:t>
        <a:bodyPr/>
        <a:lstStyle/>
        <a:p>
          <a:endParaRPr lang="en-IN"/>
        </a:p>
      </dgm:t>
    </dgm:pt>
    <dgm:pt modelId="{6434900C-8123-4B27-961D-BF4E67FAB229}" type="sibTrans" cxnId="{3AD773EA-FCAF-4B81-A258-D08EE0E58CBB}">
      <dgm:prSet/>
      <dgm:spPr/>
      <dgm:t>
        <a:bodyPr/>
        <a:lstStyle/>
        <a:p>
          <a:endParaRPr lang="en-IN"/>
        </a:p>
      </dgm:t>
    </dgm:pt>
    <dgm:pt modelId="{5C85831E-3EB5-4F46-9A34-567D8F4557F4}">
      <dgm:prSet/>
      <dgm:spPr/>
      <dgm:t>
        <a:bodyPr/>
        <a:lstStyle/>
        <a:p>
          <a:r>
            <a:rPr lang="en-US"/>
            <a:t>Stakeholders have a vested interest in the architecture performing as advertised. </a:t>
          </a:r>
          <a:endParaRPr lang="en-US" dirty="0"/>
        </a:p>
      </dgm:t>
    </dgm:pt>
    <dgm:pt modelId="{56BACBC6-54E1-4440-80D7-24DED5E92E79}" type="parTrans" cxnId="{891D05D0-5D79-49CB-BDD7-C841049C579A}">
      <dgm:prSet/>
      <dgm:spPr/>
      <dgm:t>
        <a:bodyPr/>
        <a:lstStyle/>
        <a:p>
          <a:endParaRPr lang="en-IN"/>
        </a:p>
      </dgm:t>
    </dgm:pt>
    <dgm:pt modelId="{33EAE312-10BB-4A8E-94B4-DD356D84326E}" type="sibTrans" cxnId="{891D05D0-5D79-49CB-BDD7-C841049C579A}">
      <dgm:prSet/>
      <dgm:spPr/>
      <dgm:t>
        <a:bodyPr/>
        <a:lstStyle/>
        <a:p>
          <a:endParaRPr lang="en-IN"/>
        </a:p>
      </dgm:t>
    </dgm:pt>
    <dgm:pt modelId="{312F12B8-51C2-4F1A-904F-B20C40B99808}">
      <dgm:prSet/>
      <dgm:spPr/>
      <dgm:t>
        <a:bodyPr/>
        <a:lstStyle/>
        <a:p>
          <a:r>
            <a:rPr lang="en-US"/>
            <a:t>Stakeholders include developers, testers, integrators, maintainers, performance engineers, users, builders of systems interacting with the one under consideration, and, possibly, others.</a:t>
          </a:r>
          <a:endParaRPr lang="en-US" dirty="0"/>
        </a:p>
      </dgm:t>
    </dgm:pt>
    <dgm:pt modelId="{044F5044-0F41-4AD8-B230-B015358CE2A4}" type="parTrans" cxnId="{4988D4C5-0A9C-40CC-BF60-3F10326DF30F}">
      <dgm:prSet/>
      <dgm:spPr/>
      <dgm:t>
        <a:bodyPr/>
        <a:lstStyle/>
        <a:p>
          <a:endParaRPr lang="en-IN"/>
        </a:p>
      </dgm:t>
    </dgm:pt>
    <dgm:pt modelId="{C3030C0A-B391-41CE-8EB1-E9E700A3B8A1}" type="sibTrans" cxnId="{4988D4C5-0A9C-40CC-BF60-3F10326DF30F}">
      <dgm:prSet/>
      <dgm:spPr/>
      <dgm:t>
        <a:bodyPr/>
        <a:lstStyle/>
        <a:p>
          <a:endParaRPr lang="en-IN"/>
        </a:p>
      </dgm:t>
    </dgm:pt>
    <dgm:pt modelId="{0068C620-1D92-4BAA-993F-B9827A83B0E1}">
      <dgm:prSet/>
      <dgm:spPr/>
      <dgm:t>
        <a:bodyPr/>
        <a:lstStyle/>
        <a:p>
          <a:r>
            <a:rPr lang="en-US"/>
            <a:t>Their job is to articulate the specific quality attribute goals that the architecture should meet. </a:t>
          </a:r>
          <a:endParaRPr lang="en-US" dirty="0"/>
        </a:p>
      </dgm:t>
    </dgm:pt>
    <dgm:pt modelId="{BA07C212-F58B-4E82-82DA-01B21038A1FE}" type="parTrans" cxnId="{1BB32861-175B-46DA-9449-81AE1D868D33}">
      <dgm:prSet/>
      <dgm:spPr/>
      <dgm:t>
        <a:bodyPr/>
        <a:lstStyle/>
        <a:p>
          <a:endParaRPr lang="en-IN"/>
        </a:p>
      </dgm:t>
    </dgm:pt>
    <dgm:pt modelId="{50D0CB12-6FC2-4A66-AF90-0E3409979D7C}" type="sibTrans" cxnId="{1BB32861-175B-46DA-9449-81AE1D868D33}">
      <dgm:prSet/>
      <dgm:spPr/>
      <dgm:t>
        <a:bodyPr/>
        <a:lstStyle/>
        <a:p>
          <a:endParaRPr lang="en-IN"/>
        </a:p>
      </dgm:t>
    </dgm:pt>
    <dgm:pt modelId="{E711E3C4-D0BB-4337-83FE-4533A143AD32}">
      <dgm:prSet/>
      <dgm:spPr/>
      <dgm:t>
        <a:bodyPr/>
        <a:lstStyle/>
        <a:p>
          <a:r>
            <a:rPr lang="en-US"/>
            <a:t>Expect to enlist 12 to 15 stakeholders for the evaluation of a large enterprise-critical architecture. </a:t>
          </a:r>
          <a:endParaRPr lang="en-US" dirty="0"/>
        </a:p>
      </dgm:t>
    </dgm:pt>
    <dgm:pt modelId="{7AC7D95F-21C0-4EB0-9152-2723C6B242B4}" type="parTrans" cxnId="{25CCF6A0-1A1E-412C-9C16-2093005EB77C}">
      <dgm:prSet/>
      <dgm:spPr/>
      <dgm:t>
        <a:bodyPr/>
        <a:lstStyle/>
        <a:p>
          <a:endParaRPr lang="en-IN"/>
        </a:p>
      </dgm:t>
    </dgm:pt>
    <dgm:pt modelId="{7BB1CA3F-A2C2-4518-BBE4-6DB6034E0334}" type="sibTrans" cxnId="{25CCF6A0-1A1E-412C-9C16-2093005EB77C}">
      <dgm:prSet/>
      <dgm:spPr/>
      <dgm:t>
        <a:bodyPr/>
        <a:lstStyle/>
        <a:p>
          <a:endParaRPr lang="en-IN"/>
        </a:p>
      </dgm:t>
    </dgm:pt>
    <dgm:pt modelId="{C584A4BF-6AF1-49A0-8139-6E234FEB77FB}" type="pres">
      <dgm:prSet presAssocID="{0F8D4A22-D624-489C-A305-6709AADA6275}" presName="linear" presStyleCnt="0">
        <dgm:presLayoutVars>
          <dgm:dir/>
          <dgm:animLvl val="lvl"/>
          <dgm:resizeHandles val="exact"/>
        </dgm:presLayoutVars>
      </dgm:prSet>
      <dgm:spPr/>
    </dgm:pt>
    <dgm:pt modelId="{7A1AB430-EBA4-41B7-B7AB-98BA4330A2DF}" type="pres">
      <dgm:prSet presAssocID="{87D013EA-D88A-4668-BE15-FEC3C5096657}" presName="parentLin" presStyleCnt="0"/>
      <dgm:spPr/>
    </dgm:pt>
    <dgm:pt modelId="{BC0FC2B2-9DF4-43F8-A7DB-1AA5EA0B0DFC}" type="pres">
      <dgm:prSet presAssocID="{87D013EA-D88A-4668-BE15-FEC3C5096657}" presName="parentLeftMargin" presStyleLbl="node1" presStyleIdx="0" presStyleCnt="3"/>
      <dgm:spPr/>
    </dgm:pt>
    <dgm:pt modelId="{992A39CA-BD54-4318-9F75-2F060742ACA9}" type="pres">
      <dgm:prSet presAssocID="{87D013EA-D88A-4668-BE15-FEC3C5096657}" presName="parentText" presStyleLbl="node1" presStyleIdx="0" presStyleCnt="3">
        <dgm:presLayoutVars>
          <dgm:chMax val="0"/>
          <dgm:bulletEnabled val="1"/>
        </dgm:presLayoutVars>
      </dgm:prSet>
      <dgm:spPr/>
    </dgm:pt>
    <dgm:pt modelId="{1C9019A4-AC5C-4EEA-B204-D034D39237C4}" type="pres">
      <dgm:prSet presAssocID="{87D013EA-D88A-4668-BE15-FEC3C5096657}" presName="negativeSpace" presStyleCnt="0"/>
      <dgm:spPr/>
    </dgm:pt>
    <dgm:pt modelId="{41E882AF-5C3E-4DF2-A208-20EBBCD1F447}" type="pres">
      <dgm:prSet presAssocID="{87D013EA-D88A-4668-BE15-FEC3C5096657}" presName="childText" presStyleLbl="conFgAcc1" presStyleIdx="0" presStyleCnt="3">
        <dgm:presLayoutVars>
          <dgm:bulletEnabled val="1"/>
        </dgm:presLayoutVars>
      </dgm:prSet>
      <dgm:spPr/>
    </dgm:pt>
    <dgm:pt modelId="{AC599694-FDBE-4FA7-BA16-EAFA460B7C1F}" type="pres">
      <dgm:prSet presAssocID="{A6A2039C-6B9F-4034-B2C4-D7875CC4172B}" presName="spaceBetweenRectangles" presStyleCnt="0"/>
      <dgm:spPr/>
    </dgm:pt>
    <dgm:pt modelId="{920EFB7A-F0A4-49D0-86BF-39D3E45322B4}" type="pres">
      <dgm:prSet presAssocID="{17223385-A137-4B2C-838F-0FB86511BA9F}" presName="parentLin" presStyleCnt="0"/>
      <dgm:spPr/>
    </dgm:pt>
    <dgm:pt modelId="{467430C5-53BF-4004-B340-FC3FB0A458C6}" type="pres">
      <dgm:prSet presAssocID="{17223385-A137-4B2C-838F-0FB86511BA9F}" presName="parentLeftMargin" presStyleLbl="node1" presStyleIdx="0" presStyleCnt="3"/>
      <dgm:spPr/>
    </dgm:pt>
    <dgm:pt modelId="{08E25C7E-3DB9-4D3E-BD3A-D7CDA4EB4B93}" type="pres">
      <dgm:prSet presAssocID="{17223385-A137-4B2C-838F-0FB86511BA9F}" presName="parentText" presStyleLbl="node1" presStyleIdx="1" presStyleCnt="3">
        <dgm:presLayoutVars>
          <dgm:chMax val="0"/>
          <dgm:bulletEnabled val="1"/>
        </dgm:presLayoutVars>
      </dgm:prSet>
      <dgm:spPr/>
    </dgm:pt>
    <dgm:pt modelId="{B451F6BE-3A71-4AEC-9162-86A92056A86D}" type="pres">
      <dgm:prSet presAssocID="{17223385-A137-4B2C-838F-0FB86511BA9F}" presName="negativeSpace" presStyleCnt="0"/>
      <dgm:spPr/>
    </dgm:pt>
    <dgm:pt modelId="{184601A4-D57A-4F9F-BFF5-1694C0199448}" type="pres">
      <dgm:prSet presAssocID="{17223385-A137-4B2C-838F-0FB86511BA9F}" presName="childText" presStyleLbl="conFgAcc1" presStyleIdx="1" presStyleCnt="3">
        <dgm:presLayoutVars>
          <dgm:bulletEnabled val="1"/>
        </dgm:presLayoutVars>
      </dgm:prSet>
      <dgm:spPr/>
    </dgm:pt>
    <dgm:pt modelId="{EA51E11B-6938-4B36-A31C-F3E8C6A945FE}" type="pres">
      <dgm:prSet presAssocID="{C691D79B-4804-4171-80C4-FAFBCC2A4664}" presName="spaceBetweenRectangles" presStyleCnt="0"/>
      <dgm:spPr/>
    </dgm:pt>
    <dgm:pt modelId="{275BED54-0086-40B5-B4CB-9151A9F55A7D}" type="pres">
      <dgm:prSet presAssocID="{BB6523A8-2376-48E0-908E-D51F1641C1B9}" presName="parentLin" presStyleCnt="0"/>
      <dgm:spPr/>
    </dgm:pt>
    <dgm:pt modelId="{7333FDA8-73B9-473C-BAF9-BDA8C2DFA561}" type="pres">
      <dgm:prSet presAssocID="{BB6523A8-2376-48E0-908E-D51F1641C1B9}" presName="parentLeftMargin" presStyleLbl="node1" presStyleIdx="1" presStyleCnt="3"/>
      <dgm:spPr/>
    </dgm:pt>
    <dgm:pt modelId="{58EF6419-E74F-4508-8184-EE1A3092475C}" type="pres">
      <dgm:prSet presAssocID="{BB6523A8-2376-48E0-908E-D51F1641C1B9}" presName="parentText" presStyleLbl="node1" presStyleIdx="2" presStyleCnt="3">
        <dgm:presLayoutVars>
          <dgm:chMax val="0"/>
          <dgm:bulletEnabled val="1"/>
        </dgm:presLayoutVars>
      </dgm:prSet>
      <dgm:spPr/>
    </dgm:pt>
    <dgm:pt modelId="{2D27F4B8-76B8-4A2C-BA83-4B75D804C568}" type="pres">
      <dgm:prSet presAssocID="{BB6523A8-2376-48E0-908E-D51F1641C1B9}" presName="negativeSpace" presStyleCnt="0"/>
      <dgm:spPr/>
    </dgm:pt>
    <dgm:pt modelId="{21636D2B-1E10-43E8-BF3D-B95B796C4974}" type="pres">
      <dgm:prSet presAssocID="{BB6523A8-2376-48E0-908E-D51F1641C1B9}" presName="childText" presStyleLbl="conFgAcc1" presStyleIdx="2" presStyleCnt="3">
        <dgm:presLayoutVars>
          <dgm:bulletEnabled val="1"/>
        </dgm:presLayoutVars>
      </dgm:prSet>
      <dgm:spPr/>
    </dgm:pt>
  </dgm:ptLst>
  <dgm:cxnLst>
    <dgm:cxn modelId="{B83E8901-51F7-438C-8AD2-893C266208E2}" srcId="{87D013EA-D88A-4668-BE15-FEC3C5096657}" destId="{C54213E5-A68E-4998-B552-40A80FCDECC3}" srcOrd="1" destOrd="0" parTransId="{EF7CDB5C-FD08-4093-BCD5-F5819FA57956}" sibTransId="{E37D7BB4-AF9B-411C-B289-11497588DED9}"/>
    <dgm:cxn modelId="{0107790B-9490-4DB1-A8B4-E4963C730479}" type="presOf" srcId="{17223385-A137-4B2C-838F-0FB86511BA9F}" destId="{08E25C7E-3DB9-4D3E-BD3A-D7CDA4EB4B93}" srcOrd="1" destOrd="0" presId="urn:microsoft.com/office/officeart/2005/8/layout/list1"/>
    <dgm:cxn modelId="{455C1217-D835-4A50-A7D3-48E213CF63D3}" type="presOf" srcId="{E711E3C4-D0BB-4337-83FE-4533A143AD32}" destId="{21636D2B-1E10-43E8-BF3D-B95B796C4974}" srcOrd="0" destOrd="3" presId="urn:microsoft.com/office/officeart/2005/8/layout/list1"/>
    <dgm:cxn modelId="{82148B1E-F34F-493C-8DD3-8BE76B6482A7}" type="presOf" srcId="{312F12B8-51C2-4F1A-904F-B20C40B99808}" destId="{21636D2B-1E10-43E8-BF3D-B95B796C4974}" srcOrd="0" destOrd="1" presId="urn:microsoft.com/office/officeart/2005/8/layout/list1"/>
    <dgm:cxn modelId="{F1822620-5F47-42BD-A3E7-B288927BC478}" type="presOf" srcId="{0068C620-1D92-4BAA-993F-B9827A83B0E1}" destId="{21636D2B-1E10-43E8-BF3D-B95B796C4974}" srcOrd="0" destOrd="2" presId="urn:microsoft.com/office/officeart/2005/8/layout/list1"/>
    <dgm:cxn modelId="{AFCCCF24-FCB1-44C6-BD89-312623DFFD88}" srcId="{87D013EA-D88A-4668-BE15-FEC3C5096657}" destId="{91482D05-24DD-44C9-86B1-8B41E7E39844}" srcOrd="2" destOrd="0" parTransId="{B9D90360-6928-458D-B3DD-DE0C6FF6196F}" sibTransId="{C1D03D63-AD96-4DCF-A09E-A3AB2274665E}"/>
    <dgm:cxn modelId="{1BB32861-175B-46DA-9449-81AE1D868D33}" srcId="{BB6523A8-2376-48E0-908E-D51F1641C1B9}" destId="{0068C620-1D92-4BAA-993F-B9827A83B0E1}" srcOrd="2" destOrd="0" parTransId="{BA07C212-F58B-4E82-82DA-01B21038A1FE}" sibTransId="{50D0CB12-6FC2-4A66-AF90-0E3409979D7C}"/>
    <dgm:cxn modelId="{170F0266-6632-44A0-94C6-7E4C0428BEC0}" type="presOf" srcId="{87D013EA-D88A-4668-BE15-FEC3C5096657}" destId="{BC0FC2B2-9DF4-43F8-A7DB-1AA5EA0B0DFC}" srcOrd="0" destOrd="0" presId="urn:microsoft.com/office/officeart/2005/8/layout/list1"/>
    <dgm:cxn modelId="{92BD9249-FA43-402D-A0CB-C9990D278356}" srcId="{17223385-A137-4B2C-838F-0FB86511BA9F}" destId="{13757515-EBD8-45AD-BBDA-D2425E6C97BD}" srcOrd="2" destOrd="0" parTransId="{D1240D7A-57BD-491C-BCB0-ADF0E6AEF545}" sibTransId="{5A932727-E77E-4F31-B7A1-BBC1E87377E9}"/>
    <dgm:cxn modelId="{F4AFF54B-3CE7-46AA-B110-4D848FAEF018}" type="presOf" srcId="{13757515-EBD8-45AD-BBDA-D2425E6C97BD}" destId="{184601A4-D57A-4F9F-BFF5-1694C0199448}" srcOrd="0" destOrd="2" presId="urn:microsoft.com/office/officeart/2005/8/layout/list1"/>
    <dgm:cxn modelId="{BB407377-E150-4268-90E9-F526E1EF37DD}" type="presOf" srcId="{87D013EA-D88A-4668-BE15-FEC3C5096657}" destId="{992A39CA-BD54-4318-9F75-2F060742ACA9}" srcOrd="1" destOrd="0" presId="urn:microsoft.com/office/officeart/2005/8/layout/list1"/>
    <dgm:cxn modelId="{AF950481-FEAC-42EE-B4BD-8958711F3670}" type="presOf" srcId="{C54213E5-A68E-4998-B552-40A80FCDECC3}" destId="{41E882AF-5C3E-4DF2-A208-20EBBCD1F447}" srcOrd="0" destOrd="1" presId="urn:microsoft.com/office/officeart/2005/8/layout/list1"/>
    <dgm:cxn modelId="{539CBF89-2E4C-4435-A27C-AFAB42A92572}" type="presOf" srcId="{0F8D4A22-D624-489C-A305-6709AADA6275}" destId="{C584A4BF-6AF1-49A0-8139-6E234FEB77FB}" srcOrd="0" destOrd="0" presId="urn:microsoft.com/office/officeart/2005/8/layout/list1"/>
    <dgm:cxn modelId="{20830B8A-DD1B-4C39-ABE3-AA92CFCE7330}" srcId="{87D013EA-D88A-4668-BE15-FEC3C5096657}" destId="{50A04B76-0705-4845-841F-6F731999CACC}" srcOrd="0" destOrd="0" parTransId="{A28E2BAF-0C9E-4922-913E-F75D1023C9A8}" sibTransId="{8E29814E-D777-4573-AA5C-0832412D49C8}"/>
    <dgm:cxn modelId="{1275B097-CCA7-4807-A5A2-1C36DBDCB8A0}" type="presOf" srcId="{91482D05-24DD-44C9-86B1-8B41E7E39844}" destId="{41E882AF-5C3E-4DF2-A208-20EBBCD1F447}" srcOrd="0" destOrd="2" presId="urn:microsoft.com/office/officeart/2005/8/layout/list1"/>
    <dgm:cxn modelId="{25CCF6A0-1A1E-412C-9C16-2093005EB77C}" srcId="{BB6523A8-2376-48E0-908E-D51F1641C1B9}" destId="{E711E3C4-D0BB-4337-83FE-4533A143AD32}" srcOrd="3" destOrd="0" parTransId="{7AC7D95F-21C0-4EB0-9152-2723C6B242B4}" sibTransId="{7BB1CA3F-A2C2-4518-BBE4-6DB6034E0334}"/>
    <dgm:cxn modelId="{A795CEA2-7846-4945-8A53-4CCBA5AC2BDB}" srcId="{0F8D4A22-D624-489C-A305-6709AADA6275}" destId="{17223385-A137-4B2C-838F-0FB86511BA9F}" srcOrd="1" destOrd="0" parTransId="{B1CB845E-4BB3-4D37-BCB9-6653654CC3E9}" sibTransId="{C691D79B-4804-4171-80C4-FAFBCC2A4664}"/>
    <dgm:cxn modelId="{24569CA6-4EEF-485A-9631-6FDD2EAA1582}" type="presOf" srcId="{8400B548-B87A-48B9-88E6-5E13320AC254}" destId="{184601A4-D57A-4F9F-BFF5-1694C0199448}" srcOrd="0" destOrd="0" presId="urn:microsoft.com/office/officeart/2005/8/layout/list1"/>
    <dgm:cxn modelId="{821434AE-92CA-4EFC-80E9-394BCDF2C87E}" type="presOf" srcId="{50A04B76-0705-4845-841F-6F731999CACC}" destId="{41E882AF-5C3E-4DF2-A208-20EBBCD1F447}" srcOrd="0" destOrd="0" presId="urn:microsoft.com/office/officeart/2005/8/layout/list1"/>
    <dgm:cxn modelId="{36AAD4BD-03D8-41C4-84D7-229398065C07}" srcId="{0F8D4A22-D624-489C-A305-6709AADA6275}" destId="{87D013EA-D88A-4668-BE15-FEC3C5096657}" srcOrd="0" destOrd="0" parTransId="{4A6CB3F6-5670-4702-95C4-10361BEB3F4B}" sibTransId="{A6A2039C-6B9F-4034-B2C4-D7875CC4172B}"/>
    <dgm:cxn modelId="{0B0A0DBF-9A09-411F-BF62-42155A16D6A2}" srcId="{17223385-A137-4B2C-838F-0FB86511BA9F}" destId="{D5269377-49CD-457F-A775-E042CB575D2B}" srcOrd="1" destOrd="0" parTransId="{F371A230-42B9-49EE-8456-B17A47E9BD7E}" sibTransId="{A01C6BE8-656E-451B-B4D1-603EC4F6C9C7}"/>
    <dgm:cxn modelId="{721BC4C0-F6E1-4378-A2F4-C4F166C7D03D}" type="presOf" srcId="{D5269377-49CD-457F-A775-E042CB575D2B}" destId="{184601A4-D57A-4F9F-BFF5-1694C0199448}" srcOrd="0" destOrd="1" presId="urn:microsoft.com/office/officeart/2005/8/layout/list1"/>
    <dgm:cxn modelId="{4988D4C5-0A9C-40CC-BF60-3F10326DF30F}" srcId="{BB6523A8-2376-48E0-908E-D51F1641C1B9}" destId="{312F12B8-51C2-4F1A-904F-B20C40B99808}" srcOrd="1" destOrd="0" parTransId="{044F5044-0F41-4AD8-B230-B015358CE2A4}" sibTransId="{C3030C0A-B391-41CE-8EB1-E9E700A3B8A1}"/>
    <dgm:cxn modelId="{E2ECF5C9-05DB-4F88-AF78-AFE2B7499EBE}" type="presOf" srcId="{BB6523A8-2376-48E0-908E-D51F1641C1B9}" destId="{58EF6419-E74F-4508-8184-EE1A3092475C}" srcOrd="1" destOrd="0" presId="urn:microsoft.com/office/officeart/2005/8/layout/list1"/>
    <dgm:cxn modelId="{891D05D0-5D79-49CB-BDD7-C841049C579A}" srcId="{BB6523A8-2376-48E0-908E-D51F1641C1B9}" destId="{5C85831E-3EB5-4F46-9A34-567D8F4557F4}" srcOrd="0" destOrd="0" parTransId="{56BACBC6-54E1-4440-80D7-24DED5E92E79}" sibTransId="{33EAE312-10BB-4A8E-94B4-DD356D84326E}"/>
    <dgm:cxn modelId="{8C8573E5-6CB2-4402-881B-A2E001467A92}" type="presOf" srcId="{BB6523A8-2376-48E0-908E-D51F1641C1B9}" destId="{7333FDA8-73B9-473C-BAF9-BDA8C2DFA561}" srcOrd="0" destOrd="0" presId="urn:microsoft.com/office/officeart/2005/8/layout/list1"/>
    <dgm:cxn modelId="{3AD773EA-FCAF-4B81-A258-D08EE0E58CBB}" srcId="{0F8D4A22-D624-489C-A305-6709AADA6275}" destId="{BB6523A8-2376-48E0-908E-D51F1641C1B9}" srcOrd="2" destOrd="0" parTransId="{1369060A-C126-4C67-BA31-C2D3B3614419}" sibTransId="{6434900C-8123-4B27-961D-BF4E67FAB229}"/>
    <dgm:cxn modelId="{FDC47DF2-4389-4A84-8347-1013B093C53A}" type="presOf" srcId="{17223385-A137-4B2C-838F-0FB86511BA9F}" destId="{467430C5-53BF-4004-B340-FC3FB0A458C6}" srcOrd="0" destOrd="0" presId="urn:microsoft.com/office/officeart/2005/8/layout/list1"/>
    <dgm:cxn modelId="{7C7787FA-D1B6-4DD5-88BE-35DF7FAA65EA}" type="presOf" srcId="{5C85831E-3EB5-4F46-9A34-567D8F4557F4}" destId="{21636D2B-1E10-43E8-BF3D-B95B796C4974}" srcOrd="0" destOrd="0" presId="urn:microsoft.com/office/officeart/2005/8/layout/list1"/>
    <dgm:cxn modelId="{6F9277FC-1E64-49FD-B3A5-651CA0B774DC}" srcId="{17223385-A137-4B2C-838F-0FB86511BA9F}" destId="{8400B548-B87A-48B9-88E6-5E13320AC254}" srcOrd="0" destOrd="0" parTransId="{83AE76A6-BDC6-432E-8A0F-A94974909A44}" sibTransId="{328174EC-A9E8-413A-A2D6-0C1F7759CF9E}"/>
    <dgm:cxn modelId="{12BC7994-44B3-4A39-900A-1014A9532ABA}" type="presParOf" srcId="{C584A4BF-6AF1-49A0-8139-6E234FEB77FB}" destId="{7A1AB430-EBA4-41B7-B7AB-98BA4330A2DF}" srcOrd="0" destOrd="0" presId="urn:microsoft.com/office/officeart/2005/8/layout/list1"/>
    <dgm:cxn modelId="{515A58FF-31A8-4213-ACEB-5727A8342F76}" type="presParOf" srcId="{7A1AB430-EBA4-41B7-B7AB-98BA4330A2DF}" destId="{BC0FC2B2-9DF4-43F8-A7DB-1AA5EA0B0DFC}" srcOrd="0" destOrd="0" presId="urn:microsoft.com/office/officeart/2005/8/layout/list1"/>
    <dgm:cxn modelId="{F302A087-9928-4017-B07B-F33F072674CF}" type="presParOf" srcId="{7A1AB430-EBA4-41B7-B7AB-98BA4330A2DF}" destId="{992A39CA-BD54-4318-9F75-2F060742ACA9}" srcOrd="1" destOrd="0" presId="urn:microsoft.com/office/officeart/2005/8/layout/list1"/>
    <dgm:cxn modelId="{48A60EE6-D405-4B07-BDDC-DC16D3659FB2}" type="presParOf" srcId="{C584A4BF-6AF1-49A0-8139-6E234FEB77FB}" destId="{1C9019A4-AC5C-4EEA-B204-D034D39237C4}" srcOrd="1" destOrd="0" presId="urn:microsoft.com/office/officeart/2005/8/layout/list1"/>
    <dgm:cxn modelId="{A0C1685B-E055-4CA9-8637-46D7CB60C3C4}" type="presParOf" srcId="{C584A4BF-6AF1-49A0-8139-6E234FEB77FB}" destId="{41E882AF-5C3E-4DF2-A208-20EBBCD1F447}" srcOrd="2" destOrd="0" presId="urn:microsoft.com/office/officeart/2005/8/layout/list1"/>
    <dgm:cxn modelId="{0AB69EC5-0211-48A9-B693-019AE370D07C}" type="presParOf" srcId="{C584A4BF-6AF1-49A0-8139-6E234FEB77FB}" destId="{AC599694-FDBE-4FA7-BA16-EAFA460B7C1F}" srcOrd="3" destOrd="0" presId="urn:microsoft.com/office/officeart/2005/8/layout/list1"/>
    <dgm:cxn modelId="{44FB6180-346D-4B6F-8C9A-0765D54B2A23}" type="presParOf" srcId="{C584A4BF-6AF1-49A0-8139-6E234FEB77FB}" destId="{920EFB7A-F0A4-49D0-86BF-39D3E45322B4}" srcOrd="4" destOrd="0" presId="urn:microsoft.com/office/officeart/2005/8/layout/list1"/>
    <dgm:cxn modelId="{55AF3ED2-B27C-41D8-816F-506E84F77AAD}" type="presParOf" srcId="{920EFB7A-F0A4-49D0-86BF-39D3E45322B4}" destId="{467430C5-53BF-4004-B340-FC3FB0A458C6}" srcOrd="0" destOrd="0" presId="urn:microsoft.com/office/officeart/2005/8/layout/list1"/>
    <dgm:cxn modelId="{E8374500-6B8C-4835-9044-73B34AB1051C}" type="presParOf" srcId="{920EFB7A-F0A4-49D0-86BF-39D3E45322B4}" destId="{08E25C7E-3DB9-4D3E-BD3A-D7CDA4EB4B93}" srcOrd="1" destOrd="0" presId="urn:microsoft.com/office/officeart/2005/8/layout/list1"/>
    <dgm:cxn modelId="{EA81B44F-7257-41B0-A5F8-FA66B6B008FE}" type="presParOf" srcId="{C584A4BF-6AF1-49A0-8139-6E234FEB77FB}" destId="{B451F6BE-3A71-4AEC-9162-86A92056A86D}" srcOrd="5" destOrd="0" presId="urn:microsoft.com/office/officeart/2005/8/layout/list1"/>
    <dgm:cxn modelId="{C4BBD0D8-015E-42C0-8522-62568014A32B}" type="presParOf" srcId="{C584A4BF-6AF1-49A0-8139-6E234FEB77FB}" destId="{184601A4-D57A-4F9F-BFF5-1694C0199448}" srcOrd="6" destOrd="0" presId="urn:microsoft.com/office/officeart/2005/8/layout/list1"/>
    <dgm:cxn modelId="{7E6071AA-02A6-4385-9BB3-38167B697286}" type="presParOf" srcId="{C584A4BF-6AF1-49A0-8139-6E234FEB77FB}" destId="{EA51E11B-6938-4B36-A31C-F3E8C6A945FE}" srcOrd="7" destOrd="0" presId="urn:microsoft.com/office/officeart/2005/8/layout/list1"/>
    <dgm:cxn modelId="{C1535FBA-7939-4F26-BD28-FDC742560F20}" type="presParOf" srcId="{C584A4BF-6AF1-49A0-8139-6E234FEB77FB}" destId="{275BED54-0086-40B5-B4CB-9151A9F55A7D}" srcOrd="8" destOrd="0" presId="urn:microsoft.com/office/officeart/2005/8/layout/list1"/>
    <dgm:cxn modelId="{E4C8ED9D-9FD5-43F1-AA40-F0FF2CCD7F26}" type="presParOf" srcId="{275BED54-0086-40B5-B4CB-9151A9F55A7D}" destId="{7333FDA8-73B9-473C-BAF9-BDA8C2DFA561}" srcOrd="0" destOrd="0" presId="urn:microsoft.com/office/officeart/2005/8/layout/list1"/>
    <dgm:cxn modelId="{EEFCA1B0-7A6A-46D2-AB60-093FEB71296E}" type="presParOf" srcId="{275BED54-0086-40B5-B4CB-9151A9F55A7D}" destId="{58EF6419-E74F-4508-8184-EE1A3092475C}" srcOrd="1" destOrd="0" presId="urn:microsoft.com/office/officeart/2005/8/layout/list1"/>
    <dgm:cxn modelId="{65C7CEED-B589-476D-9068-F119BDBCB528}" type="presParOf" srcId="{C584A4BF-6AF1-49A0-8139-6E234FEB77FB}" destId="{2D27F4B8-76B8-4A2C-BA83-4B75D804C568}" srcOrd="9" destOrd="0" presId="urn:microsoft.com/office/officeart/2005/8/layout/list1"/>
    <dgm:cxn modelId="{B89FCB6A-D7DD-4669-B28F-24DCB36BDB67}" type="presParOf" srcId="{C584A4BF-6AF1-49A0-8139-6E234FEB77FB}" destId="{21636D2B-1E10-43E8-BF3D-B95B796C497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AD6D-0337-474F-BB41-B20B6D18CB8D}">
      <dsp:nvSpPr>
        <dsp:cNvPr id="0" name=""/>
        <dsp:cNvSpPr/>
      </dsp:nvSpPr>
      <dsp:spPr>
        <a:xfrm>
          <a:off x="0" y="69428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Evaluation Factors</a:t>
          </a:r>
          <a:endParaRPr lang="en-IN" sz="3000" kern="1200" dirty="0"/>
        </a:p>
      </dsp:txBody>
      <dsp:txXfrm>
        <a:off x="35125" y="729406"/>
        <a:ext cx="8159350" cy="649299"/>
      </dsp:txXfrm>
    </dsp:sp>
    <dsp:sp modelId="{BE38A503-637C-48E2-ADB6-B2C7268E9145}">
      <dsp:nvSpPr>
        <dsp:cNvPr id="0" name=""/>
        <dsp:cNvSpPr/>
      </dsp:nvSpPr>
      <dsp:spPr>
        <a:xfrm>
          <a:off x="0" y="15002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Architecture Tradeoff Analysis Method (ATAM)</a:t>
          </a:r>
          <a:endParaRPr lang="en-US" sz="3000" kern="1200" dirty="0"/>
        </a:p>
      </dsp:txBody>
      <dsp:txXfrm>
        <a:off x="35125" y="1535356"/>
        <a:ext cx="8159350" cy="649299"/>
      </dsp:txXfrm>
    </dsp:sp>
    <dsp:sp modelId="{2895B14A-6BAF-4DCB-B1CF-6C44FE4ACEA2}">
      <dsp:nvSpPr>
        <dsp:cNvPr id="0" name=""/>
        <dsp:cNvSpPr/>
      </dsp:nvSpPr>
      <dsp:spPr>
        <a:xfrm>
          <a:off x="0" y="2306180"/>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Lightweight Architecture Evaluation</a:t>
          </a:r>
          <a:endParaRPr lang="en-US" sz="3000" kern="1200" dirty="0"/>
        </a:p>
      </dsp:txBody>
      <dsp:txXfrm>
        <a:off x="35125" y="2341305"/>
        <a:ext cx="8159350" cy="649299"/>
      </dsp:txXfrm>
    </dsp:sp>
    <dsp:sp modelId="{A0AC6504-F6BA-4511-818F-9B90998FBF19}">
      <dsp:nvSpPr>
        <dsp:cNvPr id="0" name=""/>
        <dsp:cNvSpPr/>
      </dsp:nvSpPr>
      <dsp:spPr>
        <a:xfrm>
          <a:off x="0" y="31121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Summary</a:t>
          </a:r>
        </a:p>
      </dsp:txBody>
      <dsp:txXfrm>
        <a:off x="35125" y="3147256"/>
        <a:ext cx="8159350" cy="6492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887144" y="-314105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concise presentation of the architecture.  The architecture is presented in one hour</a:t>
          </a:r>
        </a:p>
      </dsp:txBody>
      <dsp:txXfrm rot="-5400000">
        <a:off x="618762" y="176039"/>
        <a:ext cx="7485914" cy="900438"/>
      </dsp:txXfrm>
    </dsp:sp>
    <dsp:sp modelId="{116119EF-4B95-4DB2-BCD6-73D1EBDB09A1}">
      <dsp:nvSpPr>
        <dsp:cNvPr id="0" name=""/>
        <dsp:cNvSpPr/>
      </dsp:nvSpPr>
      <dsp:spPr>
        <a:xfrm>
          <a:off x="76211" y="259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1</a:t>
          </a:r>
        </a:p>
      </dsp:txBody>
      <dsp:txXfrm>
        <a:off x="102696" y="29078"/>
        <a:ext cx="489581" cy="1194358"/>
      </dsp:txXfrm>
    </dsp:sp>
    <dsp:sp modelId="{1445F288-781F-49E8-B5D3-F23AC6C7D126}">
      <dsp:nvSpPr>
        <dsp:cNvPr id="0" name=""/>
        <dsp:cNvSpPr/>
      </dsp:nvSpPr>
      <dsp:spPr>
        <a:xfrm rot="5400000">
          <a:off x="3887144" y="-1831360"/>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Articulation of the business goals. Frequently, the business goals presented in the ATAM are being seen by some of the assembled participants for the first time and  these are captured in the outputs.</a:t>
          </a:r>
        </a:p>
      </dsp:txBody>
      <dsp:txXfrm rot="-5400000">
        <a:off x="618762" y="1485734"/>
        <a:ext cx="7485914" cy="900438"/>
      </dsp:txXfrm>
    </dsp:sp>
    <dsp:sp modelId="{A4D5459F-09E1-48B9-954C-C54703C8829C}">
      <dsp:nvSpPr>
        <dsp:cNvPr id="0" name=""/>
        <dsp:cNvSpPr/>
      </dsp:nvSpPr>
      <dsp:spPr>
        <a:xfrm>
          <a:off x="76211" y="131228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2</a:t>
          </a:r>
        </a:p>
      </dsp:txBody>
      <dsp:txXfrm>
        <a:off x="102696" y="1338773"/>
        <a:ext cx="489581" cy="1194358"/>
      </dsp:txXfrm>
    </dsp:sp>
    <dsp:sp modelId="{5BD43162-D73B-4985-937F-B4F17E989BFD}">
      <dsp:nvSpPr>
        <dsp:cNvPr id="0" name=""/>
        <dsp:cNvSpPr/>
      </dsp:nvSpPr>
      <dsp:spPr>
        <a:xfrm rot="5400000">
          <a:off x="3887144" y="-52166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Prioritized quality attribute requirements expressed as quality attribute scenarios. These quality attribute scenarios take the form described in Chapter 4.</a:t>
          </a:r>
        </a:p>
      </dsp:txBody>
      <dsp:txXfrm rot="-5400000">
        <a:off x="618762" y="2795429"/>
        <a:ext cx="7485914" cy="900438"/>
      </dsp:txXfrm>
    </dsp:sp>
    <dsp:sp modelId="{6655063D-B1B7-446A-952C-781B35ED8B53}">
      <dsp:nvSpPr>
        <dsp:cNvPr id="0" name=""/>
        <dsp:cNvSpPr/>
      </dsp:nvSpPr>
      <dsp:spPr>
        <a:xfrm>
          <a:off x="76211" y="262198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3</a:t>
          </a:r>
        </a:p>
      </dsp:txBody>
      <dsp:txXfrm>
        <a:off x="102696" y="2648468"/>
        <a:ext cx="489581" cy="1194358"/>
      </dsp:txXfrm>
    </dsp:sp>
    <dsp:sp modelId="{D1EA2105-6FB0-4149-BC9A-812DD8BC9615}">
      <dsp:nvSpPr>
        <dsp:cNvPr id="0" name=""/>
        <dsp:cNvSpPr/>
      </dsp:nvSpPr>
      <dsp:spPr>
        <a:xfrm rot="5400000">
          <a:off x="3887144" y="788029"/>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A set of risks and </a:t>
          </a:r>
          <a:r>
            <a:rPr lang="en-IN" sz="1400" kern="1200" dirty="0" err="1"/>
            <a:t>nonrisks</a:t>
          </a:r>
          <a:r>
            <a:rPr lang="en-IN" sz="1400" kern="1200" dirty="0"/>
            <a:t>. </a:t>
          </a:r>
        </a:p>
        <a:p>
          <a:pPr marL="228600" lvl="2" indent="-114300" algn="l" defTabSz="622300">
            <a:lnSpc>
              <a:spcPct val="90000"/>
            </a:lnSpc>
            <a:spcBef>
              <a:spcPct val="0"/>
            </a:spcBef>
            <a:spcAft>
              <a:spcPct val="15000"/>
            </a:spcAft>
            <a:buChar char="•"/>
          </a:pPr>
          <a:r>
            <a:rPr lang="en-IN" sz="1400" kern="1200" dirty="0"/>
            <a:t>A risk is defined as an architectural decision that may lead to undesirable consequences in light of quality attribute requirements.</a:t>
          </a:r>
        </a:p>
        <a:p>
          <a:pPr marL="228600" lvl="2" indent="-114300" algn="l" defTabSz="622300">
            <a:lnSpc>
              <a:spcPct val="90000"/>
            </a:lnSpc>
            <a:spcBef>
              <a:spcPct val="0"/>
            </a:spcBef>
            <a:spcAft>
              <a:spcPct val="15000"/>
            </a:spcAft>
            <a:buChar char="•"/>
          </a:pPr>
          <a:r>
            <a:rPr lang="en-IN" sz="1400" kern="1200" dirty="0"/>
            <a:t>A </a:t>
          </a:r>
          <a:r>
            <a:rPr lang="en-IN" sz="1400" kern="1200" dirty="0" err="1"/>
            <a:t>nonrisk</a:t>
          </a:r>
          <a:r>
            <a:rPr lang="en-IN" sz="1400" kern="1200" dirty="0"/>
            <a:t> is an architectural decision that, upon analysis, is deemed safe. </a:t>
          </a:r>
        </a:p>
        <a:p>
          <a:pPr marL="228600" lvl="2" indent="-114300" algn="l" defTabSz="622300">
            <a:lnSpc>
              <a:spcPct val="90000"/>
            </a:lnSpc>
            <a:spcBef>
              <a:spcPct val="0"/>
            </a:spcBef>
            <a:spcAft>
              <a:spcPct val="15000"/>
            </a:spcAft>
            <a:buChar char="•"/>
          </a:pPr>
          <a:r>
            <a:rPr lang="en-IN" sz="1400" kern="1200" dirty="0"/>
            <a:t>The identified risks form the basis for an architectural risk mitigation plan.</a:t>
          </a:r>
        </a:p>
      </dsp:txBody>
      <dsp:txXfrm rot="-5400000">
        <a:off x="618762" y="4105123"/>
        <a:ext cx="7485914" cy="900438"/>
      </dsp:txXfrm>
    </dsp:sp>
    <dsp:sp modelId="{E10E7585-BE4F-4329-9D58-2E1A6DF404D3}">
      <dsp:nvSpPr>
        <dsp:cNvPr id="0" name=""/>
        <dsp:cNvSpPr/>
      </dsp:nvSpPr>
      <dsp:spPr>
        <a:xfrm>
          <a:off x="76211" y="393167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4</a:t>
          </a:r>
        </a:p>
      </dsp:txBody>
      <dsp:txXfrm>
        <a:off x="102696" y="3958163"/>
        <a:ext cx="489581" cy="1194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720745" y="-3003079"/>
          <a:ext cx="1335881" cy="76810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sp:txBody>
      <dsp:txXfrm rot="-5400000">
        <a:off x="548150" y="234728"/>
        <a:ext cx="7615859" cy="1205457"/>
      </dsp:txXfrm>
    </dsp:sp>
    <dsp:sp modelId="{116119EF-4B95-4DB2-BCD6-73D1EBDB09A1}">
      <dsp:nvSpPr>
        <dsp:cNvPr id="0" name=""/>
        <dsp:cNvSpPr/>
      </dsp:nvSpPr>
      <dsp:spPr>
        <a:xfrm>
          <a:off x="377" y="2530"/>
          <a:ext cx="547773"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5.</a:t>
          </a:r>
        </a:p>
      </dsp:txBody>
      <dsp:txXfrm>
        <a:off x="27117" y="29270"/>
        <a:ext cx="494293" cy="1616371"/>
      </dsp:txXfrm>
    </dsp:sp>
    <dsp:sp modelId="{573F65AE-47C2-44B7-998F-104A8CB5CD1F}">
      <dsp:nvSpPr>
        <dsp:cNvPr id="0" name=""/>
        <dsp:cNvSpPr/>
      </dsp:nvSpPr>
      <dsp:spPr>
        <a:xfrm rot="5400000">
          <a:off x="3725665" y="-1186856"/>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Mapping of architectural decisions to quality requirements. For each quality attribute scenario examined during an ATAM, those architectural decisions that help to achieve it are determined and captured.</a:t>
          </a:r>
        </a:p>
      </dsp:txBody>
      <dsp:txXfrm rot="-5400000">
        <a:off x="557612" y="2046409"/>
        <a:ext cx="7606776" cy="1205457"/>
      </dsp:txXfrm>
    </dsp:sp>
    <dsp:sp modelId="{A795BEB8-3957-475E-BE46-7F18FF827DFA}">
      <dsp:nvSpPr>
        <dsp:cNvPr id="0" name=""/>
        <dsp:cNvSpPr/>
      </dsp:nvSpPr>
      <dsp:spPr>
        <a:xfrm>
          <a:off x="377" y="1755874"/>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6.</a:t>
          </a:r>
        </a:p>
      </dsp:txBody>
      <dsp:txXfrm>
        <a:off x="26864" y="1782361"/>
        <a:ext cx="489606" cy="1616877"/>
      </dsp:txXfrm>
    </dsp:sp>
    <dsp:sp modelId="{E627F1DB-43B5-4DE3-A24C-A6452DB74FFF}">
      <dsp:nvSpPr>
        <dsp:cNvPr id="0" name=""/>
        <dsp:cNvSpPr/>
      </dsp:nvSpPr>
      <dsp:spPr>
        <a:xfrm rot="5400000">
          <a:off x="3725665" y="566487"/>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identified sensitivity and tradeoff points. These are architectural decisions that have a marked effect on one or more quality attributes. </a:t>
          </a:r>
        </a:p>
      </dsp:txBody>
      <dsp:txXfrm rot="-5400000">
        <a:off x="557612" y="3799752"/>
        <a:ext cx="7606776" cy="1205457"/>
      </dsp:txXfrm>
    </dsp:sp>
    <dsp:sp modelId="{0177FE8B-FA8C-445B-9037-6C4BAD41EE6B}">
      <dsp:nvSpPr>
        <dsp:cNvPr id="0" name=""/>
        <dsp:cNvSpPr/>
      </dsp:nvSpPr>
      <dsp:spPr>
        <a:xfrm>
          <a:off x="377" y="3509218"/>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7.</a:t>
          </a:r>
        </a:p>
      </dsp:txBody>
      <dsp:txXfrm>
        <a:off x="26864" y="3535705"/>
        <a:ext cx="489606" cy="16168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4C428-5CF6-4022-B2E5-ADC4ADCB3F93}">
      <dsp:nvSpPr>
        <dsp:cNvPr id="0" name=""/>
        <dsp:cNvSpPr/>
      </dsp:nvSpPr>
      <dsp:spPr>
        <a:xfrm rot="5400000">
          <a:off x="4713035" y="-1529550"/>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 sense of community on the part of the stakeholders</a:t>
          </a:r>
          <a:endParaRPr lang="en-US" sz="1700" kern="1200" dirty="0"/>
        </a:p>
        <a:p>
          <a:pPr marL="171450" lvl="1" indent="-171450" algn="l" defTabSz="755650">
            <a:lnSpc>
              <a:spcPct val="90000"/>
            </a:lnSpc>
            <a:spcBef>
              <a:spcPct val="0"/>
            </a:spcBef>
            <a:spcAft>
              <a:spcPct val="15000"/>
            </a:spcAft>
            <a:buChar char="•"/>
          </a:pPr>
          <a:r>
            <a:rPr lang="en-US" sz="1700" kern="1200"/>
            <a:t>open communication channels between the architect and the stakeholders</a:t>
          </a:r>
          <a:endParaRPr lang="en-US" sz="1700" kern="1200" dirty="0"/>
        </a:p>
        <a:p>
          <a:pPr marL="171450" lvl="1" indent="-171450" algn="l" defTabSz="755650">
            <a:lnSpc>
              <a:spcPct val="90000"/>
            </a:lnSpc>
            <a:spcBef>
              <a:spcPct val="0"/>
            </a:spcBef>
            <a:spcAft>
              <a:spcPct val="15000"/>
            </a:spcAft>
            <a:buChar char="•"/>
          </a:pPr>
          <a:r>
            <a:rPr lang="en-US" sz="1700" kern="1200"/>
            <a:t>a better overall understanding on the part of all participants of the architecture and its strengths and weaknesses. </a:t>
          </a:r>
          <a:endParaRPr lang="en-US" sz="1700" kern="1200" dirty="0"/>
        </a:p>
      </dsp:txBody>
      <dsp:txXfrm rot="-5400000">
        <a:off x="2962656" y="307047"/>
        <a:ext cx="5180726" cy="1593749"/>
      </dsp:txXfrm>
    </dsp:sp>
    <dsp:sp modelId="{065F11D2-BE19-40F0-9361-7DADC21D387E}">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There are also </a:t>
          </a:r>
          <a:r>
            <a:rPr lang="en-US" sz="2700" i="1" kern="1200"/>
            <a:t>intangible</a:t>
          </a:r>
          <a:r>
            <a:rPr lang="en-US" sz="2700" kern="1200"/>
            <a:t> results of an ATAM-based evaluation. These include </a:t>
          </a:r>
          <a:endParaRPr lang="en-IN" sz="2700" kern="1200"/>
        </a:p>
      </dsp:txBody>
      <dsp:txXfrm>
        <a:off x="107773" y="107828"/>
        <a:ext cx="2747110" cy="1992186"/>
      </dsp:txXfrm>
    </dsp:sp>
    <dsp:sp modelId="{CC7F031E-35CE-4759-90FC-8C8CFC2B08E6}">
      <dsp:nvSpPr>
        <dsp:cNvPr id="0" name=""/>
        <dsp:cNvSpPr/>
      </dsp:nvSpPr>
      <dsp:spPr>
        <a:xfrm rot="5400000">
          <a:off x="4713035" y="788568"/>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they </a:t>
          </a:r>
          <a:r>
            <a:rPr lang="en-US" sz="1700" kern="1200" dirty="0"/>
            <a:t>are no less important than the others and often are the longest-lasting.</a:t>
          </a:r>
        </a:p>
      </dsp:txBody>
      <dsp:txXfrm rot="-5400000">
        <a:off x="2962656" y="2625165"/>
        <a:ext cx="5180726" cy="1593749"/>
      </dsp:txXfrm>
    </dsp:sp>
    <dsp:sp modelId="{C56BE66D-2C01-4849-ADCA-A7495B1132C5}">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While these results are hard to measure, </a:t>
          </a:r>
        </a:p>
      </dsp:txBody>
      <dsp:txXfrm>
        <a:off x="107773" y="2425947"/>
        <a:ext cx="2747110" cy="19921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FB271-14F9-4474-9717-98F3E69907B3}">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The evaluation leader presents the ATAM to the assembled project representatives. </a:t>
          </a:r>
          <a:endParaRPr lang="en-IN" sz="2100" kern="1200"/>
        </a:p>
      </dsp:txBody>
      <dsp:txXfrm rot="5400000">
        <a:off x="1005" y="905192"/>
        <a:ext cx="2611933" cy="2715578"/>
      </dsp:txXfrm>
    </dsp:sp>
    <dsp:sp modelId="{0FBA9C4A-D571-41B1-BD7F-97C6CE549E80}">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This time is used to explain the process that everyone will be following, to answer questions, and to set the context and expectations for the remainder of the activities. </a:t>
          </a:r>
          <a:endParaRPr lang="en-US" sz="2100" kern="1200" dirty="0"/>
        </a:p>
      </dsp:txBody>
      <dsp:txXfrm rot="5400000">
        <a:off x="2808832" y="905192"/>
        <a:ext cx="2611933" cy="2715578"/>
      </dsp:txXfrm>
    </dsp:sp>
    <dsp:sp modelId="{8E217DB5-9BF0-49F4-B2B0-15B1CBE6C952}">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Using a standard presentation, the leader describes the ATAM steps in brief and the outputs of the evaluation.</a:t>
          </a:r>
          <a:endParaRPr lang="en-US" sz="2100" kern="1200" dirty="0"/>
        </a:p>
      </dsp:txBody>
      <dsp:txXfrm rot="5400000">
        <a:off x="5616661" y="905192"/>
        <a:ext cx="2611933" cy="27155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0FD74-F61A-4882-8969-A36806C9C4B0}">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Everyone involved in the evaluation needs to understand the context for the system and the primary business drivers motivating its development. </a:t>
          </a:r>
          <a:endParaRPr lang="en-IN" sz="1700" kern="1200"/>
        </a:p>
      </dsp:txBody>
      <dsp:txXfrm rot="5400000">
        <a:off x="1005" y="905192"/>
        <a:ext cx="2611933" cy="2715578"/>
      </dsp:txXfrm>
    </dsp:sp>
    <dsp:sp modelId="{67EF5B13-3E72-42F8-A747-0BB37C691BAF}">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In this step, a project decision maker (ideally the project manager or the system’s customer) presents a system overview from a business perspective. </a:t>
          </a:r>
          <a:endParaRPr lang="en-US" sz="1700" kern="1200" dirty="0"/>
        </a:p>
      </dsp:txBody>
      <dsp:txXfrm rot="5400000">
        <a:off x="2808832" y="905192"/>
        <a:ext cx="2611933" cy="2715578"/>
      </dsp:txXfrm>
    </dsp:sp>
    <dsp:sp modelId="{E5DF848A-4CA7-4288-8798-B32FA926535C}">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t" anchorCtr="0">
          <a:noAutofit/>
        </a:bodyPr>
        <a:lstStyle/>
        <a:p>
          <a:pPr marL="0" lvl="0" indent="0" algn="l" defTabSz="755650">
            <a:lnSpc>
              <a:spcPct val="90000"/>
            </a:lnSpc>
            <a:spcBef>
              <a:spcPct val="0"/>
            </a:spcBef>
            <a:spcAft>
              <a:spcPct val="35000"/>
            </a:spcAft>
            <a:buNone/>
          </a:pPr>
          <a:r>
            <a:rPr lang="en-US" sz="1700" kern="1200"/>
            <a:t>The presentation should describe the following:</a:t>
          </a:r>
          <a:endParaRPr lang="en-US" sz="1700" kern="1200" dirty="0"/>
        </a:p>
        <a:p>
          <a:pPr marL="114300" lvl="1" indent="-114300" algn="l" defTabSz="577850">
            <a:lnSpc>
              <a:spcPct val="90000"/>
            </a:lnSpc>
            <a:spcBef>
              <a:spcPct val="0"/>
            </a:spcBef>
            <a:spcAft>
              <a:spcPct val="15000"/>
            </a:spcAft>
            <a:buChar char="•"/>
          </a:pPr>
          <a:r>
            <a:rPr lang="en-US" sz="1300" kern="1200"/>
            <a:t>The system’s most important functions</a:t>
          </a:r>
          <a:endParaRPr lang="en-US" sz="1300" kern="1200" dirty="0"/>
        </a:p>
        <a:p>
          <a:pPr marL="114300" lvl="1" indent="-114300" algn="l" defTabSz="577850">
            <a:lnSpc>
              <a:spcPct val="90000"/>
            </a:lnSpc>
            <a:spcBef>
              <a:spcPct val="0"/>
            </a:spcBef>
            <a:spcAft>
              <a:spcPct val="15000"/>
            </a:spcAft>
            <a:buChar char="•"/>
          </a:pPr>
          <a:r>
            <a:rPr lang="en-US" sz="1300" kern="1200"/>
            <a:t>Any relevant technical, managerial, economic, or political constraints </a:t>
          </a:r>
          <a:endParaRPr lang="en-US" sz="1300" kern="1200" dirty="0"/>
        </a:p>
        <a:p>
          <a:pPr marL="114300" lvl="1" indent="-114300" algn="l" defTabSz="577850">
            <a:lnSpc>
              <a:spcPct val="90000"/>
            </a:lnSpc>
            <a:spcBef>
              <a:spcPct val="0"/>
            </a:spcBef>
            <a:spcAft>
              <a:spcPct val="15000"/>
            </a:spcAft>
            <a:buChar char="•"/>
          </a:pPr>
          <a:r>
            <a:rPr lang="en-US" sz="1300" kern="1200"/>
            <a:t>The business goals and context as they relate to the project</a:t>
          </a:r>
          <a:endParaRPr lang="en-US" sz="1300" kern="1200" dirty="0"/>
        </a:p>
        <a:p>
          <a:pPr marL="114300" lvl="1" indent="-114300" algn="l" defTabSz="577850">
            <a:lnSpc>
              <a:spcPct val="90000"/>
            </a:lnSpc>
            <a:spcBef>
              <a:spcPct val="0"/>
            </a:spcBef>
            <a:spcAft>
              <a:spcPct val="15000"/>
            </a:spcAft>
            <a:buChar char="•"/>
          </a:pPr>
          <a:r>
            <a:rPr lang="en-US" sz="1300" kern="1200"/>
            <a:t>The major stakeholders</a:t>
          </a:r>
          <a:endParaRPr lang="en-US" sz="1300" kern="1200" dirty="0"/>
        </a:p>
        <a:p>
          <a:pPr marL="114300" lvl="1" indent="-114300" algn="l" defTabSz="577850">
            <a:lnSpc>
              <a:spcPct val="90000"/>
            </a:lnSpc>
            <a:spcBef>
              <a:spcPct val="0"/>
            </a:spcBef>
            <a:spcAft>
              <a:spcPct val="15000"/>
            </a:spcAft>
            <a:buChar char="•"/>
          </a:pPr>
          <a:r>
            <a:rPr lang="en-US" sz="1300" kern="1200"/>
            <a:t>The architectural drivers (that is, the architecturally significant requirements)</a:t>
          </a:r>
          <a:endParaRPr lang="en-US" sz="1300" kern="1200" dirty="0"/>
        </a:p>
      </dsp:txBody>
      <dsp:txXfrm rot="5400000">
        <a:off x="5616661" y="905192"/>
        <a:ext cx="2611933" cy="27155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8611C-6FDD-437C-B678-52CCBC9C622F}">
      <dsp:nvSpPr>
        <dsp:cNvPr id="0" name=""/>
        <dsp:cNvSpPr/>
      </dsp:nvSpPr>
      <dsp:spPr>
        <a:xfrm>
          <a:off x="0" y="4252907"/>
          <a:ext cx="8229600" cy="6977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should present the views that he or she found most important during the creation of the architecture and the views that help to reason about the most important quality attribute concerns of the system.</a:t>
          </a:r>
          <a:endParaRPr lang="en-US" sz="1300" kern="1200" dirty="0"/>
        </a:p>
      </dsp:txBody>
      <dsp:txXfrm>
        <a:off x="0" y="4252907"/>
        <a:ext cx="8229600" cy="697724"/>
      </dsp:txXfrm>
    </dsp:sp>
    <dsp:sp modelId="{5481E4ED-1532-4492-9337-7C78ED7BDE4B}">
      <dsp:nvSpPr>
        <dsp:cNvPr id="0" name=""/>
        <dsp:cNvSpPr/>
      </dsp:nvSpPr>
      <dsp:spPr>
        <a:xfrm rot="10800000">
          <a:off x="0" y="319027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architect’s presentation should convey the essence of the architecture and not stray into ancillary areas or delve too deeply into the details of just a few aspects. </a:t>
          </a:r>
          <a:endParaRPr lang="en-US" sz="1300" kern="1200" dirty="0"/>
        </a:p>
      </dsp:txBody>
      <dsp:txXfrm rot="10800000">
        <a:off x="0" y="3190272"/>
        <a:ext cx="8229600" cy="697268"/>
      </dsp:txXfrm>
    </dsp:sp>
    <dsp:sp modelId="{AD3C5658-4A55-4F72-A005-106446F5A55B}">
      <dsp:nvSpPr>
        <dsp:cNvPr id="0" name=""/>
        <dsp:cNvSpPr/>
      </dsp:nvSpPr>
      <dsp:spPr>
        <a:xfrm rot="10800000">
          <a:off x="0" y="2127637"/>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describes the architectural approaches (or patterns, or tactics, if the architect is fluent in that vocabulary) used to meet the requirements.</a:t>
          </a:r>
          <a:endParaRPr lang="en-US" sz="1300" kern="1200" dirty="0"/>
        </a:p>
      </dsp:txBody>
      <dsp:txXfrm rot="10800000">
        <a:off x="0" y="2127637"/>
        <a:ext cx="8229600" cy="697268"/>
      </dsp:txXfrm>
    </dsp:sp>
    <dsp:sp modelId="{FFBF27C0-17A7-4B81-A80A-89F256B1CB51}">
      <dsp:nvSpPr>
        <dsp:cNvPr id="0" name=""/>
        <dsp:cNvSpPr/>
      </dsp:nvSpPr>
      <dsp:spPr>
        <a:xfrm rot="10800000">
          <a:off x="0" y="106500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covers technical constraints such as operating system, hardware, or middleware prescribed for use, and other systems with which the system must interact. </a:t>
          </a:r>
          <a:endParaRPr lang="en-US" sz="1300" kern="1200" dirty="0"/>
        </a:p>
      </dsp:txBody>
      <dsp:txXfrm rot="10800000">
        <a:off x="0" y="1065002"/>
        <a:ext cx="8229600" cy="697268"/>
      </dsp:txXfrm>
    </dsp:sp>
    <dsp:sp modelId="{C62BDAAC-227D-4295-B8C6-2FBF400B6D4A}">
      <dsp:nvSpPr>
        <dsp:cNvPr id="0" name=""/>
        <dsp:cNvSpPr/>
      </dsp:nvSpPr>
      <dsp:spPr>
        <a:xfrm rot="10800000">
          <a:off x="0" y="30450"/>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lead architect (or architecture team) makes a presentation describing the architecture.</a:t>
          </a:r>
          <a:endParaRPr lang="en-IN" sz="1300" kern="1200"/>
        </a:p>
      </dsp:txBody>
      <dsp:txXfrm rot="10800000">
        <a:off x="0" y="30450"/>
        <a:ext cx="8229600" cy="6972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A3F1-F814-402E-9438-60CAE0E9ADF8}">
      <dsp:nvSpPr>
        <dsp:cNvPr id="0" name=""/>
        <dsp:cNvSpPr/>
      </dsp:nvSpPr>
      <dsp:spPr>
        <a:xfrm rot="16200000">
          <a:off x="-1287549"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ATAM focuses on analyzing an architecture by understanding its architectural approaches, especially patterns and tactics.</a:t>
          </a:r>
          <a:endParaRPr lang="en-IN" sz="1400" kern="1200"/>
        </a:p>
      </dsp:txBody>
      <dsp:txXfrm rot="5400000">
        <a:off x="1984" y="905192"/>
        <a:ext cx="1946895" cy="2715578"/>
      </dsp:txXfrm>
    </dsp:sp>
    <dsp:sp modelId="{C57ACB73-5A48-4E53-AD52-F095143181EB}">
      <dsp:nvSpPr>
        <dsp:cNvPr id="0" name=""/>
        <dsp:cNvSpPr/>
      </dsp:nvSpPr>
      <dsp:spPr>
        <a:xfrm rot="16200000">
          <a:off x="805362"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t" anchorCtr="0">
          <a:noAutofit/>
        </a:bodyPr>
        <a:lstStyle/>
        <a:p>
          <a:pPr marL="0" lvl="0" indent="0" algn="l" defTabSz="622300">
            <a:lnSpc>
              <a:spcPct val="90000"/>
            </a:lnSpc>
            <a:spcBef>
              <a:spcPct val="0"/>
            </a:spcBef>
            <a:spcAft>
              <a:spcPct val="35000"/>
            </a:spcAft>
            <a:buNone/>
          </a:pPr>
          <a:r>
            <a:rPr lang="en-US" sz="1400" kern="1200"/>
            <a:t>By now, the evaluation team will have a good idea of what patterns and tactics the architect used in designing the system. </a:t>
          </a:r>
          <a:endParaRPr lang="en-US" sz="1400" kern="1200" dirty="0"/>
        </a:p>
        <a:p>
          <a:pPr marL="57150" lvl="1" indent="-57150" algn="l" defTabSz="488950">
            <a:lnSpc>
              <a:spcPct val="90000"/>
            </a:lnSpc>
            <a:spcBef>
              <a:spcPct val="0"/>
            </a:spcBef>
            <a:spcAft>
              <a:spcPct val="15000"/>
            </a:spcAft>
            <a:buChar char="•"/>
          </a:pPr>
          <a:r>
            <a:rPr lang="en-US" sz="1100" kern="1200"/>
            <a:t>They will have studied the architecture documentation</a:t>
          </a:r>
          <a:endParaRPr lang="en-US" sz="1100" kern="1200" dirty="0"/>
        </a:p>
        <a:p>
          <a:pPr marL="57150" lvl="1" indent="-57150" algn="l" defTabSz="488950">
            <a:lnSpc>
              <a:spcPct val="90000"/>
            </a:lnSpc>
            <a:spcBef>
              <a:spcPct val="0"/>
            </a:spcBef>
            <a:spcAft>
              <a:spcPct val="15000"/>
            </a:spcAft>
            <a:buChar char="•"/>
          </a:pPr>
          <a:r>
            <a:rPr lang="en-US" sz="1100" kern="1200"/>
            <a:t>They will have heard the architect’s presentation in step 3. </a:t>
          </a:r>
          <a:endParaRPr lang="en-US" sz="1100" kern="1200" dirty="0"/>
        </a:p>
        <a:p>
          <a:pPr marL="57150" lvl="1" indent="-57150" algn="l" defTabSz="488950">
            <a:lnSpc>
              <a:spcPct val="90000"/>
            </a:lnSpc>
            <a:spcBef>
              <a:spcPct val="0"/>
            </a:spcBef>
            <a:spcAft>
              <a:spcPct val="15000"/>
            </a:spcAft>
            <a:buChar char="•"/>
          </a:pPr>
          <a:r>
            <a:rPr lang="en-US" sz="1100" kern="1200"/>
            <a:t>The team should also be adept at spotting approaches not mentioned explicitly</a:t>
          </a:r>
          <a:endParaRPr lang="en-US" sz="1100" kern="1200" dirty="0"/>
        </a:p>
      </dsp:txBody>
      <dsp:txXfrm rot="5400000">
        <a:off x="2094895" y="905192"/>
        <a:ext cx="1946895" cy="2715578"/>
      </dsp:txXfrm>
    </dsp:sp>
    <dsp:sp modelId="{13912B73-21E9-451F-9D3F-4158BF7F3209}">
      <dsp:nvSpPr>
        <dsp:cNvPr id="0" name=""/>
        <dsp:cNvSpPr/>
      </dsp:nvSpPr>
      <dsp:spPr>
        <a:xfrm rot="16200000">
          <a:off x="2898275"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evaluation team simply catalogs the patterns and tactics that have been identified. </a:t>
          </a:r>
          <a:endParaRPr lang="en-US" sz="1400" kern="1200" dirty="0"/>
        </a:p>
      </dsp:txBody>
      <dsp:txXfrm rot="5400000">
        <a:off x="4187808" y="905192"/>
        <a:ext cx="1946895" cy="2715578"/>
      </dsp:txXfrm>
    </dsp:sp>
    <dsp:sp modelId="{F6CA9DE3-05F3-4F3F-9171-FF56A105D4FF}">
      <dsp:nvSpPr>
        <dsp:cNvPr id="0" name=""/>
        <dsp:cNvSpPr/>
      </dsp:nvSpPr>
      <dsp:spPr>
        <a:xfrm rot="16200000">
          <a:off x="4991187"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list is publicly captured and will serve as the basis for later analysis.</a:t>
          </a:r>
          <a:endParaRPr lang="en-US" sz="1400" kern="1200" dirty="0"/>
        </a:p>
      </dsp:txBody>
      <dsp:txXfrm rot="5400000">
        <a:off x="6280720" y="905192"/>
        <a:ext cx="1946895" cy="27155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A998-74F5-433B-966E-08F5100369D5}">
      <dsp:nvSpPr>
        <dsp:cNvPr id="0" name=""/>
        <dsp:cNvSpPr/>
      </dsp:nvSpPr>
      <dsp:spPr>
        <a:xfrm>
          <a:off x="0" y="3998959"/>
          <a:ext cx="8229600" cy="5248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scenarios are assigned a rank of importance (High, Medium, Low).</a:t>
          </a:r>
        </a:p>
      </dsp:txBody>
      <dsp:txXfrm>
        <a:off x="0" y="3998959"/>
        <a:ext cx="8229600" cy="524861"/>
      </dsp:txXfrm>
    </dsp:sp>
    <dsp:sp modelId="{4BEEA3F4-7E29-46A8-9E6C-3A45BA8D4A7B}">
      <dsp:nvSpPr>
        <dsp:cNvPr id="0" name=""/>
        <dsp:cNvSpPr/>
      </dsp:nvSpPr>
      <dsp:spPr>
        <a:xfrm rot="10800000">
          <a:off x="0" y="3199596"/>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These are expressed as scenarios, which populate the leaves of the utility tree.  </a:t>
          </a:r>
          <a:endParaRPr lang="en-US" sz="1200" kern="1200" dirty="0"/>
        </a:p>
      </dsp:txBody>
      <dsp:txXfrm rot="10800000">
        <a:off x="0" y="3199596"/>
        <a:ext cx="8229600" cy="524518"/>
      </dsp:txXfrm>
    </dsp:sp>
    <dsp:sp modelId="{81DF5F95-A8E7-4921-A3D6-46B7E27B02F2}">
      <dsp:nvSpPr>
        <dsp:cNvPr id="0" name=""/>
        <dsp:cNvSpPr/>
      </dsp:nvSpPr>
      <dsp:spPr>
        <a:xfrm rot="10800000">
          <a:off x="0" y="2400232"/>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In this step, the evaluation team works with the project decision makers to identify, prioritize, and refine the system’s most important quality attribute goals. </a:t>
          </a:r>
          <a:endParaRPr lang="en-US" sz="1200" kern="1200" dirty="0"/>
        </a:p>
      </dsp:txBody>
      <dsp:txXfrm rot="10800000">
        <a:off x="0" y="2400232"/>
        <a:ext cx="8229600" cy="524518"/>
      </dsp:txXfrm>
    </dsp:sp>
    <dsp:sp modelId="{06D0ED41-9ECB-4EE2-B82D-645EA220C581}">
      <dsp:nvSpPr>
        <dsp:cNvPr id="0" name=""/>
        <dsp:cNvSpPr/>
      </dsp:nvSpPr>
      <dsp:spPr>
        <a:xfrm rot="10800000">
          <a:off x="0" y="1600868"/>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important quality attribute goals for the architecture under consideration were named in step 2.</a:t>
          </a:r>
          <a:endParaRPr lang="en-US" sz="1200" kern="1200" dirty="0"/>
        </a:p>
      </dsp:txBody>
      <dsp:txXfrm rot="10800000">
        <a:off x="0" y="1600868"/>
        <a:ext cx="8229600" cy="524518"/>
      </dsp:txXfrm>
    </dsp:sp>
    <dsp:sp modelId="{F31B0BF0-9176-48F6-B9DA-1EBE296672B7}">
      <dsp:nvSpPr>
        <dsp:cNvPr id="0" name=""/>
        <dsp:cNvSpPr/>
      </dsp:nvSpPr>
      <dsp:spPr>
        <a:xfrm rot="10800000">
          <a:off x="0" y="801504"/>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Utility trees serve to make the requirements concrete by defining precisely the relevant quality attribute requirements that the architects were working to provide. </a:t>
          </a:r>
          <a:endParaRPr lang="en-US" sz="1200" kern="1200" dirty="0"/>
        </a:p>
      </dsp:txBody>
      <dsp:txXfrm rot="10800000">
        <a:off x="0" y="801504"/>
        <a:ext cx="8229600" cy="524518"/>
      </dsp:txXfrm>
    </dsp:sp>
    <dsp:sp modelId="{5DEBDF10-08B2-4961-8484-197917DB8E25}">
      <dsp:nvSpPr>
        <dsp:cNvPr id="0" name=""/>
        <dsp:cNvSpPr/>
      </dsp:nvSpPr>
      <dsp:spPr>
        <a:xfrm rot="10800000">
          <a:off x="0" y="2140"/>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quality attribute goals are articulated in detail via a quality attribute utility tree. </a:t>
          </a:r>
          <a:endParaRPr lang="en-IN" sz="1200" kern="1200"/>
        </a:p>
      </dsp:txBody>
      <dsp:txXfrm rot="10800000">
        <a:off x="0" y="2140"/>
        <a:ext cx="8229600" cy="5245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BF2C-84E5-4BF6-A9E1-5EB151066314}">
      <dsp:nvSpPr>
        <dsp:cNvPr id="0" name=""/>
        <dsp:cNvSpPr/>
      </dsp:nvSpPr>
      <dsp:spPr>
        <a:xfrm>
          <a:off x="0" y="2289"/>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evaluation team examines the highest-ranked scenarios one at a time; the architect is asked to explain how the architecture supports each one. </a:t>
          </a:r>
          <a:endParaRPr lang="en-IN" sz="1600" kern="1200"/>
        </a:p>
      </dsp:txBody>
      <dsp:txXfrm>
        <a:off x="32613" y="34902"/>
        <a:ext cx="8164374" cy="602860"/>
      </dsp:txXfrm>
    </dsp:sp>
    <dsp:sp modelId="{795E1BD7-34F2-44CC-9E00-E2974BE3BEC2}">
      <dsp:nvSpPr>
        <dsp:cNvPr id="0" name=""/>
        <dsp:cNvSpPr/>
      </dsp:nvSpPr>
      <dsp:spPr>
        <a:xfrm>
          <a:off x="0" y="681907"/>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Evaluation team members—especially the questioners—probe for the architectural approaches that the architect used to carry out the scenario. </a:t>
          </a:r>
        </a:p>
      </dsp:txBody>
      <dsp:txXfrm>
        <a:off x="32613" y="714520"/>
        <a:ext cx="8164374" cy="602860"/>
      </dsp:txXfrm>
    </dsp:sp>
    <dsp:sp modelId="{3F6EB3B3-C03D-4488-9E69-7B2151C6D9FA}">
      <dsp:nvSpPr>
        <dsp:cNvPr id="0" name=""/>
        <dsp:cNvSpPr/>
      </dsp:nvSpPr>
      <dsp:spPr>
        <a:xfrm>
          <a:off x="0" y="1360822"/>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Along the way, the evaluation team documents the relevant architectural decisions and identifies and catalogs their risks, </a:t>
          </a:r>
          <a:r>
            <a:rPr lang="en-US" sz="1600" kern="1200" dirty="0" err="1"/>
            <a:t>nonrisks</a:t>
          </a:r>
          <a:r>
            <a:rPr lang="en-US" sz="1600" kern="1200" dirty="0"/>
            <a:t>, sensitivity points, and tradeoffs.   Examples:</a:t>
          </a:r>
        </a:p>
      </dsp:txBody>
      <dsp:txXfrm>
        <a:off x="32613" y="1393435"/>
        <a:ext cx="8164374" cy="602860"/>
      </dsp:txXfrm>
    </dsp:sp>
    <dsp:sp modelId="{66C7DC3E-2560-49EA-8361-60434A0765A0}">
      <dsp:nvSpPr>
        <dsp:cNvPr id="0" name=""/>
        <dsp:cNvSpPr/>
      </dsp:nvSpPr>
      <dsp:spPr>
        <a:xfrm>
          <a:off x="0" y="2028908"/>
          <a:ext cx="8229600" cy="180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a:t>Risk:  The frequency of heartbeats affects the time in which the system can detect a failed component. Some assignments will result in unacceptable values of this response. </a:t>
          </a:r>
          <a:endParaRPr lang="en-US" sz="1600" kern="1200" dirty="0"/>
        </a:p>
        <a:p>
          <a:pPr marL="171450" lvl="1" indent="-171450" algn="l" defTabSz="711200">
            <a:lnSpc>
              <a:spcPct val="90000"/>
            </a:lnSpc>
            <a:spcBef>
              <a:spcPct val="0"/>
            </a:spcBef>
            <a:spcAft>
              <a:spcPct val="20000"/>
            </a:spcAft>
            <a:buChar char="•"/>
          </a:pPr>
          <a:r>
            <a:rPr lang="en-US" sz="1600" kern="1200"/>
            <a:t>Sensitivity point: The number of simultaneous database clients will affect the number of transactions that a database can process per second. </a:t>
          </a:r>
          <a:endParaRPr lang="en-US" sz="1600" kern="1200" dirty="0"/>
        </a:p>
        <a:p>
          <a:pPr marL="171450" lvl="1" indent="-171450" algn="l" defTabSz="711200">
            <a:lnSpc>
              <a:spcPct val="90000"/>
            </a:lnSpc>
            <a:spcBef>
              <a:spcPct val="0"/>
            </a:spcBef>
            <a:spcAft>
              <a:spcPct val="20000"/>
            </a:spcAft>
            <a:buChar char="•"/>
          </a:pPr>
          <a:r>
            <a:rPr lang="en-US" sz="1600" kern="1200" dirty="0"/>
            <a:t>Tradeoff: The heartbeat frequency determines the time for detecting a fault. Higher frequency leads to better availability but consumes more processing time and communication bandwidth (potentially reducing performance). </a:t>
          </a:r>
        </a:p>
      </dsp:txBody>
      <dsp:txXfrm>
        <a:off x="0" y="2028908"/>
        <a:ext cx="8229600" cy="1802697"/>
      </dsp:txXfrm>
    </dsp:sp>
    <dsp:sp modelId="{F91F530E-9E60-437B-826B-C8185A666A69}">
      <dsp:nvSpPr>
        <dsp:cNvPr id="0" name=""/>
        <dsp:cNvSpPr/>
      </dsp:nvSpPr>
      <dsp:spPr>
        <a:xfrm>
          <a:off x="0" y="3831606"/>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These, in turn, may catalyze a deeper analysis.</a:t>
          </a:r>
          <a:endParaRPr lang="en-US" sz="1600" kern="1200" dirty="0"/>
        </a:p>
      </dsp:txBody>
      <dsp:txXfrm>
        <a:off x="32613" y="3864219"/>
        <a:ext cx="8164374" cy="602860"/>
      </dsp:txXfrm>
    </dsp:sp>
    <dsp:sp modelId="{E8FCAE8F-F492-412C-8954-5DBBA7263ADD}">
      <dsp:nvSpPr>
        <dsp:cNvPr id="0" name=""/>
        <dsp:cNvSpPr/>
      </dsp:nvSpPr>
      <dsp:spPr>
        <a:xfrm>
          <a:off x="0" y="4510521"/>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analysis is not meant to be comprehensive. The key is to elicit sufficient architectural information to establish a link between the architectural decisions made and the quality attribute requirements that need to be satisfied. </a:t>
          </a:r>
        </a:p>
      </dsp:txBody>
      <dsp:txXfrm>
        <a:off x="32613" y="4543134"/>
        <a:ext cx="8164374" cy="6028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D52C-E695-449E-A5DC-3A33DEAC1F56}">
      <dsp:nvSpPr>
        <dsp:cNvPr id="0" name=""/>
        <dsp:cNvSpPr/>
      </dsp:nvSpPr>
      <dsp:spPr>
        <a:xfrm>
          <a:off x="0" y="1008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stakeholders brainstorm scenarios that are operationally meaningful with respect to the stakeholders’ individual roles. </a:t>
          </a:r>
          <a:endParaRPr lang="en-IN" sz="1800" kern="1200" dirty="0"/>
        </a:p>
      </dsp:txBody>
      <dsp:txXfrm>
        <a:off x="34954" y="135813"/>
        <a:ext cx="8159692" cy="646132"/>
      </dsp:txXfrm>
    </dsp:sp>
    <dsp:sp modelId="{0E748571-2E4B-4A29-9F06-E4EC7ECE93BD}">
      <dsp:nvSpPr>
        <dsp:cNvPr id="0" name=""/>
        <dsp:cNvSpPr/>
      </dsp:nvSpPr>
      <dsp:spPr>
        <a:xfrm>
          <a:off x="0" y="816899"/>
          <a:ext cx="82296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 maintainer will likely propose a modifiability scenario</a:t>
          </a:r>
          <a:endParaRPr lang="en-US" sz="1400" kern="1200" dirty="0"/>
        </a:p>
        <a:p>
          <a:pPr marL="114300" lvl="1" indent="-114300" algn="l" defTabSz="622300">
            <a:lnSpc>
              <a:spcPct val="90000"/>
            </a:lnSpc>
            <a:spcBef>
              <a:spcPct val="0"/>
            </a:spcBef>
            <a:spcAft>
              <a:spcPct val="20000"/>
            </a:spcAft>
            <a:buChar char="•"/>
          </a:pPr>
          <a:r>
            <a:rPr lang="en-US" sz="1400" kern="1200"/>
            <a:t>A user will probably come up with a scenario that expresses useful functionality or ease of operation</a:t>
          </a:r>
          <a:endParaRPr lang="en-US" sz="1400" kern="1200" dirty="0"/>
        </a:p>
        <a:p>
          <a:pPr marL="114300" lvl="1" indent="-114300" algn="l" defTabSz="622300">
            <a:lnSpc>
              <a:spcPct val="90000"/>
            </a:lnSpc>
            <a:spcBef>
              <a:spcPct val="0"/>
            </a:spcBef>
            <a:spcAft>
              <a:spcPct val="20000"/>
            </a:spcAft>
            <a:buChar char="•"/>
          </a:pPr>
          <a:r>
            <a:rPr lang="en-US" sz="1400" kern="1200"/>
            <a:t>A quality assurance person will propose a scenario about testing the system or being able to replicate the state of the system leading up to a fault. </a:t>
          </a:r>
          <a:endParaRPr lang="en-US" sz="1400" kern="1200" dirty="0"/>
        </a:p>
      </dsp:txBody>
      <dsp:txXfrm>
        <a:off x="0" y="816899"/>
        <a:ext cx="8229600" cy="931500"/>
      </dsp:txXfrm>
    </dsp:sp>
    <dsp:sp modelId="{30514546-C30E-49B7-AF26-8B6BFEE0F0AD}">
      <dsp:nvSpPr>
        <dsp:cNvPr id="0" name=""/>
        <dsp:cNvSpPr/>
      </dsp:nvSpPr>
      <dsp:spPr>
        <a:xfrm>
          <a:off x="0" y="1748400"/>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purpose of scenario brainstorming is to take the pulse of the larger stakeholder community: to understand what system success means for them. </a:t>
          </a:r>
          <a:endParaRPr lang="en-US" sz="1800" kern="1200" dirty="0"/>
        </a:p>
      </dsp:txBody>
      <dsp:txXfrm>
        <a:off x="34954" y="1783354"/>
        <a:ext cx="8159692" cy="646132"/>
      </dsp:txXfrm>
    </dsp:sp>
    <dsp:sp modelId="{23D0795D-F49A-41A4-A3EC-A4C1D0986284}">
      <dsp:nvSpPr>
        <dsp:cNvPr id="0" name=""/>
        <dsp:cNvSpPr/>
      </dsp:nvSpPr>
      <dsp:spPr>
        <a:xfrm>
          <a:off x="0" y="251627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Once the scenarios have been collected, they are prioritized by voting.</a:t>
          </a:r>
          <a:endParaRPr lang="en-US" sz="1800" kern="1200" dirty="0"/>
        </a:p>
      </dsp:txBody>
      <dsp:txXfrm>
        <a:off x="34954" y="2551233"/>
        <a:ext cx="8159692" cy="646132"/>
      </dsp:txXfrm>
    </dsp:sp>
    <dsp:sp modelId="{D299CC9C-8D9B-4DBF-BEB5-155B91F1E6ED}">
      <dsp:nvSpPr>
        <dsp:cNvPr id="0" name=""/>
        <dsp:cNvSpPr/>
      </dsp:nvSpPr>
      <dsp:spPr>
        <a:xfrm>
          <a:off x="0" y="32841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list of prioritized scenarios is compared with those from the utility tree exercise. </a:t>
          </a:r>
          <a:endParaRPr lang="en-US" sz="1800" kern="1200" dirty="0"/>
        </a:p>
      </dsp:txBody>
      <dsp:txXfrm>
        <a:off x="34954" y="3319113"/>
        <a:ext cx="8159692" cy="646132"/>
      </dsp:txXfrm>
    </dsp:sp>
    <dsp:sp modelId="{A3855460-E7F1-4A27-88CC-A988B1FDB617}">
      <dsp:nvSpPr>
        <dsp:cNvPr id="0" name=""/>
        <dsp:cNvSpPr/>
      </dsp:nvSpPr>
      <dsp:spPr>
        <a:xfrm>
          <a:off x="0" y="4000200"/>
          <a:ext cx="8229600"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If they agree, it indicates good alignment between what the architect had in mind and what the stakeholders actually wanted. </a:t>
          </a:r>
          <a:endParaRPr lang="en-US" sz="1400" kern="1200" dirty="0"/>
        </a:p>
        <a:p>
          <a:pPr marL="114300" lvl="1" indent="-114300" algn="l" defTabSz="622300">
            <a:lnSpc>
              <a:spcPct val="90000"/>
            </a:lnSpc>
            <a:spcBef>
              <a:spcPct val="0"/>
            </a:spcBef>
            <a:spcAft>
              <a:spcPct val="20000"/>
            </a:spcAft>
            <a:buChar char="•"/>
          </a:pPr>
          <a:r>
            <a:rPr lang="en-US" sz="1400" kern="1200" dirty="0"/>
            <a:t>If additional driving scenarios are discovered—and they usually are—this may itself be a risk, if the discrepancy is large. This would indicate that there was some disagreement in the system’s important goals between the stakeholders and the architect. </a:t>
          </a:r>
        </a:p>
      </dsp:txBody>
      <dsp:txXfrm>
        <a:off x="0" y="4000200"/>
        <a:ext cx="8229600" cy="1080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4DBA4-A296-401A-AAF8-46ECA08B1E6B}">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the designer within the design process.</a:t>
          </a:r>
          <a:endParaRPr lang="en-IN" sz="3200" kern="1200"/>
        </a:p>
      </dsp:txBody>
      <dsp:txXfrm rot="5400000">
        <a:off x="1005" y="905192"/>
        <a:ext cx="2611933" cy="2715578"/>
      </dsp:txXfrm>
    </dsp:sp>
    <dsp:sp modelId="{7B7D6BD1-8EB4-44C0-A37B-E68D6473981B}">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peers within the design process. </a:t>
          </a:r>
          <a:endParaRPr lang="en-US" sz="3200" kern="1200" dirty="0"/>
        </a:p>
      </dsp:txBody>
      <dsp:txXfrm rot="5400000">
        <a:off x="2808832" y="905192"/>
        <a:ext cx="2611933" cy="2715578"/>
      </dsp:txXfrm>
    </dsp:sp>
    <dsp:sp modelId="{D1D50ADC-2322-4300-BBFE-5B4D01EA8B2D}">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Analysis by outsiders once the architecture has been designed.</a:t>
          </a:r>
          <a:endParaRPr lang="en-US" sz="3200" kern="1200" dirty="0"/>
        </a:p>
      </dsp:txBody>
      <dsp:txXfrm rot="5400000">
        <a:off x="5616661" y="905192"/>
        <a:ext cx="2611933" cy="271557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96AC7-B212-4A59-8967-642F4A1CDC95}">
      <dsp:nvSpPr>
        <dsp:cNvPr id="0" name=""/>
        <dsp:cNvSpPr/>
      </dsp:nvSpPr>
      <dsp:spPr>
        <a:xfrm>
          <a:off x="0" y="73008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this step the evaluation team performs the same activities as in step 6, using the highest-ranked, newly generated scenarios. </a:t>
          </a:r>
          <a:endParaRPr lang="en-IN" sz="2400" kern="1200"/>
        </a:p>
      </dsp:txBody>
      <dsp:txXfrm>
        <a:off x="46606" y="776686"/>
        <a:ext cx="8136388" cy="861507"/>
      </dsp:txXfrm>
    </dsp:sp>
    <dsp:sp modelId="{AF436BA7-2AB1-4470-9FE4-39270000A8C9}">
      <dsp:nvSpPr>
        <dsp:cNvPr id="0" name=""/>
        <dsp:cNvSpPr/>
      </dsp:nvSpPr>
      <dsp:spPr>
        <a:xfrm>
          <a:off x="0" y="175392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guides the architect in the process of carrying out the highest ranked new scenarios. </a:t>
          </a:r>
          <a:endParaRPr lang="en-US" sz="2400" kern="1200" dirty="0"/>
        </a:p>
      </dsp:txBody>
      <dsp:txXfrm>
        <a:off x="46606" y="1800526"/>
        <a:ext cx="8136388" cy="861507"/>
      </dsp:txXfrm>
    </dsp:sp>
    <dsp:sp modelId="{A70C50A6-4146-4BDA-B951-032030DEB67E}">
      <dsp:nvSpPr>
        <dsp:cNvPr id="0" name=""/>
        <dsp:cNvSpPr/>
      </dsp:nvSpPr>
      <dsp:spPr>
        <a:xfrm>
          <a:off x="0" y="277776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architect explains how relevant architectural decisions contribute to realizing each one. </a:t>
          </a:r>
        </a:p>
      </dsp:txBody>
      <dsp:txXfrm>
        <a:off x="46606" y="2824366"/>
        <a:ext cx="8136388" cy="861507"/>
      </dsp:txXfrm>
    </dsp:sp>
    <dsp:sp modelId="{775C8B34-86D9-4396-A346-5A274C63E323}">
      <dsp:nvSpPr>
        <dsp:cNvPr id="0" name=""/>
        <dsp:cNvSpPr/>
      </dsp:nvSpPr>
      <dsp:spPr>
        <a:xfrm>
          <a:off x="0" y="380160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step might cover the top 5-10 scenarios, as time permits.</a:t>
          </a:r>
        </a:p>
      </dsp:txBody>
      <dsp:txXfrm>
        <a:off x="46606" y="3848206"/>
        <a:ext cx="8136388" cy="8615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FE0B-949F-44AE-8CA0-E1025E32B796}">
      <dsp:nvSpPr>
        <dsp:cNvPr id="0" name=""/>
        <dsp:cNvSpPr/>
      </dsp:nvSpPr>
      <dsp:spPr>
        <a:xfrm>
          <a:off x="0" y="42440"/>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confers privately to group risks into risk themes, based on some common underlying concern or systemic deficiency. </a:t>
          </a:r>
          <a:endParaRPr lang="en-IN" sz="2400" kern="1200"/>
        </a:p>
      </dsp:txBody>
      <dsp:txXfrm>
        <a:off x="64425" y="106865"/>
        <a:ext cx="8100750" cy="1190909"/>
      </dsp:txXfrm>
    </dsp:sp>
    <dsp:sp modelId="{46AD83BA-15A7-470B-9C53-BE779A4FC961}">
      <dsp:nvSpPr>
        <dsp:cNvPr id="0" name=""/>
        <dsp:cNvSpPr/>
      </dsp:nvSpPr>
      <dsp:spPr>
        <a:xfrm>
          <a:off x="0" y="1362200"/>
          <a:ext cx="82296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For example, a group of risks about inadequate or out-of-date documentation might be grouped into a risk theme stating that documentation is given insufficient consideration. </a:t>
          </a:r>
        </a:p>
        <a:p>
          <a:pPr marL="171450" lvl="1" indent="-171450" algn="l" defTabSz="844550">
            <a:lnSpc>
              <a:spcPct val="90000"/>
            </a:lnSpc>
            <a:spcBef>
              <a:spcPct val="0"/>
            </a:spcBef>
            <a:spcAft>
              <a:spcPct val="20000"/>
            </a:spcAft>
            <a:buChar char="•"/>
          </a:pPr>
          <a:r>
            <a:rPr lang="en-US" sz="1900" kern="1200"/>
            <a:t>A group of risks about the system’s inability to function in the face of various hardware and/or software failures might lead to a risk theme about insufficient attention to backup capability or providing high availability. </a:t>
          </a:r>
          <a:endParaRPr lang="en-US" sz="1900" kern="1200" dirty="0"/>
        </a:p>
      </dsp:txBody>
      <dsp:txXfrm>
        <a:off x="0" y="1362200"/>
        <a:ext cx="8229600" cy="1738800"/>
      </dsp:txXfrm>
    </dsp:sp>
    <dsp:sp modelId="{CBB8FF60-D16E-41BA-B28E-682AAB32D702}">
      <dsp:nvSpPr>
        <dsp:cNvPr id="0" name=""/>
        <dsp:cNvSpPr/>
      </dsp:nvSpPr>
      <dsp:spPr>
        <a:xfrm>
          <a:off x="0" y="3101001"/>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For each risk theme, the evaluation team identifies which of the business drivers listed in step 2 are affected. </a:t>
          </a:r>
          <a:endParaRPr lang="en-US" sz="2400" kern="1200" dirty="0"/>
        </a:p>
      </dsp:txBody>
      <dsp:txXfrm>
        <a:off x="64425" y="3165426"/>
        <a:ext cx="8100750" cy="1190909"/>
      </dsp:txXfrm>
    </dsp:sp>
    <dsp:sp modelId="{49D28A77-6A6B-4636-8D53-877D63BAD140}">
      <dsp:nvSpPr>
        <dsp:cNvPr id="0" name=""/>
        <dsp:cNvSpPr/>
      </dsp:nvSpPr>
      <dsp:spPr>
        <a:xfrm>
          <a:off x="0" y="4420761"/>
          <a:ext cx="8229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This elevates the risks that were uncovered to the attention of management, who cares about the business drivers.</a:t>
          </a:r>
          <a:endParaRPr lang="en-US" sz="1900" kern="1200" dirty="0"/>
        </a:p>
      </dsp:txBody>
      <dsp:txXfrm>
        <a:off x="0" y="4420761"/>
        <a:ext cx="8229600" cy="5961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2BF4-E657-4C48-80DA-5FDA8467AA21}">
      <dsp:nvSpPr>
        <dsp:cNvPr id="0" name=""/>
        <dsp:cNvSpPr/>
      </dsp:nvSpPr>
      <dsp:spPr>
        <a:xfrm>
          <a:off x="0" y="16355"/>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collected information from the evaluation is summarized and presented to stakeholders. </a:t>
          </a:r>
          <a:endParaRPr lang="en-IN" sz="2500" kern="1200"/>
        </a:p>
      </dsp:txBody>
      <dsp:txXfrm>
        <a:off x="48547" y="64902"/>
        <a:ext cx="8132506" cy="897406"/>
      </dsp:txXfrm>
    </dsp:sp>
    <dsp:sp modelId="{D0B08783-BDF7-429F-9D6A-6571D83E4BC1}">
      <dsp:nvSpPr>
        <dsp:cNvPr id="0" name=""/>
        <dsp:cNvSpPr/>
      </dsp:nvSpPr>
      <dsp:spPr>
        <a:xfrm>
          <a:off x="0" y="1082856"/>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following outputs are presented:</a:t>
          </a:r>
          <a:endParaRPr lang="en-US" sz="2500" kern="1200" dirty="0"/>
        </a:p>
      </dsp:txBody>
      <dsp:txXfrm>
        <a:off x="48547" y="1131403"/>
        <a:ext cx="8132506" cy="897406"/>
      </dsp:txXfrm>
    </dsp:sp>
    <dsp:sp modelId="{6A6E30DC-349E-4C4C-AB8F-B868D11EAFE6}">
      <dsp:nvSpPr>
        <dsp:cNvPr id="0" name=""/>
        <dsp:cNvSpPr/>
      </dsp:nvSpPr>
      <dsp:spPr>
        <a:xfrm>
          <a:off x="0" y="2077356"/>
          <a:ext cx="8229600" cy="243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The architectural approaches documented</a:t>
          </a:r>
          <a:endParaRPr lang="en-US" sz="2000" kern="1200" dirty="0"/>
        </a:p>
        <a:p>
          <a:pPr marL="228600" lvl="1" indent="-228600" algn="l" defTabSz="889000">
            <a:lnSpc>
              <a:spcPct val="90000"/>
            </a:lnSpc>
            <a:spcBef>
              <a:spcPct val="0"/>
            </a:spcBef>
            <a:spcAft>
              <a:spcPct val="20000"/>
            </a:spcAft>
            <a:buChar char="•"/>
          </a:pPr>
          <a:r>
            <a:rPr lang="en-US" sz="2000" kern="1200"/>
            <a:t>The set of scenarios and their prioritization from the brainstorming</a:t>
          </a:r>
          <a:endParaRPr lang="en-US" sz="2000" kern="1200" dirty="0"/>
        </a:p>
        <a:p>
          <a:pPr marL="228600" lvl="1" indent="-228600" algn="l" defTabSz="889000">
            <a:lnSpc>
              <a:spcPct val="90000"/>
            </a:lnSpc>
            <a:spcBef>
              <a:spcPct val="0"/>
            </a:spcBef>
            <a:spcAft>
              <a:spcPct val="20000"/>
            </a:spcAft>
            <a:buChar char="•"/>
          </a:pPr>
          <a:r>
            <a:rPr lang="en-US" sz="2000" kern="1200"/>
            <a:t>The utility tree </a:t>
          </a:r>
          <a:endParaRPr lang="en-US" sz="2000" kern="1200" dirty="0"/>
        </a:p>
        <a:p>
          <a:pPr marL="228600" lvl="1" indent="-228600" algn="l" defTabSz="889000">
            <a:lnSpc>
              <a:spcPct val="90000"/>
            </a:lnSpc>
            <a:spcBef>
              <a:spcPct val="0"/>
            </a:spcBef>
            <a:spcAft>
              <a:spcPct val="20000"/>
            </a:spcAft>
            <a:buChar char="•"/>
          </a:pPr>
          <a:r>
            <a:rPr lang="en-US" sz="2000" kern="1200"/>
            <a:t>The risks discovered</a:t>
          </a:r>
          <a:endParaRPr lang="en-US" sz="2000" kern="1200" dirty="0"/>
        </a:p>
        <a:p>
          <a:pPr marL="228600" lvl="1" indent="-228600" algn="l" defTabSz="889000">
            <a:lnSpc>
              <a:spcPct val="90000"/>
            </a:lnSpc>
            <a:spcBef>
              <a:spcPct val="0"/>
            </a:spcBef>
            <a:spcAft>
              <a:spcPct val="20000"/>
            </a:spcAft>
            <a:buChar char="•"/>
          </a:pPr>
          <a:r>
            <a:rPr lang="en-US" sz="2000" kern="1200"/>
            <a:t>The nonrisks documented</a:t>
          </a:r>
          <a:endParaRPr lang="en-US" sz="2000" kern="1200" dirty="0"/>
        </a:p>
        <a:p>
          <a:pPr marL="228600" lvl="1" indent="-228600" algn="l" defTabSz="889000">
            <a:lnSpc>
              <a:spcPct val="90000"/>
            </a:lnSpc>
            <a:spcBef>
              <a:spcPct val="0"/>
            </a:spcBef>
            <a:spcAft>
              <a:spcPct val="20000"/>
            </a:spcAft>
            <a:buChar char="•"/>
          </a:pPr>
          <a:r>
            <a:rPr lang="en-US" sz="2000" kern="1200"/>
            <a:t>The sensitivity points and tradeoff points found</a:t>
          </a:r>
          <a:endParaRPr lang="en-US" sz="2000" kern="1200" dirty="0"/>
        </a:p>
        <a:p>
          <a:pPr marL="228600" lvl="1" indent="-228600" algn="l" defTabSz="889000">
            <a:lnSpc>
              <a:spcPct val="90000"/>
            </a:lnSpc>
            <a:spcBef>
              <a:spcPct val="0"/>
            </a:spcBef>
            <a:spcAft>
              <a:spcPct val="20000"/>
            </a:spcAft>
            <a:buChar char="•"/>
          </a:pPr>
          <a:r>
            <a:rPr lang="en-US" sz="2000" kern="1200"/>
            <a:t>Risk themes and the business drivers threatened by each one</a:t>
          </a:r>
          <a:endParaRPr lang="en-US" sz="2000" kern="1200" dirty="0"/>
        </a:p>
      </dsp:txBody>
      <dsp:txXfrm>
        <a:off x="0" y="2077356"/>
        <a:ext cx="8229600" cy="24322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FA902-CFA5-4506-966A-87833BD776E3}">
      <dsp:nvSpPr>
        <dsp:cNvPr id="0" name=""/>
        <dsp:cNvSpPr/>
      </dsp:nvSpPr>
      <dsp:spPr>
        <a:xfrm>
          <a:off x="0" y="417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ATAM is a substantial undertaking. </a:t>
          </a:r>
          <a:endParaRPr lang="en-IN" sz="1700" kern="1200"/>
        </a:p>
      </dsp:txBody>
      <dsp:txXfrm>
        <a:off x="46360" y="50530"/>
        <a:ext cx="8136880" cy="856959"/>
      </dsp:txXfrm>
    </dsp:sp>
    <dsp:sp modelId="{DFF1BE26-9D81-413E-9119-5E1584CCBCBE}">
      <dsp:nvSpPr>
        <dsp:cNvPr id="0" name=""/>
        <dsp:cNvSpPr/>
      </dsp:nvSpPr>
      <dsp:spPr>
        <a:xfrm>
          <a:off x="0" y="953850"/>
          <a:ext cx="8229600"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It requires some 20 to 30 person-days of effort from an evaluation team, plus even more for the architect and stakeholders. </a:t>
          </a:r>
          <a:endParaRPr lang="en-US" sz="1300" kern="1200" dirty="0"/>
        </a:p>
        <a:p>
          <a:pPr marL="114300" lvl="1" indent="-114300" algn="l" defTabSz="577850">
            <a:lnSpc>
              <a:spcPct val="90000"/>
            </a:lnSpc>
            <a:spcBef>
              <a:spcPct val="0"/>
            </a:spcBef>
            <a:spcAft>
              <a:spcPct val="20000"/>
            </a:spcAft>
            <a:buChar char="•"/>
          </a:pPr>
          <a:r>
            <a:rPr lang="en-US" sz="1300" kern="1200"/>
            <a:t>Investing this amount of time makes sense on a large and costly project, where the risks of making a major mistake in the architecture are unacceptable. </a:t>
          </a:r>
          <a:endParaRPr lang="en-US" sz="1300" kern="1200" dirty="0"/>
        </a:p>
      </dsp:txBody>
      <dsp:txXfrm>
        <a:off x="0" y="953850"/>
        <a:ext cx="8229600" cy="809370"/>
      </dsp:txXfrm>
    </dsp:sp>
    <dsp:sp modelId="{8A55CE9F-905D-4593-AA77-7C31CC75AC0D}">
      <dsp:nvSpPr>
        <dsp:cNvPr id="0" name=""/>
        <dsp:cNvSpPr/>
      </dsp:nvSpPr>
      <dsp:spPr>
        <a:xfrm>
          <a:off x="0" y="176322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have developed a Lightweight Architecture Evaluation method, based on the ATAM, for smaller, less risky projects. </a:t>
          </a:r>
          <a:endParaRPr lang="en-US" sz="1700" kern="1200" dirty="0"/>
        </a:p>
      </dsp:txBody>
      <dsp:txXfrm>
        <a:off x="46360" y="1809580"/>
        <a:ext cx="8136880" cy="856959"/>
      </dsp:txXfrm>
    </dsp:sp>
    <dsp:sp modelId="{C9981CAF-E3D8-4FEB-A321-FF997DB9C358}">
      <dsp:nvSpPr>
        <dsp:cNvPr id="0" name=""/>
        <dsp:cNvSpPr/>
      </dsp:nvSpPr>
      <dsp:spPr>
        <a:xfrm>
          <a:off x="0" y="2712899"/>
          <a:ext cx="82296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May take place in a single day, or even a half-day meeting. </a:t>
          </a:r>
          <a:endParaRPr lang="en-US" sz="1300" kern="1200" dirty="0"/>
        </a:p>
        <a:p>
          <a:pPr marL="114300" lvl="1" indent="-114300" algn="l" defTabSz="577850">
            <a:lnSpc>
              <a:spcPct val="90000"/>
            </a:lnSpc>
            <a:spcBef>
              <a:spcPct val="0"/>
            </a:spcBef>
            <a:spcAft>
              <a:spcPct val="20000"/>
            </a:spcAft>
            <a:buChar char="•"/>
          </a:pPr>
          <a:r>
            <a:rPr lang="en-US" sz="1300" kern="1200"/>
            <a:t>May be carried out entirely by members internal to the organization. </a:t>
          </a:r>
          <a:endParaRPr lang="en-US" sz="1300" kern="1200" dirty="0"/>
        </a:p>
        <a:p>
          <a:pPr marL="114300" lvl="1" indent="-114300" algn="l" defTabSz="577850">
            <a:lnSpc>
              <a:spcPct val="90000"/>
            </a:lnSpc>
            <a:spcBef>
              <a:spcPct val="0"/>
            </a:spcBef>
            <a:spcAft>
              <a:spcPct val="20000"/>
            </a:spcAft>
            <a:buChar char="•"/>
          </a:pPr>
          <a:r>
            <a:rPr lang="en-US" sz="1300" kern="1200"/>
            <a:t>Of course this lower level of scrutiny and objectivity may not probe the architecture as deeply.</a:t>
          </a:r>
          <a:endParaRPr lang="en-US" sz="1300" kern="1200" dirty="0"/>
        </a:p>
      </dsp:txBody>
      <dsp:txXfrm>
        <a:off x="0" y="2712899"/>
        <a:ext cx="8229600" cy="668609"/>
      </dsp:txXfrm>
    </dsp:sp>
    <dsp:sp modelId="{9298C438-E2DF-4007-9C3C-AF3399266993}">
      <dsp:nvSpPr>
        <dsp:cNvPr id="0" name=""/>
        <dsp:cNvSpPr/>
      </dsp:nvSpPr>
      <dsp:spPr>
        <a:xfrm>
          <a:off x="0" y="338151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Because the participants are all internal to the organization and fewer in number than for the ATAM, giving everyone their say and achieving a shared understanding takes much less time. </a:t>
          </a:r>
        </a:p>
      </dsp:txBody>
      <dsp:txXfrm>
        <a:off x="46360" y="3427870"/>
        <a:ext cx="8136880" cy="856959"/>
      </dsp:txXfrm>
    </dsp:sp>
    <dsp:sp modelId="{448939C5-5A5A-4A23-90FF-9D6529BAB34A}">
      <dsp:nvSpPr>
        <dsp:cNvPr id="0" name=""/>
        <dsp:cNvSpPr/>
      </dsp:nvSpPr>
      <dsp:spPr>
        <a:xfrm>
          <a:off x="0" y="4380149"/>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steps and phases of a Lightweight Architecture Evaluation can be carried out more quickly. </a:t>
          </a:r>
          <a:endParaRPr lang="en-US" sz="1700" kern="1200" dirty="0"/>
        </a:p>
      </dsp:txBody>
      <dsp:txXfrm>
        <a:off x="46360" y="4426509"/>
        <a:ext cx="8136880" cy="85695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E50B5-7005-4A35-869B-6C45E5BC929D}">
      <dsp:nvSpPr>
        <dsp:cNvPr id="0" name=""/>
        <dsp:cNvSpPr/>
      </dsp:nvSpPr>
      <dsp:spPr>
        <a:xfrm>
          <a:off x="0" y="19053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If a system is important enough for you to explicitly design its architecture, then that architecture should be evaluated. </a:t>
          </a:r>
          <a:endParaRPr lang="en-IN" sz="1900" kern="1200" dirty="0"/>
        </a:p>
      </dsp:txBody>
      <dsp:txXfrm>
        <a:off x="36896" y="227435"/>
        <a:ext cx="8155808" cy="682028"/>
      </dsp:txXfrm>
    </dsp:sp>
    <dsp:sp modelId="{19414B93-A140-4957-9B66-74EF1320CA9A}">
      <dsp:nvSpPr>
        <dsp:cNvPr id="0" name=""/>
        <dsp:cNvSpPr/>
      </dsp:nvSpPr>
      <dsp:spPr>
        <a:xfrm>
          <a:off x="0" y="100107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number of evaluations and the extent of each evaluation may vary from project to project. </a:t>
          </a:r>
        </a:p>
      </dsp:txBody>
      <dsp:txXfrm>
        <a:off x="36896" y="1037975"/>
        <a:ext cx="8155808" cy="682028"/>
      </dsp:txXfrm>
    </dsp:sp>
    <dsp:sp modelId="{22C4543B-BE26-400B-9770-755662E5A19F}">
      <dsp:nvSpPr>
        <dsp:cNvPr id="0" name=""/>
        <dsp:cNvSpPr/>
      </dsp:nvSpPr>
      <dsp:spPr>
        <a:xfrm>
          <a:off x="0" y="1756899"/>
          <a:ext cx="82296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 designer should perform an evaluation during the process of making an important decision. </a:t>
          </a:r>
        </a:p>
        <a:p>
          <a:pPr marL="114300" lvl="1" indent="-114300" algn="l" defTabSz="666750">
            <a:lnSpc>
              <a:spcPct val="90000"/>
            </a:lnSpc>
            <a:spcBef>
              <a:spcPct val="0"/>
            </a:spcBef>
            <a:spcAft>
              <a:spcPct val="20000"/>
            </a:spcAft>
            <a:buChar char="•"/>
          </a:pPr>
          <a:r>
            <a:rPr lang="en-US" sz="1500" kern="1200" dirty="0"/>
            <a:t>Lightweight evaluations can be performed several times during a project as a peer review exercise. </a:t>
          </a:r>
        </a:p>
      </dsp:txBody>
      <dsp:txXfrm>
        <a:off x="0" y="1756899"/>
        <a:ext cx="8229600" cy="52112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0DA05-7D7C-49F1-BA62-9D72143193F1}">
      <dsp:nvSpPr>
        <dsp:cNvPr id="0" name=""/>
        <dsp:cNvSpPr/>
      </dsp:nvSpPr>
      <dsp:spPr>
        <a:xfrm>
          <a:off x="0" y="179257"/>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sp:txBody>
      <dsp:txXfrm>
        <a:off x="71850" y="251107"/>
        <a:ext cx="8085900" cy="1328160"/>
      </dsp:txXfrm>
    </dsp:sp>
    <dsp:sp modelId="{BAE62C97-69C5-4AED-BDB1-FA23907B889A}">
      <dsp:nvSpPr>
        <dsp:cNvPr id="0" name=""/>
        <dsp:cNvSpPr/>
      </dsp:nvSpPr>
      <dsp:spPr>
        <a:xfrm>
          <a:off x="0" y="1700077"/>
          <a:ext cx="8229600" cy="7416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Lightweight Architecture Evaluation, based on the ATAM, provides an inexpensive, low-ceremony architecture evaluation that can be carried out in an afternoon.</a:t>
          </a:r>
        </a:p>
      </dsp:txBody>
      <dsp:txXfrm>
        <a:off x="36203" y="1736280"/>
        <a:ext cx="8157194" cy="669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E355C-E2E5-4A6D-8FA2-EF977641D31A}">
      <dsp:nvSpPr>
        <dsp:cNvPr id="0" name=""/>
        <dsp:cNvSpPr/>
      </dsp:nvSpPr>
      <dsp:spPr>
        <a:xfrm>
          <a:off x="0" y="5195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time the designer makes a key design decision or completes a design milestone, the chosen and competing alternatives should be evaluated.</a:t>
          </a:r>
          <a:endParaRPr lang="en-IN" sz="1900" kern="1200"/>
        </a:p>
      </dsp:txBody>
      <dsp:txXfrm>
        <a:off x="36896" y="88846"/>
        <a:ext cx="8155808" cy="682028"/>
      </dsp:txXfrm>
    </dsp:sp>
    <dsp:sp modelId="{A28131ED-C679-4365-8836-664E45B4EAEA}">
      <dsp:nvSpPr>
        <dsp:cNvPr id="0" name=""/>
        <dsp:cNvSpPr/>
      </dsp:nvSpPr>
      <dsp:spPr>
        <a:xfrm>
          <a:off x="0" y="86249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Evaluation by the designer is the “test” part of the “generate-and-test” approach to architecture design.</a:t>
          </a:r>
          <a:endParaRPr lang="en-US" sz="1900" kern="1200" dirty="0"/>
        </a:p>
      </dsp:txBody>
      <dsp:txXfrm>
        <a:off x="36896" y="899386"/>
        <a:ext cx="8155808" cy="682028"/>
      </dsp:txXfrm>
    </dsp:sp>
    <dsp:sp modelId="{BCCAF205-8AC6-4015-941C-729431464F81}">
      <dsp:nvSpPr>
        <dsp:cNvPr id="0" name=""/>
        <dsp:cNvSpPr/>
      </dsp:nvSpPr>
      <dsp:spPr>
        <a:xfrm>
          <a:off x="0" y="1673031"/>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much analysis? This depends on the importance of the decision.  Factors include:</a:t>
          </a:r>
          <a:endParaRPr lang="en-US" sz="1900" kern="1200" dirty="0"/>
        </a:p>
      </dsp:txBody>
      <dsp:txXfrm>
        <a:off x="36896" y="1709927"/>
        <a:ext cx="8155808" cy="682028"/>
      </dsp:txXfrm>
    </dsp:sp>
    <dsp:sp modelId="{CC6CAB17-1B09-4B3A-A1BD-85571AC8932B}">
      <dsp:nvSpPr>
        <dsp:cNvPr id="0" name=""/>
        <dsp:cNvSpPr/>
      </dsp:nvSpPr>
      <dsp:spPr>
        <a:xfrm>
          <a:off x="0" y="2428851"/>
          <a:ext cx="8229600" cy="204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a:t>The importance of the decision</a:t>
          </a:r>
          <a:r>
            <a:rPr lang="en-US" sz="1500" kern="1200"/>
            <a:t>. The more important the decision, the more care should be taken in making it and making sure it’s right.</a:t>
          </a:r>
          <a:endParaRPr lang="en-US" sz="1500" kern="1200" dirty="0"/>
        </a:p>
        <a:p>
          <a:pPr marL="114300" lvl="1" indent="-114300" algn="l" defTabSz="666750">
            <a:lnSpc>
              <a:spcPct val="90000"/>
            </a:lnSpc>
            <a:spcBef>
              <a:spcPct val="0"/>
            </a:spcBef>
            <a:spcAft>
              <a:spcPct val="20000"/>
            </a:spcAft>
            <a:buChar char="•"/>
          </a:pPr>
          <a:r>
            <a:rPr lang="en-US" sz="1500" i="1" kern="1200"/>
            <a:t>The number of potential alternatives.</a:t>
          </a:r>
          <a:r>
            <a:rPr lang="en-US" sz="1500" kern="1200"/>
            <a:t> The more alternatives, the more time could be spent in evaluating them. Try to eliminate alternatives quickly so that the number of viable potential alternatives is small.</a:t>
          </a:r>
          <a:endParaRPr lang="en-US" sz="1500" kern="1200" dirty="0"/>
        </a:p>
        <a:p>
          <a:pPr marL="114300" lvl="1" indent="-114300" algn="l" defTabSz="666750">
            <a:lnSpc>
              <a:spcPct val="90000"/>
            </a:lnSpc>
            <a:spcBef>
              <a:spcPct val="0"/>
            </a:spcBef>
            <a:spcAft>
              <a:spcPct val="20000"/>
            </a:spcAft>
            <a:buChar char="•"/>
          </a:pPr>
          <a:r>
            <a:rPr lang="en-US" sz="1500" i="1" kern="1200" dirty="0"/>
            <a:t>Good enough as opposed to perfect.</a:t>
          </a:r>
          <a:r>
            <a:rPr lang="en-US" sz="1500" kern="1200"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sp:txBody>
      <dsp:txXfrm>
        <a:off x="0" y="2428851"/>
        <a:ext cx="8229600" cy="2045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86FC-212F-48BF-A54C-8D22133AD462}">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Architectural designs can be peer reviewed, just as code can. </a:t>
          </a:r>
          <a:endParaRPr lang="en-IN" sz="2100" kern="1200"/>
        </a:p>
      </dsp:txBody>
      <dsp:txXfrm rot="5400000">
        <a:off x="1005" y="905192"/>
        <a:ext cx="2611933" cy="2715578"/>
      </dsp:txXfrm>
    </dsp:sp>
    <dsp:sp modelId="{43F30DF6-AAB3-4C3E-BAD3-F2A50F6CC84C}">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 peer review can be carried out at any point of the design process where a candidate architecture, or at least a coherent reviewable part of one, exists. </a:t>
          </a:r>
          <a:endParaRPr lang="en-US" sz="2100" kern="1200" dirty="0"/>
        </a:p>
      </dsp:txBody>
      <dsp:txXfrm rot="5400000">
        <a:off x="2808832" y="905192"/>
        <a:ext cx="2611933" cy="2715578"/>
      </dsp:txXfrm>
    </dsp:sp>
    <dsp:sp modelId="{9B10F25B-459B-4F2E-8F68-26506AA40EB8}">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Allocate at least several hours and possibly half a day. </a:t>
          </a:r>
          <a:endParaRPr lang="en-US" sz="2100" kern="1200" dirty="0"/>
        </a:p>
      </dsp:txBody>
      <dsp:txXfrm rot="5400000">
        <a:off x="5616661" y="905192"/>
        <a:ext cx="2611933" cy="2715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C3DF9-4231-4070-BB28-1E8888EBB084}">
      <dsp:nvSpPr>
        <dsp:cNvPr id="0" name=""/>
        <dsp:cNvSpPr/>
      </dsp:nvSpPr>
      <dsp:spPr>
        <a:xfrm>
          <a:off x="0" y="423585"/>
          <a:ext cx="8229600"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reviewers determine a number of quality attribute scenarios to drive the review.</a:t>
          </a:r>
          <a:r>
            <a:rPr lang="en-US" sz="1400" kern="1200" dirty="0"/>
            <a:t> These scenarios can be developed by the review team or by additional stakeholders.</a:t>
          </a:r>
        </a:p>
      </dsp:txBody>
      <dsp:txXfrm>
        <a:off x="0" y="423585"/>
        <a:ext cx="8229600" cy="793800"/>
      </dsp:txXfrm>
    </dsp:sp>
    <dsp:sp modelId="{F30FFC38-361D-4E1A-AED9-D2517B27AD00}">
      <dsp:nvSpPr>
        <dsp:cNvPr id="0" name=""/>
        <dsp:cNvSpPr/>
      </dsp:nvSpPr>
      <dsp:spPr>
        <a:xfrm>
          <a:off x="411480" y="21694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a:t>
          </a:r>
          <a:r>
            <a:rPr lang="en-IN" sz="1400" kern="1200" dirty="0"/>
            <a:t>1</a:t>
          </a:r>
        </a:p>
      </dsp:txBody>
      <dsp:txXfrm>
        <a:off x="431655" y="237120"/>
        <a:ext cx="5720370" cy="372930"/>
      </dsp:txXfrm>
    </dsp:sp>
    <dsp:sp modelId="{9EEEB99A-6344-4A2A-B6DF-A484C7B56C03}">
      <dsp:nvSpPr>
        <dsp:cNvPr id="0" name=""/>
        <dsp:cNvSpPr/>
      </dsp:nvSpPr>
      <dsp:spPr>
        <a:xfrm>
          <a:off x="0" y="149962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architect presents the portion of the architecture to be evaluated. </a:t>
          </a:r>
          <a:r>
            <a:rPr lang="en-US" sz="1400" kern="1200" dirty="0"/>
            <a:t>The reviewers individually ensure that they understand the architecture. Questions at this point are specifically for understanding.</a:t>
          </a:r>
        </a:p>
      </dsp:txBody>
      <dsp:txXfrm>
        <a:off x="0" y="1499625"/>
        <a:ext cx="8229600" cy="992250"/>
      </dsp:txXfrm>
    </dsp:sp>
    <dsp:sp modelId="{46517864-70C0-448D-8D3A-2BAF461B1489}">
      <dsp:nvSpPr>
        <dsp:cNvPr id="0" name=""/>
        <dsp:cNvSpPr/>
      </dsp:nvSpPr>
      <dsp:spPr>
        <a:xfrm>
          <a:off x="411480" y="129298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2</a:t>
          </a:r>
        </a:p>
      </dsp:txBody>
      <dsp:txXfrm>
        <a:off x="431655" y="1313160"/>
        <a:ext cx="5720370" cy="372930"/>
      </dsp:txXfrm>
    </dsp:sp>
    <dsp:sp modelId="{D5A141D0-CEA8-46DB-B7BC-8498D242CB2C}">
      <dsp:nvSpPr>
        <dsp:cNvPr id="0" name=""/>
        <dsp:cNvSpPr/>
      </dsp:nvSpPr>
      <dsp:spPr>
        <a:xfrm>
          <a:off x="0" y="277411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For each scenario, the designer walks through the architecture and explains how the scenario is satisfied.</a:t>
          </a:r>
          <a:r>
            <a:rPr lang="en-US" sz="1400" kern="1200" dirty="0"/>
            <a:t> The reviewers ask questions to determine (a) that the scenario is, in fact, satisfied and (b) whether any of the other scenarios being considered will not be satisfied.</a:t>
          </a:r>
        </a:p>
      </dsp:txBody>
      <dsp:txXfrm>
        <a:off x="0" y="2774115"/>
        <a:ext cx="8229600" cy="992250"/>
      </dsp:txXfrm>
    </dsp:sp>
    <dsp:sp modelId="{8DA7FAD7-E618-4FB9-896E-6CC898AF4478}">
      <dsp:nvSpPr>
        <dsp:cNvPr id="0" name=""/>
        <dsp:cNvSpPr/>
      </dsp:nvSpPr>
      <dsp:spPr>
        <a:xfrm>
          <a:off x="411480" y="256747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3</a:t>
          </a:r>
        </a:p>
      </dsp:txBody>
      <dsp:txXfrm>
        <a:off x="431655" y="2587650"/>
        <a:ext cx="5720370" cy="372930"/>
      </dsp:txXfrm>
    </dsp:sp>
    <dsp:sp modelId="{B66E5A8F-983F-471C-82E8-D1A65A51517F}">
      <dsp:nvSpPr>
        <dsp:cNvPr id="0" name=""/>
        <dsp:cNvSpPr/>
      </dsp:nvSpPr>
      <dsp:spPr>
        <a:xfrm>
          <a:off x="0" y="404860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Potential problems are captured.</a:t>
          </a:r>
          <a:r>
            <a:rPr lang="en-US" sz="1400" kern="1200" dirty="0"/>
            <a:t>  Real problems must either must be fixed or a decision must be explicitly made by the designers and the project manager that they are willing to accept the problems and its probability of occurrence.</a:t>
          </a:r>
        </a:p>
      </dsp:txBody>
      <dsp:txXfrm>
        <a:off x="0" y="4048605"/>
        <a:ext cx="8229600" cy="992250"/>
      </dsp:txXfrm>
    </dsp:sp>
    <dsp:sp modelId="{A208ADF8-8E83-45DF-AC56-405B14C70654}">
      <dsp:nvSpPr>
        <dsp:cNvPr id="0" name=""/>
        <dsp:cNvSpPr/>
      </dsp:nvSpPr>
      <dsp:spPr>
        <a:xfrm>
          <a:off x="411480" y="384196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4</a:t>
          </a:r>
        </a:p>
      </dsp:txBody>
      <dsp:txXfrm>
        <a:off x="431655" y="3862140"/>
        <a:ext cx="57203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3E31F-F41E-4374-A9B8-50B968E7567C}">
      <dsp:nvSpPr>
        <dsp:cNvPr id="0" name=""/>
        <dsp:cNvSpPr/>
      </dsp:nvSpPr>
      <dsp:spPr>
        <a:xfrm>
          <a:off x="0" y="34303"/>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evaluators can cast an objective eye on an architecture. </a:t>
          </a:r>
          <a:endParaRPr lang="en-IN" sz="1800" kern="1200"/>
        </a:p>
      </dsp:txBody>
      <dsp:txXfrm>
        <a:off x="34906" y="69209"/>
        <a:ext cx="8159788" cy="645240"/>
      </dsp:txXfrm>
    </dsp:sp>
    <dsp:sp modelId="{A9B8FDA8-8718-4238-9FDB-E65A009A1A61}">
      <dsp:nvSpPr>
        <dsp:cNvPr id="0" name=""/>
        <dsp:cNvSpPr/>
      </dsp:nvSpPr>
      <dsp:spPr>
        <a:xfrm>
          <a:off x="0" y="801196"/>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is relative; this may mean </a:t>
          </a:r>
          <a:endParaRPr lang="en-US" sz="1800" kern="1200" dirty="0"/>
        </a:p>
      </dsp:txBody>
      <dsp:txXfrm>
        <a:off x="34906" y="836102"/>
        <a:ext cx="8159788" cy="645240"/>
      </dsp:txXfrm>
    </dsp:sp>
    <dsp:sp modelId="{53FAD6DD-1AD1-4AB0-B037-6CD7B102C8FE}">
      <dsp:nvSpPr>
        <dsp:cNvPr id="0" name=""/>
        <dsp:cNvSpPr/>
      </dsp:nvSpPr>
      <dsp:spPr>
        <a:xfrm>
          <a:off x="0" y="1516249"/>
          <a:ext cx="822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outside the development project</a:t>
          </a:r>
          <a:endParaRPr lang="en-US" sz="1400" kern="1200" dirty="0"/>
        </a:p>
        <a:p>
          <a:pPr marL="114300" lvl="1" indent="-114300" algn="l" defTabSz="622300">
            <a:lnSpc>
              <a:spcPct val="90000"/>
            </a:lnSpc>
            <a:spcBef>
              <a:spcPct val="0"/>
            </a:spcBef>
            <a:spcAft>
              <a:spcPct val="20000"/>
            </a:spcAft>
            <a:buChar char="•"/>
          </a:pPr>
          <a:r>
            <a:rPr lang="en-US" sz="1400" kern="1200"/>
            <a:t>outside the business unit where the project resides but within the same company </a:t>
          </a:r>
          <a:endParaRPr lang="en-US" sz="1400" kern="1200" dirty="0"/>
        </a:p>
        <a:p>
          <a:pPr marL="114300" lvl="1" indent="-114300" algn="l" defTabSz="622300">
            <a:lnSpc>
              <a:spcPct val="90000"/>
            </a:lnSpc>
            <a:spcBef>
              <a:spcPct val="0"/>
            </a:spcBef>
            <a:spcAft>
              <a:spcPct val="20000"/>
            </a:spcAft>
            <a:buChar char="•"/>
          </a:pPr>
          <a:r>
            <a:rPr lang="en-US" sz="1400" kern="1200"/>
            <a:t>outside the company altogether. </a:t>
          </a:r>
          <a:endParaRPr lang="en-US" sz="1400" kern="1200" dirty="0"/>
        </a:p>
      </dsp:txBody>
      <dsp:txXfrm>
        <a:off x="0" y="1516249"/>
        <a:ext cx="8229600" cy="726570"/>
      </dsp:txXfrm>
    </dsp:sp>
    <dsp:sp modelId="{399761B5-C221-4BF7-B77C-D9878E0A4FB2}">
      <dsp:nvSpPr>
        <dsp:cNvPr id="0" name=""/>
        <dsp:cNvSpPr/>
      </dsp:nvSpPr>
      <dsp:spPr>
        <a:xfrm>
          <a:off x="0" y="2242819"/>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Outsiders are chosen because they possess specialized knowledge or experience, or long experience successfully evaluating architectures.</a:t>
          </a:r>
          <a:endParaRPr lang="en-US" sz="1800" kern="1200" dirty="0"/>
        </a:p>
      </dsp:txBody>
      <dsp:txXfrm>
        <a:off x="34906" y="2277725"/>
        <a:ext cx="8159788" cy="645240"/>
      </dsp:txXfrm>
    </dsp:sp>
    <dsp:sp modelId="{F83F0B0D-1383-4B91-8DD9-BB5F7CE1A8CD}">
      <dsp:nvSpPr>
        <dsp:cNvPr id="0" name=""/>
        <dsp:cNvSpPr/>
      </dsp:nvSpPr>
      <dsp:spPr>
        <a:xfrm>
          <a:off x="0" y="3009712"/>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Managers tend to be more inclined to listen to problems uncovered by an outside team. </a:t>
          </a:r>
          <a:endParaRPr lang="en-US" sz="1800" kern="1200" dirty="0"/>
        </a:p>
      </dsp:txBody>
      <dsp:txXfrm>
        <a:off x="34906" y="3044618"/>
        <a:ext cx="8159788" cy="645240"/>
      </dsp:txXfrm>
    </dsp:sp>
    <dsp:sp modelId="{A06B0956-0ED2-4C17-B865-93E569889927}">
      <dsp:nvSpPr>
        <dsp:cNvPr id="0" name=""/>
        <dsp:cNvSpPr/>
      </dsp:nvSpPr>
      <dsp:spPr>
        <a:xfrm>
          <a:off x="0" y="3776605"/>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outside team tends to be used to evaluate complete architectures. </a:t>
          </a:r>
          <a:endParaRPr lang="en-US" sz="1800" kern="1200" dirty="0"/>
        </a:p>
      </dsp:txBody>
      <dsp:txXfrm>
        <a:off x="34906" y="3811511"/>
        <a:ext cx="81597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1C6E-263A-429C-AFB2-F75B33BEACD5}">
      <dsp:nvSpPr>
        <dsp:cNvPr id="0" name=""/>
        <dsp:cNvSpPr/>
      </dsp:nvSpPr>
      <dsp:spPr>
        <a:xfrm>
          <a:off x="0" y="1144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artifacts are available?</a:t>
          </a:r>
          <a:endParaRPr lang="en-IN" sz="2100" kern="1200" dirty="0"/>
        </a:p>
      </dsp:txBody>
      <dsp:txXfrm>
        <a:off x="24588" y="139015"/>
        <a:ext cx="8180424" cy="454509"/>
      </dsp:txXfrm>
    </dsp:sp>
    <dsp:sp modelId="{33FA28AE-A108-4B38-8A10-F4988689D3CC}">
      <dsp:nvSpPr>
        <dsp:cNvPr id="0" name=""/>
        <dsp:cNvSpPr/>
      </dsp:nvSpPr>
      <dsp:spPr>
        <a:xfrm>
          <a:off x="0" y="61811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a:t>
          </a:r>
          <a:r>
            <a:rPr lang="en-US" sz="1600" kern="1200" dirty="0"/>
            <a:t>To perform an architectural evaluation, there must be an artifact that describes the architecture. </a:t>
          </a:r>
          <a:endParaRPr lang="en-IN" sz="1600" kern="1200" dirty="0"/>
        </a:p>
      </dsp:txBody>
      <dsp:txXfrm>
        <a:off x="0" y="618112"/>
        <a:ext cx="8229600" cy="499904"/>
      </dsp:txXfrm>
    </dsp:sp>
    <dsp:sp modelId="{876C5A72-FCFF-41C4-BBD4-93F36C495A79}">
      <dsp:nvSpPr>
        <dsp:cNvPr id="0" name=""/>
        <dsp:cNvSpPr/>
      </dsp:nvSpPr>
      <dsp:spPr>
        <a:xfrm>
          <a:off x="0" y="111801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sees the results?</a:t>
          </a:r>
          <a:r>
            <a:rPr lang="en-US" sz="2100" b="1" kern="1200" dirty="0"/>
            <a:t> </a:t>
          </a:r>
          <a:endParaRPr lang="en-US" sz="2100" kern="1200" dirty="0"/>
        </a:p>
      </dsp:txBody>
      <dsp:txXfrm>
        <a:off x="24588" y="1142605"/>
        <a:ext cx="8180424" cy="454509"/>
      </dsp:txXfrm>
    </dsp:sp>
    <dsp:sp modelId="{69EC7149-B1F4-4FA0-843D-4FBE4FF7215D}">
      <dsp:nvSpPr>
        <dsp:cNvPr id="0" name=""/>
        <dsp:cNvSpPr/>
      </dsp:nvSpPr>
      <dsp:spPr>
        <a:xfrm>
          <a:off x="0" y="162170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Some evaluations are performed with the full knowledge and participation of all of the stakeholders. Others are performed more privately.</a:t>
          </a:r>
        </a:p>
      </dsp:txBody>
      <dsp:txXfrm>
        <a:off x="0" y="1621702"/>
        <a:ext cx="8229600" cy="499904"/>
      </dsp:txXfrm>
    </dsp:sp>
    <dsp:sp modelId="{D24D67DF-3C48-44D4-A26C-9D0BBA1134AE}">
      <dsp:nvSpPr>
        <dsp:cNvPr id="0" name=""/>
        <dsp:cNvSpPr/>
      </dsp:nvSpPr>
      <dsp:spPr>
        <a:xfrm>
          <a:off x="0" y="212160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performs the evaluation?</a:t>
          </a:r>
          <a:endParaRPr lang="en-US" sz="2100" kern="1200" dirty="0"/>
        </a:p>
      </dsp:txBody>
      <dsp:txXfrm>
        <a:off x="24588" y="2146195"/>
        <a:ext cx="8180424" cy="454509"/>
      </dsp:txXfrm>
    </dsp:sp>
    <dsp:sp modelId="{62E41817-3CCD-4688-A3D5-6698D6A23B24}">
      <dsp:nvSpPr>
        <dsp:cNvPr id="0" name=""/>
        <dsp:cNvSpPr/>
      </dsp:nvSpPr>
      <dsp:spPr>
        <a:xfrm>
          <a:off x="0" y="262529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Evaluations can be carried out by an individual or a team.</a:t>
          </a:r>
        </a:p>
      </dsp:txBody>
      <dsp:txXfrm>
        <a:off x="0" y="2625292"/>
        <a:ext cx="8229600" cy="347760"/>
      </dsp:txXfrm>
    </dsp:sp>
    <dsp:sp modelId="{2474A3DB-A893-4C0A-8547-51304573C07B}">
      <dsp:nvSpPr>
        <dsp:cNvPr id="0" name=""/>
        <dsp:cNvSpPr/>
      </dsp:nvSpPr>
      <dsp:spPr>
        <a:xfrm>
          <a:off x="0" y="2973052"/>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Which stakeholders will participate?</a:t>
          </a:r>
          <a:r>
            <a:rPr lang="en-US" sz="2100" b="1" kern="1200" dirty="0"/>
            <a:t> </a:t>
          </a:r>
          <a:endParaRPr lang="en-US" sz="2100" kern="1200" dirty="0"/>
        </a:p>
      </dsp:txBody>
      <dsp:txXfrm>
        <a:off x="24588" y="2997640"/>
        <a:ext cx="8180424" cy="454509"/>
      </dsp:txXfrm>
    </dsp:sp>
    <dsp:sp modelId="{E9493A19-12AC-4C12-9CCE-4C836B44755F}">
      <dsp:nvSpPr>
        <dsp:cNvPr id="0" name=""/>
        <dsp:cNvSpPr/>
      </dsp:nvSpPr>
      <dsp:spPr>
        <a:xfrm>
          <a:off x="0" y="3476737"/>
          <a:ext cx="8229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 evaluation process should provide a method to elicit the goals and concerns that the important stakeholders have regarding the system. Identifying the individuals who are needed and assuring their participation in the evaluation is critical.</a:t>
          </a:r>
        </a:p>
      </dsp:txBody>
      <dsp:txXfrm>
        <a:off x="0" y="3476737"/>
        <a:ext cx="8229600" cy="738990"/>
      </dsp:txXfrm>
    </dsp:sp>
    <dsp:sp modelId="{1D197F1A-4661-4D0B-B87A-2A54872FC0B1}">
      <dsp:nvSpPr>
        <dsp:cNvPr id="0" name=""/>
        <dsp:cNvSpPr/>
      </dsp:nvSpPr>
      <dsp:spPr>
        <a:xfrm>
          <a:off x="0" y="42157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are the business goals?</a:t>
          </a:r>
          <a:endParaRPr lang="en-US" sz="2100" kern="1200" dirty="0"/>
        </a:p>
      </dsp:txBody>
      <dsp:txXfrm>
        <a:off x="24588" y="4240315"/>
        <a:ext cx="8180424" cy="454509"/>
      </dsp:txXfrm>
    </dsp:sp>
    <dsp:sp modelId="{B659CDD3-EA3B-492F-AE8B-CF3BA247F214}">
      <dsp:nvSpPr>
        <dsp:cNvPr id="0" name=""/>
        <dsp:cNvSpPr/>
      </dsp:nvSpPr>
      <dsp:spPr>
        <a:xfrm>
          <a:off x="0" y="471941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 </a:t>
          </a:r>
          <a:r>
            <a:rPr lang="en-US" sz="1600" kern="1200" dirty="0"/>
            <a:t>The evaluation should answer whether the system will satisfy the business goals. </a:t>
          </a:r>
        </a:p>
      </dsp:txBody>
      <dsp:txXfrm>
        <a:off x="0" y="4719412"/>
        <a:ext cx="8229600" cy="347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3DA06-3132-4B57-9804-0CAA2A6C96F1}">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Architecture Tradeoff Analysis Method (ATAM) has been used for over a decade to evaluate software architectures in domains ranging from automotive to financial to defense. </a:t>
          </a:r>
          <a:endParaRPr lang="en-IN" sz="2200" kern="1200" dirty="0"/>
        </a:p>
      </dsp:txBody>
      <dsp:txXfrm>
        <a:off x="1004" y="1087610"/>
        <a:ext cx="3917900" cy="2350740"/>
      </dsp:txXfrm>
    </dsp:sp>
    <dsp:sp modelId="{C1DD0A56-9CDE-4887-AF17-B5BB5ECC4D0F}">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ATAM is designed so that evaluators need not be familiar with the architecture or its business goals, the system need not yet be constructed, and there may be a large number of stakeholders. </a:t>
          </a:r>
          <a:endParaRPr lang="en-US" sz="2200" kern="1200" dirty="0"/>
        </a:p>
      </dsp:txBody>
      <dsp:txXfrm>
        <a:off x="4310695" y="1087610"/>
        <a:ext cx="3917900" cy="2350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82AF-5C3E-4DF2-A208-20EBBCD1F447}">
      <dsp:nvSpPr>
        <dsp:cNvPr id="0" name=""/>
        <dsp:cNvSpPr/>
      </dsp:nvSpPr>
      <dsp:spPr>
        <a:xfrm>
          <a:off x="0" y="317129"/>
          <a:ext cx="8229600" cy="105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External to the project whose architecture is being evaluated. </a:t>
          </a:r>
          <a:endParaRPr lang="en-US" sz="1400" kern="1200" dirty="0"/>
        </a:p>
        <a:p>
          <a:pPr marL="114300" lvl="1" indent="-114300" algn="l" defTabSz="622300">
            <a:lnSpc>
              <a:spcPct val="90000"/>
            </a:lnSpc>
            <a:spcBef>
              <a:spcPct val="0"/>
            </a:spcBef>
            <a:spcAft>
              <a:spcPct val="15000"/>
            </a:spcAft>
            <a:buChar char="•"/>
          </a:pPr>
          <a:r>
            <a:rPr lang="en-US" sz="1400" kern="1200"/>
            <a:t>Three to five people; a single person may adopt several roles in an ATAM. </a:t>
          </a:r>
          <a:endParaRPr lang="en-US" sz="1400" kern="1200" dirty="0"/>
        </a:p>
        <a:p>
          <a:pPr marL="114300" lvl="1" indent="-114300" algn="l" defTabSz="622300">
            <a:lnSpc>
              <a:spcPct val="90000"/>
            </a:lnSpc>
            <a:spcBef>
              <a:spcPct val="0"/>
            </a:spcBef>
            <a:spcAft>
              <a:spcPct val="15000"/>
            </a:spcAft>
            <a:buChar char="•"/>
          </a:pPr>
          <a:r>
            <a:rPr lang="en-US" sz="1400" kern="1200"/>
            <a:t>They need to be recognized as competent, unbiased outsiders. </a:t>
          </a:r>
          <a:endParaRPr lang="en-US" sz="1400" kern="1200" dirty="0"/>
        </a:p>
      </dsp:txBody>
      <dsp:txXfrm>
        <a:off x="0" y="317129"/>
        <a:ext cx="8229600" cy="1058400"/>
      </dsp:txXfrm>
    </dsp:sp>
    <dsp:sp modelId="{992A39CA-BD54-4318-9F75-2F060742ACA9}">
      <dsp:nvSpPr>
        <dsp:cNvPr id="0" name=""/>
        <dsp:cNvSpPr/>
      </dsp:nvSpPr>
      <dsp:spPr>
        <a:xfrm>
          <a:off x="411480" y="11048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The evaluation team.</a:t>
          </a:r>
          <a:r>
            <a:rPr lang="en-US" sz="1400" kern="1200"/>
            <a:t> </a:t>
          </a:r>
          <a:endParaRPr lang="en-IN" sz="1400" kern="1200"/>
        </a:p>
      </dsp:txBody>
      <dsp:txXfrm>
        <a:off x="431655" y="130664"/>
        <a:ext cx="5720370" cy="372930"/>
      </dsp:txXfrm>
    </dsp:sp>
    <dsp:sp modelId="{184601A4-D57A-4F9F-BFF5-1694C0199448}">
      <dsp:nvSpPr>
        <dsp:cNvPr id="0" name=""/>
        <dsp:cNvSpPr/>
      </dsp:nvSpPr>
      <dsp:spPr>
        <a:xfrm>
          <a:off x="0" y="1657769"/>
          <a:ext cx="8229600" cy="14552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These people are empowered to speak for the development project or have the authority to mandate changes to it. </a:t>
          </a:r>
          <a:endParaRPr lang="en-US" sz="1400" kern="1200" dirty="0"/>
        </a:p>
        <a:p>
          <a:pPr marL="114300" lvl="1" indent="-114300" algn="l" defTabSz="622300">
            <a:lnSpc>
              <a:spcPct val="90000"/>
            </a:lnSpc>
            <a:spcBef>
              <a:spcPct val="0"/>
            </a:spcBef>
            <a:spcAft>
              <a:spcPct val="15000"/>
            </a:spcAft>
            <a:buChar char="•"/>
          </a:pPr>
          <a:r>
            <a:rPr lang="en-US" sz="1400" kern="1200"/>
            <a:t>They usually include the project manager, and if there is an identifiable customer who is footing the bill for the development, he or she may be present (or represented) as well. </a:t>
          </a:r>
          <a:endParaRPr lang="en-US" sz="1400" kern="1200" dirty="0"/>
        </a:p>
        <a:p>
          <a:pPr marL="114300" lvl="1" indent="-114300" algn="l" defTabSz="622300">
            <a:lnSpc>
              <a:spcPct val="90000"/>
            </a:lnSpc>
            <a:spcBef>
              <a:spcPct val="0"/>
            </a:spcBef>
            <a:spcAft>
              <a:spcPct val="15000"/>
            </a:spcAft>
            <a:buChar char="•"/>
          </a:pPr>
          <a:r>
            <a:rPr lang="en-US" sz="1400" kern="1200"/>
            <a:t>The architect is always included – the architect must willingly participate.</a:t>
          </a:r>
          <a:endParaRPr lang="en-US" sz="1400" kern="1200" dirty="0"/>
        </a:p>
      </dsp:txBody>
      <dsp:txXfrm>
        <a:off x="0" y="1657769"/>
        <a:ext cx="8229600" cy="1455299"/>
      </dsp:txXfrm>
    </dsp:sp>
    <dsp:sp modelId="{08E25C7E-3DB9-4D3E-BD3A-D7CDA4EB4B93}">
      <dsp:nvSpPr>
        <dsp:cNvPr id="0" name=""/>
        <dsp:cNvSpPr/>
      </dsp:nvSpPr>
      <dsp:spPr>
        <a:xfrm>
          <a:off x="411480" y="145112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Project decision makers.</a:t>
          </a:r>
          <a:r>
            <a:rPr lang="en-US" sz="1400" kern="1200"/>
            <a:t> </a:t>
          </a:r>
          <a:endParaRPr lang="en-US" sz="1400" kern="1200" dirty="0"/>
        </a:p>
      </dsp:txBody>
      <dsp:txXfrm>
        <a:off x="431655" y="1471304"/>
        <a:ext cx="5720370" cy="372930"/>
      </dsp:txXfrm>
    </dsp:sp>
    <dsp:sp modelId="{21636D2B-1E10-43E8-BF3D-B95B796C4974}">
      <dsp:nvSpPr>
        <dsp:cNvPr id="0" name=""/>
        <dsp:cNvSpPr/>
      </dsp:nvSpPr>
      <dsp:spPr>
        <a:xfrm>
          <a:off x="0" y="3395310"/>
          <a:ext cx="8229600" cy="1675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Stakeholders have a vested interest in the architecture performing as advertised. </a:t>
          </a:r>
          <a:endParaRPr lang="en-US" sz="1400" kern="1200" dirty="0"/>
        </a:p>
        <a:p>
          <a:pPr marL="114300" lvl="1" indent="-114300" algn="l" defTabSz="622300">
            <a:lnSpc>
              <a:spcPct val="90000"/>
            </a:lnSpc>
            <a:spcBef>
              <a:spcPct val="0"/>
            </a:spcBef>
            <a:spcAft>
              <a:spcPct val="15000"/>
            </a:spcAft>
            <a:buChar char="•"/>
          </a:pPr>
          <a:r>
            <a:rPr lang="en-US" sz="1400" kern="1200"/>
            <a:t>Stakeholders include developers, testers, integrators, maintainers, performance engineers, users, builders of systems interacting with the one under consideration, and, possibly, others.</a:t>
          </a:r>
          <a:endParaRPr lang="en-US" sz="1400" kern="1200" dirty="0"/>
        </a:p>
        <a:p>
          <a:pPr marL="114300" lvl="1" indent="-114300" algn="l" defTabSz="622300">
            <a:lnSpc>
              <a:spcPct val="90000"/>
            </a:lnSpc>
            <a:spcBef>
              <a:spcPct val="0"/>
            </a:spcBef>
            <a:spcAft>
              <a:spcPct val="15000"/>
            </a:spcAft>
            <a:buChar char="•"/>
          </a:pPr>
          <a:r>
            <a:rPr lang="en-US" sz="1400" kern="1200"/>
            <a:t>Their job is to articulate the specific quality attribute goals that the architecture should meet. </a:t>
          </a:r>
          <a:endParaRPr lang="en-US" sz="1400" kern="1200" dirty="0"/>
        </a:p>
        <a:p>
          <a:pPr marL="114300" lvl="1" indent="-114300" algn="l" defTabSz="622300">
            <a:lnSpc>
              <a:spcPct val="90000"/>
            </a:lnSpc>
            <a:spcBef>
              <a:spcPct val="0"/>
            </a:spcBef>
            <a:spcAft>
              <a:spcPct val="15000"/>
            </a:spcAft>
            <a:buChar char="•"/>
          </a:pPr>
          <a:r>
            <a:rPr lang="en-US" sz="1400" kern="1200"/>
            <a:t>Expect to enlist 12 to 15 stakeholders for the evaluation of a large enterprise-critical architecture. </a:t>
          </a:r>
          <a:endParaRPr lang="en-US" sz="1400" kern="1200" dirty="0"/>
        </a:p>
      </dsp:txBody>
      <dsp:txXfrm>
        <a:off x="0" y="3395310"/>
        <a:ext cx="8229600" cy="1675800"/>
      </dsp:txXfrm>
    </dsp:sp>
    <dsp:sp modelId="{58EF6419-E74F-4508-8184-EE1A3092475C}">
      <dsp:nvSpPr>
        <dsp:cNvPr id="0" name=""/>
        <dsp:cNvSpPr/>
      </dsp:nvSpPr>
      <dsp:spPr>
        <a:xfrm>
          <a:off x="411480" y="318866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Architecture stakeholders.</a:t>
          </a:r>
          <a:r>
            <a:rPr lang="en-US" sz="1400" kern="1200"/>
            <a:t> </a:t>
          </a:r>
          <a:endParaRPr lang="en-US" sz="1400" kern="1200" dirty="0"/>
        </a:p>
      </dsp:txBody>
      <dsp:txXfrm>
        <a:off x="431655" y="3208844"/>
        <a:ext cx="57203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55D7B-6229-4AE6-B6D7-3FE888016C26}" type="datetimeFigureOut">
              <a:rPr lang="en-US" smtClean="0"/>
              <a:pPr/>
              <a:t>9/1/2023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178C5-23C9-4997-B457-F25B37CBF9B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6" name="Date Placeholder 3">
            <a:extLst>
              <a:ext uri="{FF2B5EF4-FFF2-40B4-BE49-F238E27FC236}">
                <a16:creationId xmlns:a16="http://schemas.microsoft.com/office/drawing/2014/main" id="{23626E49-8849-4502-B4D3-1FD806D9066B}"/>
              </a:ext>
            </a:extLst>
          </p:cNvPr>
          <p:cNvSpPr txBox="1">
            <a:spLocks/>
          </p:cNvSpPr>
          <p:nvPr userDrawn="1"/>
        </p:nvSpPr>
        <p:spPr>
          <a:xfrm>
            <a:off x="457200" y="624840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7" name="Footer Placeholder 4">
            <a:extLst>
              <a:ext uri="{FF2B5EF4-FFF2-40B4-BE49-F238E27FC236}">
                <a16:creationId xmlns:a16="http://schemas.microsoft.com/office/drawing/2014/main" id="{04FA7A2B-627F-4056-8164-D7EF0A135C33}"/>
              </a:ext>
            </a:extLst>
          </p:cNvPr>
          <p:cNvSpPr txBox="1">
            <a:spLocks/>
          </p:cNvSpPr>
          <p:nvPr userDrawn="1"/>
        </p:nvSpPr>
        <p:spPr>
          <a:xfrm>
            <a:off x="3124200" y="62484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SSZG653</a:t>
            </a:r>
            <a:endParaRPr lang="en-US" dirty="0"/>
          </a:p>
        </p:txBody>
      </p:sp>
      <p:sp>
        <p:nvSpPr>
          <p:cNvPr id="8" name="Slide Number Placeholder 5">
            <a:extLst>
              <a:ext uri="{FF2B5EF4-FFF2-40B4-BE49-F238E27FC236}">
                <a16:creationId xmlns:a16="http://schemas.microsoft.com/office/drawing/2014/main" id="{4B1FA057-F07E-496A-BF72-34F6FDA6E849}"/>
              </a:ext>
            </a:extLst>
          </p:cNvPr>
          <p:cNvSpPr txBox="1">
            <a:spLocks/>
          </p:cNvSpPr>
          <p:nvPr userDrawn="1"/>
        </p:nvSpPr>
        <p:spPr>
          <a:xfrm>
            <a:off x="65532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17183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September 2, 2023</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Slide Number Placeholder 5"/>
          <p:cNvSpPr>
            <a:spLocks noGrp="1"/>
          </p:cNvSpPr>
          <p:nvPr>
            <p:ph type="sldNum" sz="quarter" idx="4"/>
          </p:nvPr>
        </p:nvSpPr>
        <p:spPr>
          <a:xfrm>
            <a:off x="8153400" y="6097587"/>
            <a:ext cx="381000" cy="4413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8" name="Date Placeholder 3">
            <a:extLst>
              <a:ext uri="{FF2B5EF4-FFF2-40B4-BE49-F238E27FC236}">
                <a16:creationId xmlns:a16="http://schemas.microsoft.com/office/drawing/2014/main" id="{7C5C1F2E-6E91-45C4-8426-F9F8C41430FA}"/>
              </a:ext>
            </a:extLst>
          </p:cNvPr>
          <p:cNvSpPr>
            <a:spLocks noGrp="1"/>
          </p:cNvSpPr>
          <p:nvPr>
            <p:ph type="dt" sz="half" idx="2"/>
          </p:nvPr>
        </p:nvSpPr>
        <p:spPr>
          <a:xfrm>
            <a:off x="304800" y="617251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September 2, 2023</a:t>
            </a:r>
            <a:endParaRPr lang="en-US" dirty="0"/>
          </a:p>
        </p:txBody>
      </p:sp>
      <p:sp>
        <p:nvSpPr>
          <p:cNvPr id="29" name="Footer Placeholder 4">
            <a:extLst>
              <a:ext uri="{FF2B5EF4-FFF2-40B4-BE49-F238E27FC236}">
                <a16:creationId xmlns:a16="http://schemas.microsoft.com/office/drawing/2014/main" id="{0DD2AA8C-3151-47BF-9DA8-FB03EC5EF0D4}"/>
              </a:ext>
            </a:extLst>
          </p:cNvPr>
          <p:cNvSpPr>
            <a:spLocks noGrp="1"/>
          </p:cNvSpPr>
          <p:nvPr>
            <p:ph type="ftr" sz="quarter" idx="3"/>
          </p:nvPr>
        </p:nvSpPr>
        <p:spPr>
          <a:xfrm>
            <a:off x="3182676" y="6209670"/>
            <a:ext cx="3294324"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Date Placeholder 3">
            <a:extLst>
              <a:ext uri="{FF2B5EF4-FFF2-40B4-BE49-F238E27FC236}">
                <a16:creationId xmlns:a16="http://schemas.microsoft.com/office/drawing/2014/main" id="{E57114A8-75AC-4D58-A1E8-075DE1306FD2}"/>
              </a:ext>
            </a:extLst>
          </p:cNvPr>
          <p:cNvSpPr>
            <a:spLocks noGrp="1"/>
          </p:cNvSpPr>
          <p:nvPr>
            <p:ph type="dt" sz="half" idx="2"/>
          </p:nvPr>
        </p:nvSpPr>
        <p:spPr>
          <a:xfrm>
            <a:off x="457200" y="6277222"/>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September 2, 2023</a:t>
            </a:r>
            <a:endParaRPr lang="en-US" dirty="0"/>
          </a:p>
        </p:txBody>
      </p:sp>
      <p:sp>
        <p:nvSpPr>
          <p:cNvPr id="18" name="Footer Placeholder 4">
            <a:extLst>
              <a:ext uri="{FF2B5EF4-FFF2-40B4-BE49-F238E27FC236}">
                <a16:creationId xmlns:a16="http://schemas.microsoft.com/office/drawing/2014/main" id="{B583160D-80A3-4E4C-9D8B-181E2B3E20AD}"/>
              </a:ext>
            </a:extLst>
          </p:cNvPr>
          <p:cNvSpPr>
            <a:spLocks noGrp="1"/>
          </p:cNvSpPr>
          <p:nvPr>
            <p:ph type="ftr" sz="quarter" idx="3"/>
          </p:nvPr>
        </p:nvSpPr>
        <p:spPr>
          <a:xfrm>
            <a:off x="2929209" y="6277222"/>
            <a:ext cx="3471591"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19" name="Slide Number Placeholder 5">
            <a:extLst>
              <a:ext uri="{FF2B5EF4-FFF2-40B4-BE49-F238E27FC236}">
                <a16:creationId xmlns:a16="http://schemas.microsoft.com/office/drawing/2014/main" id="{4200E0D7-B6E6-45DB-8017-EC6222328718}"/>
              </a:ext>
            </a:extLst>
          </p:cNvPr>
          <p:cNvSpPr>
            <a:spLocks noGrp="1"/>
          </p:cNvSpPr>
          <p:nvPr>
            <p:ph type="sldNum" sz="quarter" idx="4"/>
          </p:nvPr>
        </p:nvSpPr>
        <p:spPr>
          <a:xfrm>
            <a:off x="6553200" y="62772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0" name="Date Placeholder 3">
            <a:extLst>
              <a:ext uri="{FF2B5EF4-FFF2-40B4-BE49-F238E27FC236}">
                <a16:creationId xmlns:a16="http://schemas.microsoft.com/office/drawing/2014/main" id="{EF91372B-DF84-495E-AD90-3E3A47B6D791}"/>
              </a:ext>
            </a:extLst>
          </p:cNvPr>
          <p:cNvSpPr txBox="1">
            <a:spLocks/>
          </p:cNvSpPr>
          <p:nvPr userDrawn="1"/>
        </p:nvSpPr>
        <p:spPr>
          <a:xfrm>
            <a:off x="457200" y="630482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22" name="Slide Number Placeholder 5">
            <a:extLst>
              <a:ext uri="{FF2B5EF4-FFF2-40B4-BE49-F238E27FC236}">
                <a16:creationId xmlns:a16="http://schemas.microsoft.com/office/drawing/2014/main" id="{837F3C66-5336-40F8-98B1-4CFAB8CC561E}"/>
              </a:ext>
            </a:extLst>
          </p:cNvPr>
          <p:cNvSpPr txBox="1">
            <a:spLocks/>
          </p:cNvSpPr>
          <p:nvPr userDrawn="1"/>
        </p:nvSpPr>
        <p:spPr>
          <a:xfrm>
            <a:off x="6553200" y="630482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September 2, 2023</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4913" y="3579674"/>
            <a:ext cx="6019800" cy="1600200"/>
          </a:xfrm>
        </p:spPr>
        <p:txBody>
          <a:bodyPr/>
          <a:lstStyle/>
          <a:p>
            <a:r>
              <a:rPr lang="en-IN" sz="2400" dirty="0"/>
              <a:t>Architecture Evaluation through </a:t>
            </a:r>
            <a:br>
              <a:rPr lang="en-IN" sz="2400" dirty="0"/>
            </a:br>
            <a:r>
              <a:rPr lang="en-IN" sz="2400" dirty="0"/>
              <a:t>             Architecture Trade off Analysis Method</a:t>
            </a:r>
            <a:endParaRPr lang="en-US" sz="2400" dirty="0"/>
          </a:p>
        </p:txBody>
      </p:sp>
      <p:sp>
        <p:nvSpPr>
          <p:cNvPr id="6" name="Content Placeholder 5"/>
          <p:cNvSpPr>
            <a:spLocks noGrp="1"/>
          </p:cNvSpPr>
          <p:nvPr>
            <p:ph sz="quarter" idx="13"/>
          </p:nvPr>
        </p:nvSpPr>
        <p:spPr/>
        <p:txBody>
          <a:bodyPr/>
          <a:lstStyle/>
          <a:p>
            <a:r>
              <a:rPr lang="en-US" dirty="0" err="1"/>
              <a:t>Harvinder</a:t>
            </a:r>
            <a:r>
              <a:rPr lang="en-US" dirty="0"/>
              <a:t> S </a:t>
            </a:r>
            <a:r>
              <a:rPr lang="en-US" dirty="0" err="1"/>
              <a:t>Jabbal</a:t>
            </a:r>
            <a:endParaRPr lang="en-US" dirty="0"/>
          </a:p>
          <a:p>
            <a:r>
              <a:rPr lang="en-US" dirty="0"/>
              <a:t>SEZG651/SSZG653 Software Architectures</a:t>
            </a:r>
          </a:p>
        </p:txBody>
      </p:sp>
      <p:sp>
        <p:nvSpPr>
          <p:cNvPr id="4" name="TextBox 3"/>
          <p:cNvSpPr txBox="1"/>
          <p:nvPr/>
        </p:nvSpPr>
        <p:spPr>
          <a:xfrm>
            <a:off x="5715000" y="228600"/>
            <a:ext cx="3265638" cy="1754326"/>
          </a:xfrm>
          <a:prstGeom prst="rect">
            <a:avLst/>
          </a:prstGeom>
          <a:noFill/>
        </p:spPr>
        <p:txBody>
          <a:bodyPr wrap="none" rtlCol="0">
            <a:spAutoFit/>
          </a:bodyPr>
          <a:lstStyle/>
          <a:p>
            <a:r>
              <a:rPr lang="en-IN" dirty="0"/>
              <a:t>Reference Chapter 21</a:t>
            </a:r>
          </a:p>
          <a:p>
            <a:r>
              <a:rPr lang="en-IN" dirty="0"/>
              <a:t>Software Architecture in Practice</a:t>
            </a:r>
          </a:p>
          <a:p>
            <a:r>
              <a:rPr lang="en-IN" dirty="0"/>
              <a:t>Third Edition</a:t>
            </a:r>
          </a:p>
          <a:p>
            <a:r>
              <a:rPr lang="en-IN" dirty="0"/>
              <a:t>Len Bass</a:t>
            </a:r>
          </a:p>
          <a:p>
            <a:r>
              <a:rPr lang="en-IN"/>
              <a:t>Paul Clements</a:t>
            </a:r>
            <a:endParaRPr lang="en-IN" dirty="0"/>
          </a:p>
          <a:p>
            <a:r>
              <a:rPr lang="en-IN" dirty="0"/>
              <a:t>Rick </a:t>
            </a:r>
            <a:r>
              <a:rPr lang="en-IN" dirty="0" err="1"/>
              <a:t>Kazman</a:t>
            </a:r>
            <a:endParaRPr lang="en-IN"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a:bodyPr>
          <a:lstStyle/>
          <a:p>
            <a:r>
              <a:rPr lang="en-US" dirty="0"/>
              <a:t>Contextual Factors for Evaluation</a:t>
            </a:r>
          </a:p>
        </p:txBody>
      </p:sp>
      <p:sp>
        <p:nvSpPr>
          <p:cNvPr id="8" name="Date Placeholder 7">
            <a:extLst>
              <a:ext uri="{FF2B5EF4-FFF2-40B4-BE49-F238E27FC236}">
                <a16:creationId xmlns:a16="http://schemas.microsoft.com/office/drawing/2014/main" id="{146851EF-CB40-4325-AE3B-15EBA0FCCBD4}"/>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0CD0602E-F869-4161-BF4E-188CBC25159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2491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The Architecture Tradeoff Analysis Method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The Architecture Tradeoff Analysis Method</a:t>
            </a:r>
          </a:p>
        </p:txBody>
      </p:sp>
      <p:sp>
        <p:nvSpPr>
          <p:cNvPr id="8" name="Date Placeholder 7">
            <a:extLst>
              <a:ext uri="{FF2B5EF4-FFF2-40B4-BE49-F238E27FC236}">
                <a16:creationId xmlns:a16="http://schemas.microsoft.com/office/drawing/2014/main" id="{BF50D135-B9EE-4163-9102-0096DC6B2635}"/>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49F6EF7C-59F8-4A50-8415-4288C944B75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37595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Participants in the ATAM</a:t>
            </a:r>
          </a:p>
        </p:txBody>
      </p:sp>
      <p:sp>
        <p:nvSpPr>
          <p:cNvPr id="8" name="Date Placeholder 7">
            <a:extLst>
              <a:ext uri="{FF2B5EF4-FFF2-40B4-BE49-F238E27FC236}">
                <a16:creationId xmlns:a16="http://schemas.microsoft.com/office/drawing/2014/main" id="{387A5FDF-8EEE-4323-AB4B-CF32EA3C0AB6}"/>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CCFAD91E-5E9B-4AA1-85A9-720DC6FE362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515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1447800"/>
            <a:ext cx="8382000" cy="4953000"/>
          </a:xfrm>
        </p:spPr>
        <p:txBody>
          <a:bodyPr>
            <a:noAutofit/>
          </a:bodyPr>
          <a:lstStyle/>
          <a:p>
            <a:pPr fontAlgn="t"/>
            <a:r>
              <a:rPr lang="en-US" sz="1400" b="1" dirty="0"/>
              <a:t>Role</a:t>
            </a:r>
          </a:p>
          <a:p>
            <a:pPr fontAlgn="t"/>
            <a:r>
              <a:rPr lang="en-US" sz="1400" b="1" dirty="0"/>
              <a:t>Responsibilities</a:t>
            </a:r>
          </a:p>
          <a:p>
            <a:pPr fontAlgn="t"/>
            <a:r>
              <a:rPr lang="en-US" sz="1400" dirty="0"/>
              <a:t>Team leader</a:t>
            </a:r>
          </a:p>
          <a:p>
            <a:pPr fontAlgn="t">
              <a:buFont typeface="Arial" pitchFamily="34" charset="0"/>
              <a:buChar char="•"/>
            </a:pPr>
            <a:r>
              <a:rPr lang="en-US" sz="1400" dirty="0"/>
              <a:t>Sets up the evaluation; coordinates with client, making sure client’s needs are met; establishes evaluation contract; forms evaluation team; sees that final report is produced and delivered (although the writing may be delegated)</a:t>
            </a:r>
          </a:p>
          <a:p>
            <a:pPr fontAlgn="t"/>
            <a:r>
              <a:rPr lang="en-US" sz="1400" dirty="0"/>
              <a:t>Evaluation leader</a:t>
            </a:r>
          </a:p>
          <a:p>
            <a:pPr fontAlgn="t">
              <a:buFont typeface="Arial" pitchFamily="34" charset="0"/>
              <a:buChar char="•"/>
            </a:pPr>
            <a:r>
              <a:rPr lang="en-US" sz="1400" dirty="0"/>
              <a:t>Runs evaluation; facilitates elicitation of scenarios; administers scenario selection/prioritization process; facilitates evaluation of scenarios against architecture; facilitates on-site analysis</a:t>
            </a:r>
          </a:p>
          <a:p>
            <a:pPr fontAlgn="t"/>
            <a:r>
              <a:rPr lang="en-US" sz="1400" dirty="0"/>
              <a:t>Scenario scribe</a:t>
            </a:r>
          </a:p>
          <a:p>
            <a:pPr fontAlgn="t">
              <a:buFont typeface="Arial" pitchFamily="34" charset="0"/>
              <a:buChar char="•"/>
            </a:pPr>
            <a:r>
              <a:rPr lang="en-US" sz="1400" dirty="0"/>
              <a:t>Writes scenarios on flipchart or whiteboard during scenario elicitation; captures agreed-on wording of each scenario, halting discussion until exact wording is captured</a:t>
            </a:r>
          </a:p>
          <a:p>
            <a:pPr fontAlgn="t"/>
            <a:r>
              <a:rPr lang="en-US" sz="1400" dirty="0"/>
              <a:t>Proceedings scribe</a:t>
            </a:r>
          </a:p>
          <a:p>
            <a:pPr fontAlgn="t">
              <a:buFont typeface="Arial" pitchFamily="34" charset="0"/>
              <a:buChar char="•"/>
            </a:pPr>
            <a:r>
              <a:rPr lang="en-US" sz="1400" dirty="0"/>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p>
          <a:p>
            <a:pPr fontAlgn="t"/>
            <a:r>
              <a:rPr lang="en-US" sz="1400" dirty="0"/>
              <a:t>Questioner</a:t>
            </a:r>
          </a:p>
          <a:p>
            <a:pPr fontAlgn="t">
              <a:buFont typeface="Arial" pitchFamily="34" charset="0"/>
              <a:buChar char="•"/>
            </a:pPr>
            <a:r>
              <a:rPr lang="en-US" sz="1400" dirty="0"/>
              <a:t>Raises issues of architectural interest, usually related to the quality attributes in which he or she has expertise</a:t>
            </a:r>
          </a:p>
          <a:p>
            <a:endParaRPr lang="en-IN" sz="1400" dirty="0"/>
          </a:p>
        </p:txBody>
      </p:sp>
      <p:sp>
        <p:nvSpPr>
          <p:cNvPr id="7" name="Title 1"/>
          <p:cNvSpPr>
            <a:spLocks noGrp="1"/>
          </p:cNvSpPr>
          <p:nvPr>
            <p:ph sz="quarter" idx="10"/>
          </p:nvPr>
        </p:nvSpPr>
        <p:spPr/>
        <p:txBody>
          <a:bodyPr/>
          <a:lstStyle/>
          <a:p>
            <a:r>
              <a:rPr lang="en-US" dirty="0"/>
              <a:t>ATAM Evaluation Team Roles</a:t>
            </a:r>
          </a:p>
        </p:txBody>
      </p:sp>
      <p:sp>
        <p:nvSpPr>
          <p:cNvPr id="8" name="Date Placeholder 7">
            <a:extLst>
              <a:ext uri="{FF2B5EF4-FFF2-40B4-BE49-F238E27FC236}">
                <a16:creationId xmlns:a16="http://schemas.microsoft.com/office/drawing/2014/main" id="{6E1CDBB9-31E9-4CA8-99F5-8B57B03F2AF8}"/>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32C0152D-07BC-43E7-B467-BE19AC8EF6A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1421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58CF494B-B74B-459C-831C-E8DC0F7BA96E}"/>
              </a:ext>
            </a:extLst>
          </p:cNvPr>
          <p:cNvSpPr>
            <a:spLocks noGrp="1"/>
          </p:cNvSpPr>
          <p:nvPr>
            <p:ph type="dt" sz="half" idx="2"/>
          </p:nvPr>
        </p:nvSpPr>
        <p:spPr/>
        <p:txBody>
          <a:bodyPr/>
          <a:lstStyle/>
          <a:p>
            <a:r>
              <a:rPr lang="en-US"/>
              <a:t>September 2, 2023</a:t>
            </a:r>
            <a:endParaRPr lang="en-US" dirty="0"/>
          </a:p>
        </p:txBody>
      </p:sp>
      <p:sp>
        <p:nvSpPr>
          <p:cNvPr id="8" name="Footer Placeholder 7">
            <a:extLst>
              <a:ext uri="{FF2B5EF4-FFF2-40B4-BE49-F238E27FC236}">
                <a16:creationId xmlns:a16="http://schemas.microsoft.com/office/drawing/2014/main" id="{E9812812-709E-49AE-B4D0-8947210E7D8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DF3C5E3A-9106-4C5D-9B1B-C2FC9E11A9FB}"/>
              </a:ext>
            </a:extLst>
          </p:cNvPr>
          <p:cNvSpPr>
            <a:spLocks noGrp="1"/>
          </p:cNvSpPr>
          <p:nvPr>
            <p:ph type="dt" sz="half" idx="2"/>
          </p:nvPr>
        </p:nvSpPr>
        <p:spPr/>
        <p:txBody>
          <a:bodyPr/>
          <a:lstStyle/>
          <a:p>
            <a:r>
              <a:rPr lang="en-US"/>
              <a:t>September 2, 2023</a:t>
            </a:r>
            <a:endParaRPr lang="en-US" dirty="0"/>
          </a:p>
        </p:txBody>
      </p:sp>
      <p:sp>
        <p:nvSpPr>
          <p:cNvPr id="8" name="Footer Placeholder 7">
            <a:extLst>
              <a:ext uri="{FF2B5EF4-FFF2-40B4-BE49-F238E27FC236}">
                <a16:creationId xmlns:a16="http://schemas.microsoft.com/office/drawing/2014/main" id="{85102B6E-0F01-4DE7-BE8B-F2A2C9E5A8A3}"/>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Intangible Outputs</a:t>
            </a:r>
          </a:p>
        </p:txBody>
      </p:sp>
      <p:sp>
        <p:nvSpPr>
          <p:cNvPr id="8" name="Date Placeholder 7">
            <a:extLst>
              <a:ext uri="{FF2B5EF4-FFF2-40B4-BE49-F238E27FC236}">
                <a16:creationId xmlns:a16="http://schemas.microsoft.com/office/drawing/2014/main" id="{069BC836-4B6D-46A0-AAD2-3AB585C12031}"/>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0737908D-CABB-4787-9E14-14C8B93BA45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7360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97760417"/>
              </p:ext>
            </p:extLst>
          </p:nvPr>
        </p:nvGraphicFramePr>
        <p:xfrm>
          <a:off x="251520" y="1397000"/>
          <a:ext cx="8424936" cy="43027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106234">
                  <a:extLst>
                    <a:ext uri="{9D8B030D-6E8A-4147-A177-3AD203B41FA5}">
                      <a16:colId xmlns:a16="http://schemas.microsoft.com/office/drawing/2014/main" val="20003"/>
                    </a:ext>
                  </a:extLst>
                </a:gridCol>
              </a:tblGrid>
              <a:tr h="370840">
                <a:tc>
                  <a:txBody>
                    <a:bodyPr/>
                    <a:lstStyle/>
                    <a:p>
                      <a:r>
                        <a:rPr lang="en-US" dirty="0"/>
                        <a:t>Phase</a:t>
                      </a:r>
                    </a:p>
                  </a:txBody>
                  <a:tcPr/>
                </a:tc>
                <a:tc>
                  <a:txBody>
                    <a:bodyPr/>
                    <a:lstStyle/>
                    <a:p>
                      <a:r>
                        <a:rPr lang="en-US" dirty="0"/>
                        <a:t>Activity</a:t>
                      </a:r>
                    </a:p>
                  </a:txBody>
                  <a:tcPr/>
                </a:tc>
                <a:tc>
                  <a:txBody>
                    <a:bodyPr/>
                    <a:lstStyle/>
                    <a:p>
                      <a:r>
                        <a:rPr lang="en-US" dirty="0"/>
                        <a:t>Participants</a:t>
                      </a:r>
                    </a:p>
                  </a:txBody>
                  <a:tcPr/>
                </a:tc>
                <a:tc>
                  <a:txBody>
                    <a:bodyPr/>
                    <a:lstStyle/>
                    <a:p>
                      <a:r>
                        <a:rPr lang="en-US" dirty="0"/>
                        <a:t>Typical duration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Partnership and preparation:  Logistics, planning, stakeholder recruitment, team formation</a:t>
                      </a:r>
                    </a:p>
                  </a:txBody>
                  <a:tcPr/>
                </a:tc>
                <a:tc>
                  <a:txBody>
                    <a:bodyPr/>
                    <a:lstStyle/>
                    <a:p>
                      <a:r>
                        <a:rPr lang="en-US" dirty="0"/>
                        <a:t>Evaluation team leadership</a:t>
                      </a:r>
                      <a:r>
                        <a:rPr lang="en-US" baseline="0" dirty="0"/>
                        <a:t> and key project decision-makers</a:t>
                      </a:r>
                      <a:endParaRPr lang="en-US" dirty="0"/>
                    </a:p>
                  </a:txBody>
                  <a:tcPr/>
                </a:tc>
                <a:tc>
                  <a:txBody>
                    <a:bodyPr/>
                    <a:lstStyle/>
                    <a:p>
                      <a:r>
                        <a:rPr lang="en-US" dirty="0"/>
                        <a:t>Proceeds informally as required, perhaps over a few weeks</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Evaluation</a:t>
                      </a:r>
                      <a:r>
                        <a:rPr lang="en-US" baseline="0" dirty="0"/>
                        <a:t>:  Steps 1-6</a:t>
                      </a:r>
                      <a:endParaRPr lang="en-US" dirty="0"/>
                    </a:p>
                  </a:txBody>
                  <a:tcPr/>
                </a:tc>
                <a:tc>
                  <a:txBody>
                    <a:bodyPr/>
                    <a:lstStyle/>
                    <a:p>
                      <a:r>
                        <a:rPr lang="en-US" dirty="0"/>
                        <a:t>Evaluation</a:t>
                      </a:r>
                      <a:r>
                        <a:rPr lang="en-US" baseline="0" dirty="0"/>
                        <a:t> team and project decision-makers</a:t>
                      </a:r>
                      <a:endParaRPr lang="en-US" dirty="0"/>
                    </a:p>
                  </a:txBody>
                  <a:tcPr/>
                </a:tc>
                <a:tc>
                  <a:txBody>
                    <a:bodyPr/>
                    <a:lstStyle/>
                    <a:p>
                      <a:r>
                        <a:rPr lang="en-US" dirty="0"/>
                        <a:t>1-2 days followed by a hiatus of 2-3 weeks</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Evaluation:  Steps 7-9</a:t>
                      </a:r>
                    </a:p>
                  </a:txBody>
                  <a:tcPr/>
                </a:tc>
                <a:tc>
                  <a:txBody>
                    <a:bodyPr/>
                    <a:lstStyle/>
                    <a:p>
                      <a:r>
                        <a:rPr lang="en-US" dirty="0"/>
                        <a:t>Evaluation</a:t>
                      </a:r>
                      <a:r>
                        <a:rPr lang="en-US" baseline="0" dirty="0"/>
                        <a:t> team, project decision makers, stakeholders</a:t>
                      </a:r>
                      <a:endParaRPr lang="en-US" dirty="0"/>
                    </a:p>
                  </a:txBody>
                  <a:tcPr/>
                </a:tc>
                <a:tc>
                  <a:txBody>
                    <a:bodyPr/>
                    <a:lstStyle/>
                    <a:p>
                      <a:r>
                        <a:rPr lang="en-US" dirty="0"/>
                        <a:t>2 days</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Follow-up:  Report generation</a:t>
                      </a:r>
                      <a:r>
                        <a:rPr lang="en-US" baseline="0" dirty="0"/>
                        <a:t> and delivery, process improvement</a:t>
                      </a:r>
                      <a:endParaRPr lang="en-US" dirty="0"/>
                    </a:p>
                  </a:txBody>
                  <a:tcPr/>
                </a:tc>
                <a:tc>
                  <a:txBody>
                    <a:bodyPr/>
                    <a:lstStyle/>
                    <a:p>
                      <a:r>
                        <a:rPr lang="en-US" dirty="0"/>
                        <a:t>Evaluation</a:t>
                      </a:r>
                      <a:r>
                        <a:rPr lang="en-US" baseline="0" dirty="0"/>
                        <a:t> team and evaluation client</a:t>
                      </a:r>
                      <a:endParaRPr lang="en-US" dirty="0"/>
                    </a:p>
                  </a:txBody>
                  <a:tcPr/>
                </a:tc>
                <a:tc>
                  <a:txBody>
                    <a:bodyPr/>
                    <a:lstStyle/>
                    <a:p>
                      <a:r>
                        <a:rPr lang="en-US" dirty="0"/>
                        <a:t>1</a:t>
                      </a:r>
                      <a:r>
                        <a:rPr lang="en-US" baseline="0" dirty="0"/>
                        <a:t> week</a:t>
                      </a:r>
                      <a:endParaRPr lang="en-US" dirty="0"/>
                    </a:p>
                  </a:txBody>
                  <a:tcPr/>
                </a:tc>
                <a:extLst>
                  <a:ext uri="{0D108BD9-81ED-4DB2-BD59-A6C34878D82A}">
                    <a16:rowId xmlns:a16="http://schemas.microsoft.com/office/drawing/2014/main" val="10004"/>
                  </a:ext>
                </a:extLst>
              </a:tr>
            </a:tbl>
          </a:graphicData>
        </a:graphic>
      </p:graphicFrame>
      <p:sp>
        <p:nvSpPr>
          <p:cNvPr id="7" name="Title 1"/>
          <p:cNvSpPr>
            <a:spLocks noGrp="1"/>
          </p:cNvSpPr>
          <p:nvPr>
            <p:ph sz="quarter" idx="10"/>
          </p:nvPr>
        </p:nvSpPr>
        <p:spPr/>
        <p:txBody>
          <a:bodyPr/>
          <a:lstStyle/>
          <a:p>
            <a:r>
              <a:rPr lang="en-US" dirty="0"/>
              <a:t>Phases of the ATAM</a:t>
            </a:r>
          </a:p>
        </p:txBody>
      </p:sp>
      <p:sp>
        <p:nvSpPr>
          <p:cNvPr id="9" name="Date Placeholder 8">
            <a:extLst>
              <a:ext uri="{FF2B5EF4-FFF2-40B4-BE49-F238E27FC236}">
                <a16:creationId xmlns:a16="http://schemas.microsoft.com/office/drawing/2014/main" id="{12C9FB31-00F9-43C7-8DD1-6E0F9881C734}"/>
              </a:ext>
            </a:extLst>
          </p:cNvPr>
          <p:cNvSpPr>
            <a:spLocks noGrp="1"/>
          </p:cNvSpPr>
          <p:nvPr>
            <p:ph type="dt" sz="half" idx="2"/>
          </p:nvPr>
        </p:nvSpPr>
        <p:spPr/>
        <p:txBody>
          <a:bodyPr/>
          <a:lstStyle/>
          <a:p>
            <a:r>
              <a:rPr lang="en-US"/>
              <a:t>September 2, 2023</a:t>
            </a:r>
            <a:endParaRPr lang="en-US" dirty="0"/>
          </a:p>
        </p:txBody>
      </p:sp>
      <p:sp>
        <p:nvSpPr>
          <p:cNvPr id="10" name="Footer Placeholder 9">
            <a:extLst>
              <a:ext uri="{FF2B5EF4-FFF2-40B4-BE49-F238E27FC236}">
                <a16:creationId xmlns:a16="http://schemas.microsoft.com/office/drawing/2014/main" id="{BF339D1A-48AB-4F12-9177-76C0DBB334D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02510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1:  Present the ATAM</a:t>
            </a:r>
          </a:p>
        </p:txBody>
      </p:sp>
      <p:sp>
        <p:nvSpPr>
          <p:cNvPr id="8" name="Date Placeholder 7">
            <a:extLst>
              <a:ext uri="{FF2B5EF4-FFF2-40B4-BE49-F238E27FC236}">
                <a16:creationId xmlns:a16="http://schemas.microsoft.com/office/drawing/2014/main" id="{3F7AC846-8C85-43E8-82A6-4330CB182A75}"/>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A9A86E63-4D0A-4FB7-8D85-1DF9A04A835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5761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SEZG651/ SSZG653 </a:t>
            </a:r>
          </a:p>
          <a:p>
            <a:r>
              <a:rPr lang="en-US" dirty="0"/>
              <a:t>Software Architectures</a:t>
            </a:r>
          </a:p>
          <a:p>
            <a:r>
              <a:rPr lang="en-US" dirty="0"/>
              <a:t>Module 5-CS 06</a:t>
            </a:r>
          </a:p>
        </p:txBody>
      </p:sp>
    </p:spTree>
    <p:extLst>
      <p:ext uri="{BB962C8B-B14F-4D97-AF65-F5344CB8AC3E}">
        <p14:creationId xmlns:p14="http://schemas.microsoft.com/office/powerpoint/2010/main" val="123460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2: Present Business Drivers</a:t>
            </a:r>
          </a:p>
        </p:txBody>
      </p:sp>
      <p:sp>
        <p:nvSpPr>
          <p:cNvPr id="8" name="Date Placeholder 7">
            <a:extLst>
              <a:ext uri="{FF2B5EF4-FFF2-40B4-BE49-F238E27FC236}">
                <a16:creationId xmlns:a16="http://schemas.microsoft.com/office/drawing/2014/main" id="{A931821B-3D1E-4279-AF39-33CFAC4629BA}"/>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1830DA18-AFD1-4B7D-947E-CFF888E550E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70047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447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3:  Present the Architecture</a:t>
            </a:r>
          </a:p>
        </p:txBody>
      </p:sp>
      <p:sp>
        <p:nvSpPr>
          <p:cNvPr id="8" name="Date Placeholder 7">
            <a:extLst>
              <a:ext uri="{FF2B5EF4-FFF2-40B4-BE49-F238E27FC236}">
                <a16:creationId xmlns:a16="http://schemas.microsoft.com/office/drawing/2014/main" id="{92229D5E-3B0E-4816-BDAA-381E633A4A7C}"/>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1B3B0C94-46BA-4275-B98A-B48A4A4FA59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190964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4: Identify Architectural Approaches </a:t>
            </a:r>
          </a:p>
        </p:txBody>
      </p:sp>
      <p:sp>
        <p:nvSpPr>
          <p:cNvPr id="8" name="Date Placeholder 7">
            <a:extLst>
              <a:ext uri="{FF2B5EF4-FFF2-40B4-BE49-F238E27FC236}">
                <a16:creationId xmlns:a16="http://schemas.microsoft.com/office/drawing/2014/main" id="{031DF423-B3FC-48BA-A79D-4C2A9FFE253E}"/>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4AB78195-6713-4D1F-83E7-3433A46ABFA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84662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5: Generate Utility Tree</a:t>
            </a:r>
          </a:p>
        </p:txBody>
      </p:sp>
      <p:sp>
        <p:nvSpPr>
          <p:cNvPr id="8" name="Date Placeholder 7">
            <a:extLst>
              <a:ext uri="{FF2B5EF4-FFF2-40B4-BE49-F238E27FC236}">
                <a16:creationId xmlns:a16="http://schemas.microsoft.com/office/drawing/2014/main" id="{7B8733EF-C7EE-4176-BBEE-09CFE0F6995A}"/>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FBCFDA99-26F6-41ED-8A4D-0C7DCA321A4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3222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Autofit/>
          </a:bodyPr>
          <a:lstStyle/>
          <a:p>
            <a:r>
              <a:rPr lang="en-US" sz="4000" dirty="0"/>
              <a:t>Step 6: Analyze Architectural Approaches</a:t>
            </a:r>
          </a:p>
        </p:txBody>
      </p:sp>
      <p:sp>
        <p:nvSpPr>
          <p:cNvPr id="7" name="Date Placeholder 6">
            <a:extLst>
              <a:ext uri="{FF2B5EF4-FFF2-40B4-BE49-F238E27FC236}">
                <a16:creationId xmlns:a16="http://schemas.microsoft.com/office/drawing/2014/main" id="{3A83B5DC-4AE1-4ED7-B219-601D70C4AACA}"/>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F9F02B83-64AD-481F-9ED6-5AD2071D87EE}"/>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998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dirty="0"/>
          </a:p>
        </p:txBody>
      </p:sp>
      <p:pic>
        <p:nvPicPr>
          <p:cNvPr id="5" name="Picture 4" descr="Bas_fig_21.1_3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862"/>
            <a:ext cx="5588112" cy="6495438"/>
          </a:xfrm>
          <a:prstGeom prst="rect">
            <a:avLst/>
          </a:prstGeom>
        </p:spPr>
      </p:pic>
      <p:sp>
        <p:nvSpPr>
          <p:cNvPr id="8" name="Title 1"/>
          <p:cNvSpPr>
            <a:spLocks noGrp="1"/>
          </p:cNvSpPr>
          <p:nvPr>
            <p:ph sz="quarter" idx="10"/>
          </p:nvPr>
        </p:nvSpPr>
        <p:spPr>
          <a:xfrm>
            <a:off x="5638800" y="685800"/>
            <a:ext cx="3124200" cy="1143000"/>
          </a:xfrm>
        </p:spPr>
        <p:txBody>
          <a:bodyPr>
            <a:normAutofit fontScale="97500"/>
          </a:bodyPr>
          <a:lstStyle/>
          <a:p>
            <a:pPr algn="l"/>
            <a:r>
              <a:rPr lang="en-US" dirty="0"/>
              <a:t>Example of an Analysis</a:t>
            </a:r>
          </a:p>
        </p:txBody>
      </p:sp>
      <p:sp>
        <p:nvSpPr>
          <p:cNvPr id="9" name="Date Placeholder 8">
            <a:extLst>
              <a:ext uri="{FF2B5EF4-FFF2-40B4-BE49-F238E27FC236}">
                <a16:creationId xmlns:a16="http://schemas.microsoft.com/office/drawing/2014/main" id="{C129F43B-6CDE-4436-9033-BFEE4B33EC3D}"/>
              </a:ext>
            </a:extLst>
          </p:cNvPr>
          <p:cNvSpPr>
            <a:spLocks noGrp="1"/>
          </p:cNvSpPr>
          <p:nvPr>
            <p:ph type="dt" sz="half" idx="2"/>
          </p:nvPr>
        </p:nvSpPr>
        <p:spPr/>
        <p:txBody>
          <a:bodyPr/>
          <a:lstStyle/>
          <a:p>
            <a:r>
              <a:rPr lang="en-US"/>
              <a:t>September 2, 2023</a:t>
            </a:r>
            <a:endParaRPr lang="en-US" dirty="0"/>
          </a:p>
        </p:txBody>
      </p:sp>
      <p:sp>
        <p:nvSpPr>
          <p:cNvPr id="10" name="Footer Placeholder 9">
            <a:extLst>
              <a:ext uri="{FF2B5EF4-FFF2-40B4-BE49-F238E27FC236}">
                <a16:creationId xmlns:a16="http://schemas.microsoft.com/office/drawing/2014/main" id="{1C8395B1-4C72-4A78-9E04-692577AD03E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91051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295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sz="quarter" idx="10"/>
          </p:nvPr>
        </p:nvSpPr>
        <p:spPr>
          <a:xfrm>
            <a:off x="381000" y="0"/>
            <a:ext cx="6324600" cy="1143000"/>
          </a:xfrm>
        </p:spPr>
        <p:txBody>
          <a:bodyPr>
            <a:normAutofit fontScale="97500"/>
          </a:bodyPr>
          <a:lstStyle/>
          <a:p>
            <a:r>
              <a:rPr lang="en-US" dirty="0"/>
              <a:t>Step 7:  Brainstorm and Prioritize Scenarios</a:t>
            </a:r>
          </a:p>
        </p:txBody>
      </p:sp>
      <p:sp>
        <p:nvSpPr>
          <p:cNvPr id="6" name="Date Placeholder 5">
            <a:extLst>
              <a:ext uri="{FF2B5EF4-FFF2-40B4-BE49-F238E27FC236}">
                <a16:creationId xmlns:a16="http://schemas.microsoft.com/office/drawing/2014/main" id="{9602765C-1513-472D-9E3B-020B90F41D5D}"/>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FA45A49E-48EE-424E-8F8B-FB437775378D}"/>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61740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990600"/>
          <a:ext cx="8229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8: Analyze Architectural Approaches</a:t>
            </a:r>
          </a:p>
        </p:txBody>
      </p:sp>
      <p:sp>
        <p:nvSpPr>
          <p:cNvPr id="8" name="Date Placeholder 7">
            <a:extLst>
              <a:ext uri="{FF2B5EF4-FFF2-40B4-BE49-F238E27FC236}">
                <a16:creationId xmlns:a16="http://schemas.microsoft.com/office/drawing/2014/main" id="{48CCC91D-217A-496C-9E60-95E004BFAE57}"/>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C4D21C59-5B75-449D-9979-0DCADC36182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7933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5059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2B448BA2-BD49-459B-907C-4EAA6E2E34C4}"/>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346A6004-983B-4EB8-B4F5-3D844BF12E1A}"/>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2829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7D216958-9551-4D8F-8AC8-9F6E6B8A0068}"/>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16FF92E6-3228-4B16-BA3E-0AAFCDCF1BE6}"/>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52936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sz="quarter" idx="10"/>
          </p:nvPr>
        </p:nvSpPr>
        <p:spPr/>
        <p:txBody>
          <a:bodyPr/>
          <a:lstStyle/>
          <a:p>
            <a:r>
              <a:rPr lang="en-US" dirty="0"/>
              <a:t>Chapter Outline</a:t>
            </a:r>
          </a:p>
        </p:txBody>
      </p:sp>
      <p:sp>
        <p:nvSpPr>
          <p:cNvPr id="6" name="Date Placeholder 5">
            <a:extLst>
              <a:ext uri="{FF2B5EF4-FFF2-40B4-BE49-F238E27FC236}">
                <a16:creationId xmlns:a16="http://schemas.microsoft.com/office/drawing/2014/main" id="{406ABD5B-EDA4-4386-A7FE-8149F5CB784A}"/>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62344888-84AA-4A5B-A467-F527755C5490}"/>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86601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Lightweight Architectural Evaluation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2954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Lightweight Architectural Evaluation</a:t>
            </a:r>
          </a:p>
        </p:txBody>
      </p:sp>
      <p:sp>
        <p:nvSpPr>
          <p:cNvPr id="8" name="Date Placeholder 7">
            <a:extLst>
              <a:ext uri="{FF2B5EF4-FFF2-40B4-BE49-F238E27FC236}">
                <a16:creationId xmlns:a16="http://schemas.microsoft.com/office/drawing/2014/main" id="{830E486A-6716-4160-A0D1-50A5BF053C55}"/>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9885F63B-D45E-4F91-868C-EECB0ADBFCC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94180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175368983"/>
              </p:ext>
            </p:extLst>
          </p:nvPr>
        </p:nvGraphicFramePr>
        <p:xfrm>
          <a:off x="179512" y="1340768"/>
          <a:ext cx="8736633" cy="4512372"/>
        </p:xfrm>
        <a:graphic>
          <a:graphicData uri="http://schemas.openxmlformats.org/drawingml/2006/table">
            <a:tbl>
              <a:tblPr firstRow="1" bandRow="1">
                <a:tableStyleId>{5C22544A-7EE6-4342-B048-85BDC9FD1C3A}</a:tableStyleId>
              </a:tblPr>
              <a:tblGrid>
                <a:gridCol w="1728193">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288360">
                  <a:extLst>
                    <a:ext uri="{9D8B030D-6E8A-4147-A177-3AD203B41FA5}">
                      <a16:colId xmlns:a16="http://schemas.microsoft.com/office/drawing/2014/main" val="20002"/>
                    </a:ext>
                  </a:extLst>
                </a:gridCol>
              </a:tblGrid>
              <a:tr h="298756">
                <a:tc>
                  <a:txBody>
                    <a:bodyPr/>
                    <a:lstStyle/>
                    <a:p>
                      <a:r>
                        <a:rPr lang="en-US" sz="1400" dirty="0"/>
                        <a:t>Step</a:t>
                      </a:r>
                    </a:p>
                  </a:txBody>
                  <a:tcPr/>
                </a:tc>
                <a:tc>
                  <a:txBody>
                    <a:bodyPr/>
                    <a:lstStyle/>
                    <a:p>
                      <a:r>
                        <a:rPr lang="en-US" sz="1400" dirty="0"/>
                        <a:t>Time</a:t>
                      </a:r>
                    </a:p>
                  </a:txBody>
                  <a:tcPr/>
                </a:tc>
                <a:tc>
                  <a:txBody>
                    <a:bodyPr/>
                    <a:lstStyle/>
                    <a:p>
                      <a:r>
                        <a:rPr lang="en-US" sz="1400" dirty="0"/>
                        <a:t>Notes</a:t>
                      </a:r>
                    </a:p>
                  </a:txBody>
                  <a:tcPr/>
                </a:tc>
                <a:extLst>
                  <a:ext uri="{0D108BD9-81ED-4DB2-BD59-A6C34878D82A}">
                    <a16:rowId xmlns:a16="http://schemas.microsoft.com/office/drawing/2014/main" val="10000"/>
                  </a:ext>
                </a:extLst>
              </a:tr>
              <a:tr h="343272">
                <a:tc>
                  <a:txBody>
                    <a:bodyPr/>
                    <a:lstStyle/>
                    <a:p>
                      <a:r>
                        <a:rPr lang="en-US" sz="1200" dirty="0">
                          <a:latin typeface="+mn-lt"/>
                        </a:rPr>
                        <a:t>1. Present the ATAM</a:t>
                      </a:r>
                    </a:p>
                  </a:txBody>
                  <a:tcPr/>
                </a:tc>
                <a:tc>
                  <a:txBody>
                    <a:bodyPr/>
                    <a:lstStyle/>
                    <a:p>
                      <a:r>
                        <a:rPr lang="en-US" sz="1200" dirty="0">
                          <a:latin typeface="+mn-lt"/>
                        </a:rPr>
                        <a:t>0 hours</a:t>
                      </a:r>
                    </a:p>
                  </a:txBody>
                  <a:tcPr/>
                </a:tc>
                <a:tc>
                  <a:txBody>
                    <a:bodyPr/>
                    <a:lstStyle/>
                    <a:p>
                      <a:r>
                        <a:rPr lang="en-US" sz="1200" dirty="0">
                          <a:latin typeface="+mn-lt"/>
                        </a:rPr>
                        <a:t>Participants already familiar with process.</a:t>
                      </a:r>
                    </a:p>
                  </a:txBody>
                  <a:tcPr/>
                </a:tc>
                <a:extLst>
                  <a:ext uri="{0D108BD9-81ED-4DB2-BD59-A6C34878D82A}">
                    <a16:rowId xmlns:a16="http://schemas.microsoft.com/office/drawing/2014/main" val="10001"/>
                  </a:ext>
                </a:extLst>
              </a:tr>
              <a:tr h="488608">
                <a:tc>
                  <a:txBody>
                    <a:bodyPr/>
                    <a:lstStyle/>
                    <a:p>
                      <a:r>
                        <a:rPr lang="en-US" sz="1200" dirty="0">
                          <a:latin typeface="+mn-lt"/>
                        </a:rPr>
                        <a:t>2. Present business</a:t>
                      </a:r>
                      <a:r>
                        <a:rPr lang="en-US" sz="1200" baseline="0" dirty="0">
                          <a:latin typeface="+mn-lt"/>
                        </a:rPr>
                        <a:t> drivers</a:t>
                      </a:r>
                      <a:endParaRPr lang="en-US" sz="1200" dirty="0">
                        <a:latin typeface="+mn-lt"/>
                      </a:endParaRP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 brief review ensures that these are fresh in everyone’s mind and that there are no surprises.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2"/>
                  </a:ext>
                </a:extLst>
              </a:tr>
              <a:tr h="488608">
                <a:tc>
                  <a:txBody>
                    <a:bodyPr/>
                    <a:lstStyle/>
                    <a:p>
                      <a:r>
                        <a:rPr lang="en-US" sz="1200" dirty="0">
                          <a:latin typeface="+mn-lt"/>
                        </a:rPr>
                        <a:t>3. Present architecture</a:t>
                      </a: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All participants are expected to be familiar with the system. A brief overview of the architecture, using at least module and C&amp;C views, is presented.  1-2 scenarios are traced through these views.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3"/>
                  </a:ext>
                </a:extLst>
              </a:tr>
              <a:tr h="461624">
                <a:tc>
                  <a:txBody>
                    <a:bodyPr/>
                    <a:lstStyle/>
                    <a:p>
                      <a:r>
                        <a:rPr lang="en-US" sz="1200" dirty="0">
                          <a:latin typeface="+mn-lt"/>
                        </a:rPr>
                        <a:t>4. Identify architectural approaches</a:t>
                      </a: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4"/>
                  </a:ext>
                </a:extLst>
              </a:tr>
              <a:tr h="488608">
                <a:tc>
                  <a:txBody>
                    <a:bodyPr/>
                    <a:lstStyle/>
                    <a:p>
                      <a:r>
                        <a:rPr lang="en-US" sz="1200" dirty="0">
                          <a:latin typeface="+mn-lt"/>
                        </a:rPr>
                        <a:t>5. Generate QA</a:t>
                      </a:r>
                      <a:r>
                        <a:rPr lang="en-US" sz="1200" baseline="0" dirty="0">
                          <a:latin typeface="+mn-lt"/>
                        </a:rPr>
                        <a:t> </a:t>
                      </a:r>
                      <a:r>
                        <a:rPr lang="en-US" sz="1200" dirty="0">
                          <a:latin typeface="+mn-lt"/>
                        </a:rPr>
                        <a:t>utility tree</a:t>
                      </a:r>
                    </a:p>
                  </a:txBody>
                  <a:tcPr/>
                </a:tc>
                <a:tc>
                  <a:txBody>
                    <a:bodyPr/>
                    <a:lstStyle/>
                    <a:p>
                      <a:r>
                        <a:rPr lang="en-US" sz="1200" dirty="0">
                          <a:latin typeface="+mn-lt"/>
                        </a:rPr>
                        <a:t>0.5- 1.5</a:t>
                      </a:r>
                      <a:r>
                        <a:rPr lang="en-US" sz="1200" baseline="0" dirty="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Scenarios might exist: part of previous evaluations, part of design, part of requirements elicitation.  Put these in a tree.  Or, a utility tree may already exist.</a:t>
                      </a:r>
                    </a:p>
                  </a:txBody>
                  <a:tcPr/>
                </a:tc>
                <a:extLst>
                  <a:ext uri="{0D108BD9-81ED-4DB2-BD59-A6C34878D82A}">
                    <a16:rowId xmlns:a16="http://schemas.microsoft.com/office/drawing/2014/main" val="10005"/>
                  </a:ext>
                </a:extLst>
              </a:tr>
              <a:tr h="497756">
                <a:tc>
                  <a:txBody>
                    <a:bodyPr/>
                    <a:lstStyle/>
                    <a:p>
                      <a:r>
                        <a:rPr lang="en-US" sz="1200" dirty="0">
                          <a:latin typeface="+mn-lt"/>
                        </a:rPr>
                        <a:t>6. Analyze architectural approaches</a:t>
                      </a:r>
                    </a:p>
                  </a:txBody>
                  <a:tcPr/>
                </a:tc>
                <a:tc>
                  <a:txBody>
                    <a:bodyPr/>
                    <a:lstStyle/>
                    <a:p>
                      <a:r>
                        <a:rPr lang="en-US" sz="1200" dirty="0">
                          <a:latin typeface="+mn-lt"/>
                        </a:rPr>
                        <a:t>2-3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6"/>
                  </a:ext>
                </a:extLst>
              </a:tr>
              <a:tr h="488608">
                <a:tc>
                  <a:txBody>
                    <a:bodyPr/>
                    <a:lstStyle/>
                    <a:p>
                      <a:r>
                        <a:rPr lang="en-US" sz="1200" dirty="0">
                          <a:latin typeface="+mn-lt"/>
                        </a:rPr>
                        <a:t>7. Brainstorm scenarios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can be omitted as the assembled (internal) stakeholders are expected to contribute scenarios expressing their concerns in step 5.</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7"/>
                  </a:ext>
                </a:extLst>
              </a:tr>
              <a:tr h="461880">
                <a:tc>
                  <a:txBody>
                    <a:bodyPr/>
                    <a:lstStyle/>
                    <a:p>
                      <a:r>
                        <a:rPr lang="en-US" sz="1200" dirty="0">
                          <a:latin typeface="+mn-lt"/>
                        </a:rPr>
                        <a:t>8. Analyze architectural approaches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is also omitted, since all analysis is done in step 6.</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8"/>
                  </a:ext>
                </a:extLst>
              </a:tr>
              <a:tr h="488608">
                <a:tc>
                  <a:txBody>
                    <a:bodyPr/>
                    <a:lstStyle/>
                    <a:p>
                      <a:r>
                        <a:rPr lang="en-US" sz="1200" dirty="0">
                          <a:latin typeface="+mn-lt"/>
                        </a:rPr>
                        <a:t>9.</a:t>
                      </a:r>
                      <a:r>
                        <a:rPr lang="en-US" sz="1200" baseline="0" dirty="0">
                          <a:latin typeface="+mn-lt"/>
                        </a:rPr>
                        <a:t> Present results</a:t>
                      </a:r>
                      <a:endParaRPr lang="en-US" sz="1200" dirty="0">
                        <a:latin typeface="+mn-lt"/>
                      </a:endParaRP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a:t>
                      </a:r>
                      <a:r>
                        <a:rPr lang="en-US" sz="1200" dirty="0" err="1">
                          <a:solidFill>
                            <a:srgbClr val="000000"/>
                          </a:solidFill>
                          <a:effectLst/>
                          <a:latin typeface="+mn-lt"/>
                          <a:ea typeface="SimSun"/>
                        </a:rPr>
                        <a:t>nonrisks</a:t>
                      </a:r>
                      <a:r>
                        <a:rPr lang="en-US" sz="1200" dirty="0">
                          <a:solidFill>
                            <a:srgbClr val="000000"/>
                          </a:solidFill>
                          <a:effectLst/>
                          <a:latin typeface="+mn-lt"/>
                          <a:ea typeface="SimSun"/>
                        </a:rPr>
                        <a:t>,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8" name="Title 1"/>
          <p:cNvSpPr>
            <a:spLocks noGrp="1"/>
          </p:cNvSpPr>
          <p:nvPr>
            <p:ph sz="quarter" idx="10"/>
          </p:nvPr>
        </p:nvSpPr>
        <p:spPr/>
        <p:txBody>
          <a:bodyPr/>
          <a:lstStyle/>
          <a:p>
            <a:r>
              <a:rPr lang="en-US" dirty="0"/>
              <a:t>Typical Agenda: 4-6 Hours</a:t>
            </a:r>
          </a:p>
        </p:txBody>
      </p:sp>
      <p:sp>
        <p:nvSpPr>
          <p:cNvPr id="9" name="Date Placeholder 8">
            <a:extLst>
              <a:ext uri="{FF2B5EF4-FFF2-40B4-BE49-F238E27FC236}">
                <a16:creationId xmlns:a16="http://schemas.microsoft.com/office/drawing/2014/main" id="{EB15D730-91E8-4B70-910B-3064B78FBBAA}"/>
              </a:ext>
            </a:extLst>
          </p:cNvPr>
          <p:cNvSpPr>
            <a:spLocks noGrp="1"/>
          </p:cNvSpPr>
          <p:nvPr>
            <p:ph type="dt" sz="half" idx="2"/>
          </p:nvPr>
        </p:nvSpPr>
        <p:spPr/>
        <p:txBody>
          <a:bodyPr/>
          <a:lstStyle/>
          <a:p>
            <a:r>
              <a:rPr lang="en-US"/>
              <a:t>September 2, 2023</a:t>
            </a:r>
            <a:endParaRPr lang="en-US" dirty="0"/>
          </a:p>
        </p:txBody>
      </p:sp>
      <p:sp>
        <p:nvSpPr>
          <p:cNvPr id="10" name="Footer Placeholder 9">
            <a:extLst>
              <a:ext uri="{FF2B5EF4-FFF2-40B4-BE49-F238E27FC236}">
                <a16:creationId xmlns:a16="http://schemas.microsoft.com/office/drawing/2014/main" id="{64538B33-E405-408A-A906-60ED0F3C08E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5159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246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Summary</a:t>
            </a:r>
          </a:p>
        </p:txBody>
      </p:sp>
      <p:graphicFrame>
        <p:nvGraphicFramePr>
          <p:cNvPr id="8" name="Content Placeholder 6"/>
          <p:cNvGraphicFramePr>
            <a:graphicFrameLocks/>
          </p:cNvGraphicFramePr>
          <p:nvPr/>
        </p:nvGraphicFramePr>
        <p:xfrm>
          <a:off x="304800" y="3703638"/>
          <a:ext cx="8229600" cy="2620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Date Placeholder 8">
            <a:extLst>
              <a:ext uri="{FF2B5EF4-FFF2-40B4-BE49-F238E27FC236}">
                <a16:creationId xmlns:a16="http://schemas.microsoft.com/office/drawing/2014/main" id="{CFF9934F-9BB5-4C87-972F-8A49D638D0DF}"/>
              </a:ext>
            </a:extLst>
          </p:cNvPr>
          <p:cNvSpPr>
            <a:spLocks noGrp="1"/>
          </p:cNvSpPr>
          <p:nvPr>
            <p:ph type="dt" sz="half" idx="2"/>
          </p:nvPr>
        </p:nvSpPr>
        <p:spPr/>
        <p:txBody>
          <a:bodyPr/>
          <a:lstStyle/>
          <a:p>
            <a:r>
              <a:rPr lang="en-US"/>
              <a:t>September 2, 2023</a:t>
            </a:r>
            <a:endParaRPr lang="en-US" dirty="0"/>
          </a:p>
        </p:txBody>
      </p:sp>
      <p:sp>
        <p:nvSpPr>
          <p:cNvPr id="10" name="Footer Placeholder 9">
            <a:extLst>
              <a:ext uri="{FF2B5EF4-FFF2-40B4-BE49-F238E27FC236}">
                <a16:creationId xmlns:a16="http://schemas.microsoft.com/office/drawing/2014/main" id="{C33FCEE2-D998-4B76-990F-B934079A7E17}"/>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60323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p>
        </p:txBody>
      </p:sp>
      <p:sp>
        <p:nvSpPr>
          <p:cNvPr id="3" name="Content Placeholder 2"/>
          <p:cNvSpPr>
            <a:spLocks noGrp="1"/>
          </p:cNvSpPr>
          <p:nvPr>
            <p:ph sz="quarter" idx="10"/>
          </p:nvPr>
        </p:nvSpPr>
        <p:spPr/>
        <p:txBody>
          <a:bodyPr/>
          <a:lstStyle/>
          <a:p>
            <a:r>
              <a:rPr lang="en-US" dirty="0"/>
              <a:t>Thank you……..</a:t>
            </a:r>
          </a:p>
        </p:txBody>
      </p:sp>
      <p:sp>
        <p:nvSpPr>
          <p:cNvPr id="8" name="Date Placeholder 7">
            <a:extLst>
              <a:ext uri="{FF2B5EF4-FFF2-40B4-BE49-F238E27FC236}">
                <a16:creationId xmlns:a16="http://schemas.microsoft.com/office/drawing/2014/main" id="{B12BCFD1-8AE8-4928-B593-DA4027A11A52}"/>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D58576E3-CD11-4A74-B806-EF205304C61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b="1" dirty="0"/>
              <a:t>Chapter Reference from Text T1</a:t>
            </a:r>
            <a:r>
              <a:rPr lang="en-US" b="1"/>
              <a:t>: 21</a:t>
            </a:r>
            <a:endParaRPr lang="en-US" dirty="0"/>
          </a:p>
          <a:p>
            <a:pPr>
              <a:buFont typeface="Arial" pitchFamily="34" charset="0"/>
              <a:buChar char="•"/>
            </a:pPr>
            <a:r>
              <a:rPr lang="en-US" dirty="0"/>
              <a:t>Slides have been adapted from Authors Slides</a:t>
            </a:r>
          </a:p>
          <a:p>
            <a:r>
              <a:rPr lang="en-US" dirty="0"/>
              <a:t>	Software Architecture in Practice – Third Ed.</a:t>
            </a:r>
          </a:p>
          <a:p>
            <a:pPr lvl="2">
              <a:buFont typeface="Wingdings" pitchFamily="2" charset="2"/>
              <a:buChar char="§"/>
            </a:pPr>
            <a:r>
              <a:rPr lang="en-US" dirty="0"/>
              <a:t>Len Bass</a:t>
            </a:r>
          </a:p>
          <a:p>
            <a:pPr lvl="2">
              <a:buFont typeface="Wingdings" pitchFamily="2" charset="2"/>
              <a:buChar char="§"/>
            </a:pPr>
            <a:r>
              <a:rPr lang="en-US" dirty="0"/>
              <a:t>Paul Clements</a:t>
            </a:r>
          </a:p>
          <a:p>
            <a:pPr lvl="2">
              <a:buFont typeface="Wingdings" pitchFamily="2" charset="2"/>
              <a:buChar char="§"/>
            </a:pPr>
            <a:r>
              <a:rPr lang="en-US" dirty="0"/>
              <a:t>Rick </a:t>
            </a:r>
            <a:r>
              <a:rPr lang="en-US" dirty="0" err="1"/>
              <a:t>Kazman</a:t>
            </a:r>
            <a:endParaRPr lang="en-US" dirty="0"/>
          </a:p>
        </p:txBody>
      </p:sp>
      <p:sp>
        <p:nvSpPr>
          <p:cNvPr id="3" name="Content Placeholder 2"/>
          <p:cNvSpPr>
            <a:spLocks noGrp="1"/>
          </p:cNvSpPr>
          <p:nvPr>
            <p:ph sz="quarter" idx="10"/>
          </p:nvPr>
        </p:nvSpPr>
        <p:spPr/>
        <p:txBody>
          <a:bodyPr>
            <a:normAutofit/>
          </a:bodyPr>
          <a:lstStyle/>
          <a:p>
            <a:r>
              <a:rPr lang="en-US" dirty="0"/>
              <a:t>Credits</a:t>
            </a:r>
          </a:p>
        </p:txBody>
      </p:sp>
      <p:sp>
        <p:nvSpPr>
          <p:cNvPr id="8" name="Date Placeholder 7">
            <a:extLst>
              <a:ext uri="{FF2B5EF4-FFF2-40B4-BE49-F238E27FC236}">
                <a16:creationId xmlns:a16="http://schemas.microsoft.com/office/drawing/2014/main" id="{B52234B1-9EDF-4BA5-8F1C-308C48BCF035}"/>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404DE233-8356-4092-9B01-25F0BDF9817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pPr lvl="0"/>
            <a:r>
              <a:rPr lang="en-US" dirty="0"/>
              <a:t>Evaluation Factors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AU" dirty="0"/>
              <a:t>Three Forms of Evaluation</a:t>
            </a:r>
          </a:p>
        </p:txBody>
      </p:sp>
      <p:sp>
        <p:nvSpPr>
          <p:cNvPr id="7" name="Date Placeholder 6">
            <a:extLst>
              <a:ext uri="{FF2B5EF4-FFF2-40B4-BE49-F238E27FC236}">
                <a16:creationId xmlns:a16="http://schemas.microsoft.com/office/drawing/2014/main" id="{15E8671B-B548-4CAD-BC06-4B8EA3934D2D}"/>
              </a:ext>
            </a:extLst>
          </p:cNvPr>
          <p:cNvSpPr>
            <a:spLocks noGrp="1"/>
          </p:cNvSpPr>
          <p:nvPr>
            <p:ph type="dt" sz="half" idx="2"/>
          </p:nvPr>
        </p:nvSpPr>
        <p:spPr/>
        <p:txBody>
          <a:bodyPr/>
          <a:lstStyle/>
          <a:p>
            <a:r>
              <a:rPr lang="en-US"/>
              <a:t>September 2, 2023</a:t>
            </a:r>
            <a:endParaRPr lang="en-US" dirty="0"/>
          </a:p>
        </p:txBody>
      </p:sp>
      <p:sp>
        <p:nvSpPr>
          <p:cNvPr id="8" name="Footer Placeholder 7">
            <a:extLst>
              <a:ext uri="{FF2B5EF4-FFF2-40B4-BE49-F238E27FC236}">
                <a16:creationId xmlns:a16="http://schemas.microsoft.com/office/drawing/2014/main" id="{FFD37F7B-A371-4460-A87D-F475FD5623C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9394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Evaluation by the Designer</a:t>
            </a:r>
          </a:p>
        </p:txBody>
      </p:sp>
      <p:sp>
        <p:nvSpPr>
          <p:cNvPr id="7" name="Date Placeholder 6">
            <a:extLst>
              <a:ext uri="{FF2B5EF4-FFF2-40B4-BE49-F238E27FC236}">
                <a16:creationId xmlns:a16="http://schemas.microsoft.com/office/drawing/2014/main" id="{2DDD31E7-A286-43FC-841B-0A3D00E6359C}"/>
              </a:ext>
            </a:extLst>
          </p:cNvPr>
          <p:cNvSpPr>
            <a:spLocks noGrp="1"/>
          </p:cNvSpPr>
          <p:nvPr>
            <p:ph type="dt" sz="half" idx="2"/>
          </p:nvPr>
        </p:nvSpPr>
        <p:spPr/>
        <p:txBody>
          <a:bodyPr/>
          <a:lstStyle/>
          <a:p>
            <a:r>
              <a:rPr lang="en-US"/>
              <a:t>September 2, 2023</a:t>
            </a:r>
            <a:endParaRPr lang="en-US" dirty="0"/>
          </a:p>
        </p:txBody>
      </p:sp>
      <p:sp>
        <p:nvSpPr>
          <p:cNvPr id="8" name="Footer Placeholder 7">
            <a:extLst>
              <a:ext uri="{FF2B5EF4-FFF2-40B4-BE49-F238E27FC236}">
                <a16:creationId xmlns:a16="http://schemas.microsoft.com/office/drawing/2014/main" id="{C04CC478-75B7-439A-8149-0186E813301B}"/>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176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a:t>
            </a:r>
          </a:p>
        </p:txBody>
      </p:sp>
      <p:sp>
        <p:nvSpPr>
          <p:cNvPr id="8" name="Date Placeholder 7">
            <a:extLst>
              <a:ext uri="{FF2B5EF4-FFF2-40B4-BE49-F238E27FC236}">
                <a16:creationId xmlns:a16="http://schemas.microsoft.com/office/drawing/2014/main" id="{6EF320C2-D40D-4A3C-8F0F-577CBE903114}"/>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9862298A-0F61-4C16-B9B4-DEFDFDDC783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7782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 Steps</a:t>
            </a:r>
          </a:p>
        </p:txBody>
      </p:sp>
      <p:sp>
        <p:nvSpPr>
          <p:cNvPr id="8" name="Date Placeholder 7">
            <a:extLst>
              <a:ext uri="{FF2B5EF4-FFF2-40B4-BE49-F238E27FC236}">
                <a16:creationId xmlns:a16="http://schemas.microsoft.com/office/drawing/2014/main" id="{7E8809F6-D817-4570-BB77-B5D2AB1C521D}"/>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B3E7D89E-297C-49A0-9D14-F61B708B0F7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09046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Analysis by Outsiders</a:t>
            </a:r>
          </a:p>
        </p:txBody>
      </p:sp>
      <p:sp>
        <p:nvSpPr>
          <p:cNvPr id="8" name="Date Placeholder 7">
            <a:extLst>
              <a:ext uri="{FF2B5EF4-FFF2-40B4-BE49-F238E27FC236}">
                <a16:creationId xmlns:a16="http://schemas.microsoft.com/office/drawing/2014/main" id="{EA6F6497-5DB8-4CF6-A10F-B57B83921394}"/>
              </a:ext>
            </a:extLst>
          </p:cNvPr>
          <p:cNvSpPr>
            <a:spLocks noGrp="1"/>
          </p:cNvSpPr>
          <p:nvPr>
            <p:ph type="dt" sz="half" idx="2"/>
          </p:nvPr>
        </p:nvSpPr>
        <p:spPr/>
        <p:txBody>
          <a:bodyPr/>
          <a:lstStyle/>
          <a:p>
            <a:r>
              <a:rPr lang="en-US"/>
              <a:t>September 2, 2023</a:t>
            </a:r>
            <a:endParaRPr lang="en-US" dirty="0"/>
          </a:p>
        </p:txBody>
      </p:sp>
      <p:sp>
        <p:nvSpPr>
          <p:cNvPr id="9" name="Footer Placeholder 8">
            <a:extLst>
              <a:ext uri="{FF2B5EF4-FFF2-40B4-BE49-F238E27FC236}">
                <a16:creationId xmlns:a16="http://schemas.microsoft.com/office/drawing/2014/main" id="{1ECE8EBD-DF52-4702-A2CD-31150A28758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1620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3BB9DCE8645E4D85AE066637E9DA4B" ma:contentTypeVersion="5" ma:contentTypeDescription="Create a new document." ma:contentTypeScope="" ma:versionID="3b0ad083c9fce93758d7c1cd03ef0ba8">
  <xsd:schema xmlns:xsd="http://www.w3.org/2001/XMLSchema" xmlns:xs="http://www.w3.org/2001/XMLSchema" xmlns:p="http://schemas.microsoft.com/office/2006/metadata/properties" xmlns:ns2="8a1544a5-6ec8-4bbc-8101-c341ae766efb" targetNamespace="http://schemas.microsoft.com/office/2006/metadata/properties" ma:root="true" ma:fieldsID="e5875d53c4ed6633c8e7937ece795cb4" ns2:_="">
    <xsd:import namespace="8a1544a5-6ec8-4bbc-8101-c341ae766ef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1544a5-6ec8-4bbc-8101-c341ae766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AD79B7-AB6D-4FC1-81E8-D0CD5B5488E6}"/>
</file>

<file path=customXml/itemProps2.xml><?xml version="1.0" encoding="utf-8"?>
<ds:datastoreItem xmlns:ds="http://schemas.openxmlformats.org/officeDocument/2006/customXml" ds:itemID="{1A0AEB66-9216-4ADE-9C97-F029110B3F5D}"/>
</file>

<file path=customXml/itemProps3.xml><?xml version="1.0" encoding="utf-8"?>
<ds:datastoreItem xmlns:ds="http://schemas.openxmlformats.org/officeDocument/2006/customXml" ds:itemID="{DC41910D-2217-4B98-BBD2-299815D941F1}"/>
</file>

<file path=docProps/app.xml><?xml version="1.0" encoding="utf-8"?>
<Properties xmlns="http://schemas.openxmlformats.org/officeDocument/2006/extended-properties" xmlns:vt="http://schemas.openxmlformats.org/officeDocument/2006/docPropsVTypes">
  <Template/>
  <TotalTime>1486</TotalTime>
  <Words>3788</Words>
  <Application>Microsoft Office PowerPoint</Application>
  <PresentationFormat>On-screen Show (4:3)</PresentationFormat>
  <Paragraphs>333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Theme</vt:lpstr>
      <vt:lpstr>Architecture Evaluation through               Architecture Trade off Analysis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86</cp:revision>
  <dcterms:created xsi:type="dcterms:W3CDTF">2011-09-14T09:42:05Z</dcterms:created>
  <dcterms:modified xsi:type="dcterms:W3CDTF">2023-09-01T14:22:55Z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0x010100D93BB9DCE8645E4D85AE066637E9DA4B</vt:lpwstr>
  </property>
</Properties>
</file>