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262" r:id="rId3"/>
    <p:sldId id="263" r:id="rId4"/>
    <p:sldId id="264" r:id="rId5"/>
    <p:sldId id="261" r:id="rId6"/>
    <p:sldId id="265" r:id="rId7"/>
    <p:sldId id="266" r:id="rId8"/>
    <p:sldId id="269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8" r:id="rId17"/>
    <p:sldId id="275" r:id="rId18"/>
    <p:sldId id="276" r:id="rId19"/>
    <p:sldId id="279" r:id="rId20"/>
    <p:sldId id="277" r:id="rId21"/>
    <p:sldId id="280" r:id="rId22"/>
    <p:sldId id="282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Sept 16,2023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3810000"/>
            <a:ext cx="6553200" cy="1524000"/>
          </a:xfrm>
        </p:spPr>
        <p:txBody>
          <a:bodyPr/>
          <a:lstStyle/>
          <a:p>
            <a:r>
              <a:rPr lang="en-US" sz="3200" dirty="0"/>
              <a:t>Module </a:t>
            </a:r>
            <a:r>
              <a:rPr lang="en-US" sz="3200"/>
              <a:t>6 CS09</a:t>
            </a:r>
            <a:br>
              <a:rPr lang="en-US" sz="3600" dirty="0"/>
            </a:br>
            <a:r>
              <a:rPr lang="en-US" sz="2400" dirty="0"/>
              <a:t>Patterns – Part 3 </a:t>
            </a:r>
            <a:r>
              <a:rPr lang="en-IN" sz="2400" dirty="0"/>
              <a:t>Distributed Systems Brokers/Bridge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924DB-EA36-4F02-B319-08F6DEA8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Components should be able to access services provided by others through remote, location-transparent service invocations.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You need to exchange, add, or remove components at run-time.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architecture should hide system and implementation-specific details from the users of components and services.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107F-81D1-4172-BB9F-AE7A36857A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Forces balanced by Broker Architecture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F3763-355F-4DE4-9529-31B48EDD7D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C030-B986-45B9-BF53-7C3633258C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ED231-5027-49E5-A825-7E86D3F5402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6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3A49A-171B-4462-8067-CA7E4D6C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Introduce a broker component to achieve better decoupling of clients and servers.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Servers register themselves with the broker, and make their services available to clients through method interfaces.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Clients access the functionality of servers by sending requests via the broker.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broker's tasks include locating the appropriate server, forwarding the request to the server and transmitting results and exceptions back to the client.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AA27-2F76-45C2-8467-0CD287EC00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1B370-CA84-431C-BF57-50FB4F1ABCD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9F207-EDE5-4C8A-BD93-334714E64AC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8BDD4-A764-4F7B-A00C-3530D0A791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5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5AE5D8-A4FD-47A5-93D0-AD1B6E81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By using the Broker pattern, an application can access distributed services simply by sending message calls to the appropriate object, instead of focusing on low-level inter-process communication.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addition, the Broker architecture is flexible, in that it allows dynamic change, addition, deletion, and relocation of objects.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630A-AF73-4CFA-83E9-F21B2A7026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How an Application accesses distributed services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5D6D2-4908-47FC-9DF4-551B96A836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4CD74-4E86-4C16-B624-1DFBFDE2FB6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AE296-2D4D-4FA6-8315-C345585FB2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8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CD825E-83EE-4AD0-A400-B14E1F76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Broker pattern reduces the complexity involved in developing distributed applications, because it makes distribution transparent to the developer.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achieves this goal by introducing an object model in which distributed services are encapsulated within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Broker systems therefore offer a path to the integration of two core technologies: </a:t>
            </a:r>
          </a:p>
          <a:p>
            <a:pPr lvl="2"/>
            <a:r>
              <a:rPr lang="en-IN" dirty="0"/>
              <a:t>distribution and object technology.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They also extend object models from single applications to distributed applications consisting of decoupled components that can run on heterogeneous machines and that can be written in different programming languages.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2B11-E64D-4B21-A29A-892884CE02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7302-A06E-4132-A8C6-8EDA75C5E03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5E38-B9F8-4327-9E6E-F62F24A4016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68F40-E42B-4DFF-B9F9-663261455D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9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285D5-A2CB-4F84-B995-B76DFA03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Broker architectural pattern comprises six types of participating components: </a:t>
            </a:r>
          </a:p>
          <a:p>
            <a:pPr lvl="2"/>
            <a:r>
              <a:rPr lang="en-IN" dirty="0"/>
              <a:t>Clients, </a:t>
            </a:r>
          </a:p>
          <a:p>
            <a:pPr lvl="2"/>
            <a:r>
              <a:rPr lang="en-IN" dirty="0"/>
              <a:t>servers, </a:t>
            </a:r>
          </a:p>
          <a:p>
            <a:pPr lvl="2"/>
            <a:r>
              <a:rPr lang="en-IN" dirty="0"/>
              <a:t>brokers, </a:t>
            </a:r>
          </a:p>
          <a:p>
            <a:pPr lvl="2"/>
            <a:r>
              <a:rPr lang="en-IN" dirty="0"/>
              <a:t>bridges, </a:t>
            </a:r>
          </a:p>
          <a:p>
            <a:pPr lvl="2"/>
            <a:r>
              <a:rPr lang="en-IN" dirty="0"/>
              <a:t>client-side proxies and </a:t>
            </a:r>
          </a:p>
          <a:p>
            <a:pPr lvl="2"/>
            <a:r>
              <a:rPr lang="en-IN" dirty="0"/>
              <a:t>server-side proxies.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0458-5F5D-4946-A260-777F94318D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DDF6D-A38E-4C7E-8F2D-CB14940345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778C6-2420-4BBC-9C9E-2A65780E58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C704-7477-4808-B51B-DDA939E987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42747-B74F-4ECE-87EB-46F664FB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Server implements objects that expose their functionality through interfaces that consist of operations and attributes.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These interfaces are made available either through an interface definition language (IDL) or through a binary standard.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Interfaces typically group semantically-related functionality.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are two kinds of servers: </a:t>
            </a:r>
          </a:p>
          <a:p>
            <a:pPr lvl="2"/>
            <a:r>
              <a:rPr lang="en-IN" dirty="0"/>
              <a:t>Servers offering common services to many application domains. </a:t>
            </a:r>
          </a:p>
          <a:p>
            <a:pPr lvl="2"/>
            <a:r>
              <a:rPr lang="en-IN" dirty="0"/>
              <a:t>Servers implementing specific functionality for a single application domain or task.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2155-5AE1-48A8-887F-ECCA27D668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BBAA-8DD8-4E39-A2EC-51B44CE94D0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B0BB-8EAE-4A3F-A389-34AA06EBA9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2EED8-456A-4BFA-82EF-035B271F06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E00F4-1E82-4A45-81E6-3D2E0E7E86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8CAB07-80B7-44B0-BD8A-E45595823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635" y="1493838"/>
            <a:ext cx="6815929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24A2-5AA8-434A-87DC-D7CEC3FF57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E4D4-CA29-4420-B310-CF77D346244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EF87-7F27-4A5A-A6E2-E8B5A3DAF32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ECC1-3F23-4557-8510-3D4CC2C6C3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7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929E0F-CA6D-4C1B-ABC0-2AF75EAB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2276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WWW servers that provide access to HTML (Hypertext </a:t>
            </a:r>
            <a:r>
              <a:rPr lang="en-IN" sz="1800" dirty="0" err="1"/>
              <a:t>Markup</a:t>
            </a:r>
            <a:r>
              <a:rPr lang="en-IN" sz="1800" dirty="0"/>
              <a:t> Language) pages.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WWW servers are implemented as http daemon processes (hypertext transfer protocol daemon) that wait on specific ports for incoming requests.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When a request arrives at the server, the requested document and any additional data is sent to the client using data streams.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The HTML pages contain documents as well as CGI (Common Gateway interface) scripts for remotely-executed operations on the network host-the remote machine from which the client received the HTML- page.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 CGI script may be used to allow the user fill out a form and submit a query, for example a search request for vacant hotel rooms.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To display animations on the client's browser, Java 'applets' are integrated into the HTML documents.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For example, one of these Java applets animates the route between one place and another on a city map.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Java applets run on top of a virtual machine that is part of the WWW browser.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CGI scripts and Java applets differ from each other: CGI scripts are executed on the server machine, whereas Java applets are transferred to the WWW browser and then executed on the client machine.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9760-6C63-4D1F-BA64-684387F471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Server: Illustration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CADBD-8B91-4840-A927-ABD597B8BF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730E-BC55-4D89-A0FA-DFF38432E71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85C2A-A8A3-4FA7-9CA4-0F54E7EAD8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7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C6CB86-3989-4A6C-B9A6-A058C611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522763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Clients are applications that access the services of at least one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call remote services, clients forward requests to the broker.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After an operation has executed they receive responses or exceptions from the broker.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interaction between clients and servers is based on a dynamic model, which means that servers may also act as clients.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dynamic interaction model differs from the traditional notion of Client-Server computing in that the roles of clients and servers are not statically defined.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From the viewpoint of an implementation, you can consider clients as applications and servers as libraries-though other implementations are possible.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Note that clients do not need to know the location of the servers they access.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is important, because it allows the addition of new services and the movement of existing services to other locations, even while the system is running.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7E3A-15F6-4C82-8B5A-2096EDBAC3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C4ED-758D-4F5A-AF2B-857811962E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F7F0-4278-462C-9525-FC55D9C7D5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B476-0800-426E-89C1-B16072C279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8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1C63E-45DF-485D-9687-446FA870F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11" y="1493838"/>
            <a:ext cx="6777377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362-2876-4220-AD77-C80008D506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A68B-A696-429A-BDD8-FB3CC4CC22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5B1B-84BE-4BE0-88B8-C728EBC800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AAB99-55F6-4CB2-88B7-B62D5FFB49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7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3B2218-2420-40DD-9767-B6FD2B77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763000" cy="536416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From Mud to Structure.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Patterns in this category help you to avoid a 'sea' of components or objects.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particular, they support a controlled decomposition of an overall system task into cooperating subtasks.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category includes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Layers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Pipes and Filters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Blackboard pattern</a:t>
            </a:r>
          </a:p>
          <a:p>
            <a:r>
              <a:rPr lang="en-IN" dirty="0"/>
              <a:t>Distributed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includes one pattern.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Broker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and refers to two patterns in other categories,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Microkernel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Pipes and Filters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Broker pattern provides a complete infrastructure for distributed applications.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Microkernel and Pipes and Filters patterns only consider distribution as a secondary concern and are therefore listed under their respective primary categories. </a:t>
            </a:r>
          </a:p>
          <a:p>
            <a:r>
              <a:rPr lang="en-IN" dirty="0"/>
              <a:t>Interactive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comprises two patterns,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Model-View-Controller pattern (well-known from Smalltalk,)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Presentation-Abstraction-Control pattern.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Both patterns support the structuring of software systems that feature human-computer interaction. </a:t>
            </a:r>
          </a:p>
          <a:p>
            <a:pPr marL="0" indent="0"/>
            <a:r>
              <a:rPr lang="en-IN" dirty="0"/>
              <a:t>Adaptable Systems.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category includes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Reflection pattern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Microkernel pattern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strongly support extension of applications and their adaptation to evolving technology and changing functional requirements.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7265-0CB3-4700-AADA-FC3DBBD81B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Categories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129D-8E69-4D7D-8A25-48F8A2042F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A314-9096-4C83-BC8C-A040BE391E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E476-2B26-44EE-8FD1-7F31241A36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DA39DD-FC2B-49F8-A883-2C4AFF5F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the context of the Broker pattern, the clients are the available WWW browsers.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They are not directly connected to the network. Instead, they rely on Internet providers that offer gateways to the Internet, such as </a:t>
            </a:r>
            <a:r>
              <a:rPr lang="en-IN" dirty="0" err="1"/>
              <a:t>vsnl</a:t>
            </a:r>
            <a:r>
              <a:rPr lang="en-IN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WWW browsers connect to these workstations, using either a modem or a leased line.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connected they are able to retrieve data streams from </a:t>
            </a:r>
            <a:r>
              <a:rPr lang="en-IN" dirty="0" err="1"/>
              <a:t>httpd</a:t>
            </a:r>
            <a:r>
              <a:rPr lang="en-IN" dirty="0"/>
              <a:t> servers, interpret this data and initiate actions such as the display of documents on the screen or the execution of Java applets.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F919-0584-4711-AE48-4D0D3FDE81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Client: Illustration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9E05-4430-43CB-990E-2639B86187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5083-9E89-400A-A372-018B33A861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9CD0-1403-4A19-A657-7A87675868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4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972275-17FA-4672-B075-EA6E8661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broker is a messenger that is responsible for the transmission of requests from clients to servers, as well as the transmission of responses and exceptions back to the client.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broker must have some means of locating the receiver of a request based on its unique system identifier. A broker offers APIs (Application Programming Interfaces) to clients and servers that include operations for registering servers and for invoking server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a request arrives for a server that is maintained by the local broker, the broker passes the request directly to the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server is currently inactive, the broker activates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 responses and exceptions from a service execution are forwarded by the broker to the client that sent the request.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the specified server is hosted by another broker, the local broker finds a route to the remote broker and forwards the request using this route.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is therefore a need for brokers to interoperate.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Depending on the requirements of the whole system, additional services-such as name services or marshalling services may be integrated into the broker.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2F0E-828B-4504-BF06-C4E6D7B7EA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Broker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C1AA-0FB3-44B5-80E1-8FDEAEB971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2679-6778-4916-BF99-34065C72AC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79F5-5807-4B07-857E-330FE44790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18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1C0FE2-B619-4848-BE65-840E9AA4D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027" y="1493838"/>
            <a:ext cx="6171145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CA9C-0574-4A0A-9C66-ED0CB5EAC6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AB0B-5527-45D5-848C-EC927A53F3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0FB0-9264-4190-BAAC-B5F1BE25A5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9119-1493-4C72-9AA1-AE46560B9E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25490-575D-49EA-B29A-FC5F3BD8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 this pattern description we distinguish between local and remote brokers.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A local broker is running on the machine currently under consideration.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A remote broker is running on a remote network node. 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Name services provide associations between names and objects.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To resolve a name, a name service determines which server is associated with a given name.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In the context of Broker systems, names are only meaningful relative to a name space.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Marshalling is the semantic-invariant conversion of data into a machine independent format such as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ASN.1 (Abstract Syntax Notation or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IN" dirty="0"/>
              <a:t>ONC XDR [external Data Representation).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Marshalling performs the reverse transformation.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22DD-F5FF-40BF-A129-CAA20C7F8F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Some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A7E3-0FDD-437D-B496-0AE47F9A29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FC1E0-6625-481B-BFD6-B22B3D97D8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F80F6-10CC-495D-85B2-1397813FAFB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77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C890E-C2EC-46BE-A180-E9308987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7283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broker may be a combination of an Internet gateway and the Internet infrastructure itself.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Every information exchange between a client and a server must pass through the broker.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client specifies the information it wants using unique identifiers called URLs (Universal Resource Locators).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By using these identifiers the broker is able to locate the required services and to route the requests to the appropriate server machines.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When a new server machine is added, it must be registered with the broker.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Clients and servers use the gateway of their Internet provider as an interface to the broker.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A62E-3B27-4DD5-97F9-78078C6933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Broker: Illustration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1B4C-3718-4BB2-8966-E0FDC9B7472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61D9-62C2-465D-ADA9-815581BB4A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5CF6-0C49-49A7-B188-E9A110A845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37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DE9E66-F36E-47BA-9047-9DCCBFD8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7283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Client-side proxies represent a layer between clients and the broker.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additional layer provides transparency, in that a remote object appears to the client as a local one.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detail, the proxies allow the hiding of implementation details from the clients such as: </a:t>
            </a:r>
          </a:p>
          <a:p>
            <a:pPr lvl="2"/>
            <a:r>
              <a:rPr lang="en-IN" dirty="0"/>
              <a:t>The inter-process communication mechanism used for message transfers between clients and brokers. </a:t>
            </a:r>
          </a:p>
          <a:p>
            <a:pPr lvl="2"/>
            <a:r>
              <a:rPr lang="en-IN" dirty="0"/>
              <a:t>The creation and deletion of memory blocks. </a:t>
            </a:r>
          </a:p>
          <a:p>
            <a:pPr lvl="2"/>
            <a:r>
              <a:rPr lang="en-IN" dirty="0"/>
              <a:t>The marshalling of parameters and results.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many cases, client-side proxies translate the object model specified as part of the Broker architectural pattern to the object model of the programming language used to implement the client.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D231-B705-4979-8CB5-4D476BBBBE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Client-side proxies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E0C5-EABA-4214-8B1C-797B7ED499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718A-71DD-44C2-BD23-319519ECED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06B2-4458-49E6-94B1-7D84ECEB11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CE648B-A876-44CC-8C2A-585207F75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543" y="1493838"/>
            <a:ext cx="6812113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5942-395F-4177-973E-FDEF710E46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2B54-A2AC-434A-A815-177A3DA3E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0924-8C9A-4A4D-AE5C-B770CF65CA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ACD1-85B6-4471-A0F4-D9E9D3F882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30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207D4-74C0-421B-88CB-67FDF15B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Sewer-side proxies are generally analogous to Client-side proxies.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difference is that they are responsible for receiving requests, unpacking incoming messages, marshalling the parameters, and calling the appropriate service.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They are used in addition for marshalling results and exceptions before sending them to the client.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7CC6-BD6C-4214-A9B3-BB3457334C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Server Side Proxy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EA81-EEBF-4EFB-AF45-A54CED17A23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C4F5-DBFA-4286-88AD-EB3128CCA44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1C52-3B95-4C46-AF14-47D4134E0E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90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6B891E-4292-48C1-917E-8CA01F0C4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721" y="1493838"/>
            <a:ext cx="6823758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9840-79FE-45FF-B607-5F103ABB8C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672E2-BB6A-41A3-A4E8-ED964B748F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BCB1-5EA0-4F49-995B-A893FBC9B5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92B4-0956-4EA3-A033-232CE8A77B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4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69323E-A31F-48BA-AA87-8B5A6B58D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Bridges are optional components used for hiding implementation details when two brokers interoperate.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Suppose a Broker system runs on a heterogeneous network.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requests are transmitted over the network, different brokers have to communicate independently of the different network and operating systems in use.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bridge builds a layer that encapsulates all these system-specific details.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3A0A-9F9A-4C2F-9196-DD91C69D93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Bridges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207E-0B4F-4DCB-B868-57E708A1CF1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E8A3-5F0D-4429-99EB-03B1DF5831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8A24-0775-443E-843B-880C150E40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2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881F94-A9A4-43D2-8BD3-41EF58BF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Broker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Microkernel and Pipes and Filters patterns only consider distribution as a secondary concern and are therefore listed under their respective primary categories.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28FE-0E57-4CC3-845C-C6969616A8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Distributed Systems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C25F-0DFD-4778-8F00-AC8929237E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E3BA7-D5D8-481C-BF0C-F6D42E5E39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5A6B-8A7B-422F-BF94-4465A1EE1D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9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1EE287-0BD3-45BF-950B-96A4383C0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01" y="1493838"/>
            <a:ext cx="6792798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FB76-7C6F-402D-8BE8-F3322B3ECA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CRC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DB83-2A12-4CA4-8F96-D03F1590C3F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0052-E620-4177-9664-C770A5002C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CED4-4AA1-4845-A0C0-C3A783A0FCC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0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EE7432-2AFD-4825-AEE9-9094AEACC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12631"/>
            <a:ext cx="8229600" cy="44883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A123-7DA9-4D12-844C-639BDBAE95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Broker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A8FC-46CF-4F3F-82DE-F86EDBE3829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C577-959D-48A5-BDE9-C09485DB19B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D0B6-A380-402D-B687-2BC944C5AD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12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66C8F2-C6BB-45DD-BEDD-58408C14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Define an object model, or use an </a:t>
            </a:r>
            <a:r>
              <a:rPr lang="en-IN" dirty="0" err="1"/>
              <a:t>exlsling</a:t>
            </a:r>
            <a:r>
              <a:rPr lang="en-IN" dirty="0"/>
              <a:t> model</a:t>
            </a:r>
          </a:p>
          <a:p>
            <a:pPr marL="457200" indent="-457200">
              <a:buAutoNum type="arabicPeriod"/>
            </a:pPr>
            <a:r>
              <a:rPr lang="en-IN" dirty="0"/>
              <a:t>Decide which kind of component-interoperability the system should offer.</a:t>
            </a:r>
          </a:p>
          <a:p>
            <a:pPr marL="457200" indent="-457200">
              <a:buAutoNum type="arabicPeriod"/>
            </a:pPr>
            <a:r>
              <a:rPr lang="en-IN" dirty="0"/>
              <a:t>Specify the APIs the broker component provides for collaborating with clients and servers.</a:t>
            </a:r>
          </a:p>
          <a:p>
            <a:pPr marL="457200" indent="-457200">
              <a:buAutoNum type="arabicPeriod"/>
            </a:pPr>
            <a:r>
              <a:rPr lang="en-IN" dirty="0"/>
              <a:t>Use proxy objects to hide implementation details from clients and servers.</a:t>
            </a:r>
          </a:p>
          <a:p>
            <a:pPr marL="457200" indent="-457200">
              <a:buAutoNum type="arabicPeriod"/>
            </a:pPr>
            <a:r>
              <a:rPr lang="en-IN" dirty="0"/>
              <a:t>Design the broker component in parallel with steps 3 and 4. (Note the steps involved)</a:t>
            </a:r>
          </a:p>
          <a:p>
            <a:pPr marL="457200" indent="-457200">
              <a:buAutoNum type="arabicPeriod"/>
            </a:pPr>
            <a:r>
              <a:rPr lang="en-IN" dirty="0"/>
              <a:t>Develop IDL compilers.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A30F-E34B-4927-91E1-17372752A9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6D36-2A78-43F1-B0D9-6F138924A4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8A31-5C9C-4E7B-B217-D86E15096C4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54E3-E708-46FA-9784-A009762041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0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9F7DB2-1A9B-48FE-9B34-A09970FF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Direct Communication Broker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Message Passing Broker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Trader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Adapter Broker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Callback</a:t>
            </a:r>
            <a:r>
              <a:rPr lang="en-IN" dirty="0"/>
              <a:t> Broker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1241F-05A1-4EC7-825A-27605371EB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Variants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1133-E187-4ABA-BFD6-AFDAA6B790F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AF823-BDE6-4E66-ABAB-F7432DD4E34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B0B0-9589-44A5-B51E-9A8AA8EA30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87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99C726-C4FB-4E55-8F4E-E94A2B53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CORBA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IBM SOM/DSOM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Microsoft's OLE 2.x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World Wide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ATM-P.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063D-F622-4C63-9574-59F871C139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Known Usages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08AE-0C08-45AF-913A-3C64EF61AF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E84-E06C-4D92-81D8-7A4A3E0CEC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56BA-A98C-4FFF-B120-A93EC807D4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69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560D4-644E-486E-92CA-8A819DAD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Location Transparency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Changeability and extensibility of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Portability of a Broker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Interoperability between </a:t>
            </a:r>
            <a:r>
              <a:rPr lang="en-IN" dirty="0" err="1"/>
              <a:t>dzflerent</a:t>
            </a:r>
            <a:r>
              <a:rPr lang="en-IN" dirty="0"/>
              <a:t> Broker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F71A-51D1-43BD-B6E5-161A1A6277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Consequences: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F20A-DA11-4E40-AADA-A52BBDE6AE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30CD-B56F-4D06-A6E4-E3AD644C25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3C11-8B26-4590-9038-9DC000091F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05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560D4-644E-486E-92CA-8A819DAD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Restricted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Lower fault tolerance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F71A-51D1-43BD-B6E5-161A1A6277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Consequences: Liabilities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F20A-DA11-4E40-AADA-A52BBDE6AE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30CD-B56F-4D06-A6E4-E3AD644C25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13C11-8B26-4590-9038-9DC000091F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4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552019-C85E-471A-89B6-69514F1462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Distributed Systems</a:t>
            </a:r>
            <a:r>
              <a:rPr lang="en-IN"/>
              <a:t>: Broker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4AF60-4A17-4880-BF35-131BA2B192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 16,2023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24E8A-B621-4282-B5E6-FDBF9F9133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F640F-C806-496A-9FCD-2CE051181E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3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Broker architectural pattern can be used to </a:t>
            </a:r>
          </a:p>
          <a:p>
            <a:pPr lvl="2"/>
            <a:r>
              <a:rPr lang="en-IN" dirty="0"/>
              <a:t>structure distributed software systems </a:t>
            </a:r>
          </a:p>
          <a:p>
            <a:pPr lvl="2"/>
            <a:r>
              <a:rPr lang="en-IN" dirty="0"/>
              <a:t>with decoupled components </a:t>
            </a:r>
          </a:p>
          <a:p>
            <a:pPr lvl="2"/>
            <a:r>
              <a:rPr lang="en-IN" dirty="0"/>
              <a:t>that interact by remote service invocations.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broker component is responsible </a:t>
            </a:r>
          </a:p>
          <a:p>
            <a:pPr lvl="2"/>
            <a:r>
              <a:rPr lang="en-IN" dirty="0"/>
              <a:t>for coordinating communication, </a:t>
            </a:r>
          </a:p>
          <a:p>
            <a:pPr lvl="2"/>
            <a:r>
              <a:rPr lang="en-IN" dirty="0"/>
              <a:t>such as forwarding requests, </a:t>
            </a:r>
          </a:p>
          <a:p>
            <a:pPr lvl="2"/>
            <a:r>
              <a:rPr lang="en-IN" dirty="0"/>
              <a:t>as well as for transmitting results</a:t>
            </a:r>
          </a:p>
          <a:p>
            <a:pPr lvl="2"/>
            <a:r>
              <a:rPr lang="en-IN" dirty="0"/>
              <a:t>and exceptions.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Broker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A10F3F-CC98-425D-8861-0A323CA1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Your environment is a </a:t>
            </a:r>
          </a:p>
          <a:p>
            <a:pPr lvl="2"/>
            <a:r>
              <a:rPr lang="en-IN" dirty="0"/>
              <a:t>distributed and </a:t>
            </a:r>
          </a:p>
          <a:p>
            <a:pPr lvl="2"/>
            <a:r>
              <a:rPr lang="en-IN" dirty="0"/>
              <a:t>possibly heterogeneous system with </a:t>
            </a:r>
          </a:p>
          <a:p>
            <a:pPr lvl="3"/>
            <a:r>
              <a:rPr lang="en-IN" dirty="0"/>
              <a:t>independent </a:t>
            </a:r>
          </a:p>
          <a:p>
            <a:pPr lvl="3"/>
            <a:r>
              <a:rPr lang="en-IN" dirty="0"/>
              <a:t>cooperating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B961-56AB-4C2A-9D24-1752DBA377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BDDA-CE67-4B55-AA61-AAD6DD2250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7F116-264E-4EB0-A33D-2BBD4D2FA1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B790D-45E6-405E-BA79-73B0ECFE39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6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369BBC-E314-4C00-87B3-2A414678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33045"/>
            <a:ext cx="8229600" cy="52276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Building a complex software system as a set of decoupled and inter-operating components, rather than as a monolithic application, results in greater flexibility, maintainability and changeability.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By partitioning functionality into independent components the system becomes potentially distributable and scalable.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However, when distributed components communicate with each other, some means of inter-process communication is required.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If components handle communication themselves, the resulting system faces several dependencies and limitations.</a:t>
            </a:r>
          </a:p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251B-E26F-439E-8E17-236E62B966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8940-4844-44DC-A907-3645A583CF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DF08-595F-4E8B-BC12-529C5DED66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FD49-F4B4-4417-9263-340EAE48D9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6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C8CD2-83A4-4A03-8F9F-01E9F10B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system becomes dependent on the communication mechanism used, clients need to know the location of servers, and in many cases the solution is limited to only one programming language.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Services for adding, removing, exchanging, activating and locating components are also needed.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Applications that use these services should not depend on system-specific details to guarantee portability and interoperability, even within a heterogeneous network.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A668-F36B-457B-86CA-EC2371F941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1294-7453-46EE-B5D3-8E801FA1A2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7C0C6-C324-4530-9A2C-F32BFEE850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53DEB-E5BC-41E0-BFBC-02EA0EB21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8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932AED-1152-4E8E-950F-57C6DAD4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should essentially be no difference between developing software for centralized systems and developing for distributed ones.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 application that uses an object should only see the interface offered by the object.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should not need to know anything about the implementation details of an object, or about its physical location.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28A7-D91F-456F-83F4-A1F65A49FA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developer's viewpoint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8DE9-DA02-4B98-8566-7E990605E1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 16,2023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9A3CF-0DC2-4DFA-A070-1705A75D28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 ZG651/ SS ZG653 Software Architectures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AE2C2-8091-43DE-8355-A544C0292F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9e43d9dd19ac2cd12f6a4dc69aa28cd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9cf0fd640d37903273b9b3cb7bd16033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113F8A-C4D8-45F8-BD06-126E3D467185}"/>
</file>

<file path=customXml/itemProps2.xml><?xml version="1.0" encoding="utf-8"?>
<ds:datastoreItem xmlns:ds="http://schemas.openxmlformats.org/officeDocument/2006/customXml" ds:itemID="{B8529D95-8E12-4180-929C-95E293A53ECD}"/>
</file>

<file path=customXml/itemProps3.xml><?xml version="1.0" encoding="utf-8"?>
<ds:datastoreItem xmlns:ds="http://schemas.openxmlformats.org/officeDocument/2006/customXml" ds:itemID="{67547F6B-F55C-4AB6-8952-2B9AD2F4811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2494</Words>
  <Application>Microsoft Office PowerPoint</Application>
  <PresentationFormat>On-screen Show (4:3)</PresentationFormat>
  <Paragraphs>312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Theme</vt:lpstr>
      <vt:lpstr>Module 6 CS09 Patterns – Part 3 Distributed Systems Brokers/Bridge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78</cp:revision>
  <dcterms:created xsi:type="dcterms:W3CDTF">2011-09-14T09:42:05Z</dcterms:created>
  <dcterms:modified xsi:type="dcterms:W3CDTF">2023-09-15T23:20:05Z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