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2" r:id="rId2"/>
    <p:sldId id="263" r:id="rId3"/>
    <p:sldId id="264" r:id="rId4"/>
    <p:sldId id="268" r:id="rId5"/>
    <p:sldId id="267" r:id="rId6"/>
    <p:sldId id="257" r:id="rId7"/>
    <p:sldId id="261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9" r:id="rId25"/>
    <p:sldId id="270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October 14,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1"/>
            <a:ext cx="4038600" cy="21336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1"/>
            <a:ext cx="4038600" cy="22098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7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953000" y="3886200"/>
            <a:ext cx="4038600" cy="22098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457200" y="3886200"/>
            <a:ext cx="4038600" cy="22098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October 14,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61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Module 7</a:t>
            </a:r>
            <a:br>
              <a:rPr lang="en-US" sz="3200" dirty="0"/>
            </a:br>
            <a:r>
              <a:rPr lang="en-US" sz="2000" dirty="0"/>
              <a:t>Patterns – Part 3 </a:t>
            </a:r>
            <a:r>
              <a:rPr lang="en-US" sz="2000" dirty="0" err="1"/>
              <a:t>Suppli</a:t>
            </a:r>
            <a:br>
              <a:rPr lang="en-US" sz="3200" dirty="0"/>
            </a:br>
            <a:r>
              <a:rPr lang="en-IN" sz="3200" dirty="0"/>
              <a:t>Adaptable Systems.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Harvinder S Jabbal</a:t>
            </a:r>
          </a:p>
          <a:p>
            <a:r>
              <a:rPr lang="en-US" dirty="0"/>
              <a:t>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</p:spTree>
    <p:extLst>
      <p:ext uri="{BB962C8B-B14F-4D97-AF65-F5344CB8AC3E}">
        <p14:creationId xmlns:p14="http://schemas.microsoft.com/office/powerpoint/2010/main" val="307652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The application platform must cope with continuous hardware and software evolution.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application platform should be portable, extensible and adaptable to allow easy integration of emerging technologies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applications in your domain need to support different, but similar, application platforms.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applications may be categorized into groups that use the same functional core in different ways, requiring the underlying application platform to emulate existing standards.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functional core of the application platform should be separated into a component with minimal memory size, and services that consume as little processing power as possible. 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FORCES: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Encapsulate the fundamental services of your application platform in a microkernel component.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microkernel includes functionality that enables other components running in separate processes to communicate with each other.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It is also responsible for maintaining system- wide resources such as files or processes.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In addition, it provides interfaces that enable other components to access its functionality.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Core functionality that cannot be implemented within the microkernel without unnecessarily increasing its size or complexity should be separated in internal servers.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External servers implement their own view of the underlying microkernel.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To construct this view, they use the mechanisms available through the interfaces of the microkernel. Every external server is a separate process that itself represents an application platform.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Hence, a Microkernel system may be viewed as an application platform that integrates other application platforms.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Clients communicate with external servers by using the communication facilities provided by the microkernel. 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Solution -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</a:pPr>
            <a:r>
              <a:rPr lang="en-IN" dirty="0"/>
              <a:t>The Microkernel pattern defines five kinds of participating components: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Internal servers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External servers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Adapters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Clients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Microkernel </a:t>
            </a:r>
          </a:p>
          <a:p>
            <a:r>
              <a:rPr lang="en-IN" dirty="0"/>
              <a:t>Microkernel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represents the main component of the pattern.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It implements central services such as communication facilities or resource handling.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Other components build on all or some of these basic services.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They do this indirectly by using one or more interfaces that comprise the functionality exposed by the microkernel.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A microkernel implements </a:t>
            </a:r>
            <a:r>
              <a:rPr lang="en-IN" b="1" dirty="0"/>
              <a:t>atomic </a:t>
            </a:r>
            <a:r>
              <a:rPr lang="en-IN" dirty="0"/>
              <a:t>services, which we refer to as </a:t>
            </a:r>
            <a:r>
              <a:rPr lang="en-IN" b="1" dirty="0"/>
              <a:t>mechanisms</a:t>
            </a:r>
            <a:r>
              <a:rPr lang="en-IN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These </a:t>
            </a:r>
            <a:r>
              <a:rPr lang="en-IN" b="1" dirty="0"/>
              <a:t>mechanisms</a:t>
            </a:r>
            <a:r>
              <a:rPr lang="en-IN" dirty="0"/>
              <a:t> serve as a fundamental base on which more complex functionality, called </a:t>
            </a:r>
            <a:r>
              <a:rPr lang="en-IN" b="1" dirty="0"/>
              <a:t>policies</a:t>
            </a:r>
            <a:r>
              <a:rPr lang="en-IN" dirty="0"/>
              <a:t>, are constructed.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microkernel is also responsible for maintaining </a:t>
            </a:r>
            <a:r>
              <a:rPr lang="en-IN" b="1" dirty="0"/>
              <a:t>system resources</a:t>
            </a:r>
            <a:r>
              <a:rPr lang="en-IN" dirty="0"/>
              <a:t> such as </a:t>
            </a:r>
            <a:r>
              <a:rPr lang="en-IN" b="1" dirty="0"/>
              <a:t>processes</a:t>
            </a:r>
            <a:r>
              <a:rPr lang="en-IN" dirty="0"/>
              <a:t> or </a:t>
            </a:r>
            <a:r>
              <a:rPr lang="en-IN" b="1" dirty="0"/>
              <a:t>files</a:t>
            </a:r>
            <a:r>
              <a:rPr lang="en-IN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It controls and coordinates the access to these resources. </a:t>
            </a:r>
          </a:p>
          <a:p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Microkernel Component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953000" y="2528068"/>
            <a:ext cx="4038600" cy="267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/>
              <a:t>Also known as a subsystem.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They are extensions of the microkernel. 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Only accessible by the microkernel component. 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Extends the functionality provided by the microkernel. 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It is a separate component that offers additional functionality. 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The microkernel invokes the functionality of internal servers via service requests. 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Internal servers can therefore encapsulate some dependencies on the underlying hardware or software system. 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For example, device drivers that support specific graphics cards are good candidates for internal servers.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Internal Server Component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953000" y="2543592"/>
            <a:ext cx="4038600" cy="263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24400" cy="4800600"/>
          </a:xfrm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also known as a personality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uses the microkernel for implementing its own view of the underlying application domain.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 view denotes a layer of abstraction built on top of the atomic services provided by the microkernel.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Different external servers implement different policies for specific application domains.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External servers expose their functionality by exporting interfaces in the same way as the microkernel itself does.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Each of these external servers runs in a separate process.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It receives service requests from client applications, uses the communication facilities provided by the microkernel, interprets these requests, executes the appropriate services and returns results to its clients.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implementation of services relies on microkernel mechanisms, so external servers need to access the microkernel's programming interfaces.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External Server Component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7810" y="2781141"/>
            <a:ext cx="3268980" cy="216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2198688"/>
          </a:xfrm>
        </p:spPr>
        <p:txBody>
          <a:bodyPr>
            <a:normAutofit fontScale="77500" lnSpcReduction="20000"/>
          </a:bodyPr>
          <a:lstStyle/>
          <a:p>
            <a:r>
              <a:rPr lang="en-IN" b="0" dirty="0"/>
              <a:t>Adapters</a:t>
            </a:r>
          </a:p>
          <a:p>
            <a:pPr>
              <a:buFont typeface="Arial" pitchFamily="34" charset="0"/>
              <a:buChar char="•"/>
            </a:pPr>
            <a:r>
              <a:rPr lang="en-IN" b="0" dirty="0"/>
              <a:t>  also known as emulators</a:t>
            </a:r>
          </a:p>
          <a:p>
            <a:pPr>
              <a:buFont typeface="Arial" pitchFamily="34" charset="0"/>
              <a:buChar char="•"/>
            </a:pPr>
            <a:r>
              <a:rPr lang="en-IN" b="0" dirty="0"/>
              <a:t>  represent these interfaces between clients and their external servers</a:t>
            </a:r>
          </a:p>
          <a:p>
            <a:pPr>
              <a:buFont typeface="Arial" pitchFamily="34" charset="0"/>
              <a:buChar char="•"/>
            </a:pPr>
            <a:r>
              <a:rPr lang="en-IN" b="0" dirty="0"/>
              <a:t>  allow clients to access the services of their external server in a portable way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Client &amp; Adapter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142038"/>
            <a:ext cx="2133600" cy="404812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044" y="3927951"/>
            <a:ext cx="3238500" cy="215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1422" y="3889851"/>
            <a:ext cx="3268980" cy="215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2198688"/>
          </a:xfrm>
        </p:spPr>
        <p:txBody>
          <a:bodyPr>
            <a:normAutofit lnSpcReduction="10000"/>
          </a:bodyPr>
          <a:lstStyle/>
          <a:p>
            <a:r>
              <a:rPr lang="en-IN" b="0" dirty="0"/>
              <a:t> If the external server implements an existing application platform, the corresponding adapter mimics the programming interfaces of that platform.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OMT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073" y="1828800"/>
            <a:ext cx="801417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513556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Analyze the application domain.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Analyze external servers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Categorize the 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Partition the categories.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Find a consistent and complete set of </a:t>
            </a:r>
            <a:r>
              <a:rPr lang="en-IN" dirty="0" err="1"/>
              <a:t>operatims</a:t>
            </a:r>
            <a:r>
              <a:rPr lang="en-IN" dirty="0"/>
              <a:t> and </a:t>
            </a:r>
            <a:r>
              <a:rPr lang="en-IN" dirty="0" err="1"/>
              <a:t>abstractims</a:t>
            </a:r>
            <a:r>
              <a:rPr lang="en-IN" dirty="0"/>
              <a:t> for every category.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Determine strategies for request transmission and retrieval.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Structure the microkernel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specify the programming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microkernel is responsible for managing all system resources such as memory blocks, devices or device contexts-a handle to an output area in a graphical user interface implementation.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Design and implement the internal servers as separate processes or shared libraries.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Implement the external servers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Implement the adapters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Develop client applications or use existing ones for the ready-to-run Microkernel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3B2218-2420-40DD-9767-B6FD2B77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763000" cy="5364163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From Mud to Structure.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Patterns in this category help you to avoid a 'sea' of components or objects.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particular, they support a controlled decomposition of an overall system task into cooperating subtasks.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category includes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Layers pattern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Pipes and Filters pattern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Blackboard pattern</a:t>
            </a:r>
          </a:p>
          <a:p>
            <a:r>
              <a:rPr lang="en-IN" dirty="0"/>
              <a:t>Distributed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category includes one pattern.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Broker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and refers to two patterns in other categories,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Microkernel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Pipes and Filters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Broker pattern provides a complete infrastructure for distributed applications.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Microkernel and Pipes and Filters patterns only consider distribution as a secondary concern and are therefore listed under their respective primary categories. </a:t>
            </a:r>
          </a:p>
          <a:p>
            <a:r>
              <a:rPr lang="en-IN" dirty="0"/>
              <a:t>Interactive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category comprises two patterns,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Model-View-Controller pattern (well-known from Smalltalk,)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Presentation-Abstraction-Control pattern.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Both patterns support the structuring of software systems that feature human-computer interaction. </a:t>
            </a:r>
          </a:p>
          <a:p>
            <a:pPr marL="0" indent="0"/>
            <a:r>
              <a:rPr lang="en-IN" dirty="0"/>
              <a:t>Adaptable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category includes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Reflection pattern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Microkernel pattern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strongly support extension of applications and their adaptation to evolving technology and changing functional requirements.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7265-0CB3-4700-AADA-FC3DBBD81B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Categories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129D-8E69-4D7D-8A25-48F8A2042F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2A314-9096-4C83-BC8C-A040BE391E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E476-2B26-44EE-8FD1-7F31241A36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A client that wants to send a request or message to an external server asks the microkernel for a communication channel.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After the requested communication path has been established, client and server communicate with each other indirectly using the microkernel as a message backbone.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Using this variant leads to an architecture in which all requests pass through the microkernel.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You can apply it, for example, when security requirements force the system to control all communication between participants.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Variant:</a:t>
            </a:r>
          </a:p>
          <a:p>
            <a:r>
              <a:rPr lang="en-IN" dirty="0"/>
              <a:t>Microkernel System with indirect Client-Server connections.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830763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A microkernel can also act as a message backbone responsible for sending messages to remote machines or receiving messages from them.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Every machine in a distributed system uses its own microkernel implementation.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From the user's viewpoint the whole system appears as a single Microkernel system-the distribution remains transparent to the user.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 distributed Microkernel system allows you to distribute servers and clients across a network of machines or microprocessors.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To achieve this the micro kernels in a distributed implementation must include additional services for communicating with each other.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Variant:</a:t>
            </a:r>
          </a:p>
          <a:p>
            <a:r>
              <a:rPr lang="en-IN" dirty="0"/>
              <a:t>Distributed Microkernel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Portability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Flexibility and Extensibility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Separation of policy and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Complexity of design and implementation.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liability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52019-C85E-471A-89B6-69514F1462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Adaptable Systems: Reflection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4AF60-4A17-4880-BF35-131BA2B192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24E8A-B621-4282-B5E6-FDBF9F9133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F640F-C806-496A-9FCD-2CE051181E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3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The Reflection architectural pattern provides a mechanism for changing structure and behaviour of software systems dynamically.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It supports the modification of fundamental aspects, such as type structures and function call mechanisms.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In this pattern, an application is split into two parts. </a:t>
            </a:r>
          </a:p>
          <a:p>
            <a:pPr lvl="2"/>
            <a:r>
              <a:rPr lang="en-IN" dirty="0"/>
              <a:t>A meta level provides information about selected system properties and makes the software self-aware. </a:t>
            </a:r>
          </a:p>
          <a:p>
            <a:pPr lvl="2"/>
            <a:r>
              <a:rPr lang="en-IN" dirty="0"/>
              <a:t>A base level includes the application logic.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Its implementation builds on the meta level.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Changes to information kept in the meta level affect subsequent base-level behaviour.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Adaptable Systems: Reflection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</p:spTree>
    <p:extLst>
      <p:ext uri="{BB962C8B-B14F-4D97-AF65-F5344CB8AC3E}">
        <p14:creationId xmlns:p14="http://schemas.microsoft.com/office/powerpoint/2010/main" val="879453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Building systems that support their own modification a priori.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Software systems evolve over time.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They must be open to modifications in response to changing technology and requirements.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Designing a system that meets a wide range of different requirements a priori can be an overwhelming task.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 better solution is to specify an architecture that is open to modification and extension.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resulting system can then be adapted to changing requirements on demand.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In other words, we want to design for change and evolution.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754563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Changing software is tedious, error prone, and often expensive.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Adaptable software systems usually have a complex inner structure.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more techniques that are necessary for keeping a system changeable, such as parameterization, </a:t>
            </a:r>
            <a:r>
              <a:rPr lang="en-IN" dirty="0" err="1"/>
              <a:t>subclassing</a:t>
            </a:r>
            <a:r>
              <a:rPr lang="en-IN" dirty="0"/>
              <a:t>, mix-ins, or even copy and paste, the more awkward and complex its modification becomes.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Changes can be of any scale, from providing shortcuts for commonly-used commands to adapting an application framework for a specific customer.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Even fundamental aspects of software systems can change, for example the communication mechanisms between components.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Forces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Make the software self-aware, and make selected aspects of its structure and behaviour accessible for adaptation and change.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This leads to an architecture that is split into two major parts: </a:t>
            </a:r>
          </a:p>
          <a:p>
            <a:pPr lvl="2"/>
            <a:r>
              <a:rPr lang="en-IN" dirty="0"/>
              <a:t>a meta level and </a:t>
            </a:r>
          </a:p>
          <a:p>
            <a:pPr lvl="2"/>
            <a:r>
              <a:rPr lang="en-IN" dirty="0"/>
              <a:t>a base level.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881F94-A9A4-43D2-8BD3-41EF58BF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category includes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Reflection pattern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Microkernel pattern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strongly support extension of applications and their adaptation to evolving technology and changing functional requirements.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28FE-0E57-4CC3-845C-C6969616A8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Adaptable Systems.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C25F-0DFD-4778-8F00-AC8929237E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E3BA7-D5D8-481C-BF0C-F6D42E5E39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5A6B-8A7B-422F-BF94-4465A1EE1D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9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The meta level provides a self-representation of the software to give it knowledge of its own structure and </a:t>
            </a:r>
            <a:r>
              <a:rPr lang="en-IN" dirty="0" err="1"/>
              <a:t>behavior</a:t>
            </a:r>
            <a:r>
              <a:rPr lang="en-IN" dirty="0"/>
              <a:t>, and consists of so-called </a:t>
            </a:r>
            <a:r>
              <a:rPr lang="en-IN" dirty="0" err="1"/>
              <a:t>rnetaobjects</a:t>
            </a:r>
            <a:r>
              <a:rPr lang="en-IN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Metaobjects</a:t>
            </a:r>
            <a:r>
              <a:rPr lang="en-IN" dirty="0"/>
              <a:t> encapsulate and represent information about the software.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Examples include type structures, algorithms, or even function call mechanisms.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Meta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The base level defines the application logic.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Its implementation uses the </a:t>
            </a:r>
            <a:r>
              <a:rPr lang="en-IN" dirty="0" err="1"/>
              <a:t>metaobjects</a:t>
            </a:r>
            <a:r>
              <a:rPr lang="en-IN" dirty="0"/>
              <a:t> to remain independent of those aspects that are likely to change.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For example, base-level components may only communicate with each other via a </a:t>
            </a:r>
            <a:r>
              <a:rPr lang="en-IN" dirty="0" err="1"/>
              <a:t>metaobject</a:t>
            </a:r>
            <a:r>
              <a:rPr lang="en-IN" dirty="0"/>
              <a:t> that implements a specific user-defined function call mechanism.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Changing this </a:t>
            </a:r>
            <a:r>
              <a:rPr lang="en-IN" dirty="0" err="1"/>
              <a:t>metaobject</a:t>
            </a:r>
            <a:r>
              <a:rPr lang="en-IN" dirty="0"/>
              <a:t> changes the way in which base-level components communicate, but without </a:t>
            </a:r>
            <a:r>
              <a:rPr lang="en-IN" dirty="0" err="1"/>
              <a:t>modifing</a:t>
            </a:r>
            <a:r>
              <a:rPr lang="en-IN" dirty="0"/>
              <a:t> the base-level 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Base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An interface is specified for manipulating the </a:t>
            </a:r>
            <a:r>
              <a:rPr lang="en-IN" dirty="0" err="1"/>
              <a:t>metaobjects</a:t>
            </a:r>
            <a:r>
              <a:rPr lang="en-IN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It is called the </a:t>
            </a:r>
            <a:r>
              <a:rPr lang="en-IN" dirty="0" err="1"/>
              <a:t>metaobject</a:t>
            </a:r>
            <a:r>
              <a:rPr lang="en-IN" dirty="0"/>
              <a:t> protocol (MOP), and allows clients to specify particular changes, such as modification of the function call mechanism </a:t>
            </a:r>
            <a:r>
              <a:rPr lang="en-IN" dirty="0" err="1"/>
              <a:t>metaobject</a:t>
            </a:r>
            <a:r>
              <a:rPr lang="en-IN" dirty="0"/>
              <a:t> mentioned above.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metaobject</a:t>
            </a:r>
            <a:r>
              <a:rPr lang="en-IN" dirty="0"/>
              <a:t> protocol itself is responsible for checking the correctness of the change specification, and for performing the change.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Every manipulation of </a:t>
            </a:r>
            <a:r>
              <a:rPr lang="en-IN" dirty="0" err="1"/>
              <a:t>metaobjects</a:t>
            </a:r>
            <a:r>
              <a:rPr lang="en-IN" dirty="0"/>
              <a:t> through the </a:t>
            </a:r>
            <a:r>
              <a:rPr lang="en-IN" dirty="0" err="1"/>
              <a:t>metaobject</a:t>
            </a:r>
            <a:r>
              <a:rPr lang="en-IN" dirty="0"/>
              <a:t> protocol affects subsequent base-level </a:t>
            </a:r>
            <a:r>
              <a:rPr lang="en-IN" dirty="0" err="1"/>
              <a:t>behavior</a:t>
            </a:r>
            <a:r>
              <a:rPr lang="en-IN" dirty="0"/>
              <a:t>, as in the function call mechanism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/>
              <a:t>metaobject</a:t>
            </a:r>
            <a:r>
              <a:rPr lang="en-IN" dirty="0"/>
              <a:t> protocol (MOP)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>
          <a:xfrm>
            <a:off x="3886200" y="1371600"/>
            <a:ext cx="5105400" cy="47244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The meta level consists of a set of </a:t>
            </a:r>
            <a:r>
              <a:rPr lang="en-IN" dirty="0" err="1"/>
              <a:t>metaobjects</a:t>
            </a:r>
            <a:r>
              <a:rPr lang="en-IN" dirty="0"/>
              <a:t>. Each </a:t>
            </a:r>
            <a:r>
              <a:rPr lang="en-IN" dirty="0" err="1"/>
              <a:t>metaobject</a:t>
            </a:r>
            <a:r>
              <a:rPr lang="en-IN" dirty="0"/>
              <a:t> encapsulates selected information about a single aspect of the structure, behaviour, or state of the base level.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base level models and implements the application logic of the software.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metaobject</a:t>
            </a:r>
            <a:r>
              <a:rPr lang="en-IN" dirty="0"/>
              <a:t> protocol (MOP] serves as an external interface to the meta level, and makes the implementation of a reflective system accessible in a defined way.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2626510" cy="175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724400"/>
            <a:ext cx="2769275" cy="182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sz="half" idx="15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048000"/>
            <a:ext cx="2676015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04800" y="1447799"/>
            <a:ext cx="7924800" cy="236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04800" y="3886200"/>
            <a:ext cx="8686800" cy="2239963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Since the base-level implementation explicitly builds upon information and services provided by </a:t>
            </a:r>
            <a:r>
              <a:rPr lang="en-IN" dirty="0" err="1"/>
              <a:t>metaobjects</a:t>
            </a:r>
            <a:r>
              <a:rPr lang="en-IN" dirty="0"/>
              <a:t>, changing them has an immediate effect on the subsequent behaviour of the base level.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general structure of a reflective architecture is very much like a Layered system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OMT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Define a model of the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Identify varying </a:t>
            </a:r>
            <a:r>
              <a:rPr lang="en-IN" dirty="0" err="1"/>
              <a:t>behavior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Identify structural aspects of the system, which, when changed, should not affect the implementation of the base level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Identify system services that support both the variation of application services and the independence of structural details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Define the </a:t>
            </a:r>
            <a:r>
              <a:rPr lang="en-IN" dirty="0" err="1"/>
              <a:t>metaobjects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Define the </a:t>
            </a:r>
            <a:r>
              <a:rPr lang="en-IN" dirty="0" err="1"/>
              <a:t>metaobject</a:t>
            </a:r>
            <a:r>
              <a:rPr lang="en-IN" dirty="0"/>
              <a:t> protocol.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Define the base level.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No explicit modification of source code.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Changing a software system is easy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Support for many kinds of change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Modifications at the meta level may cause damage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Increased number of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Lower efficiency.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Not all potential changes to the software are supported.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Not all languages support refection.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liabilities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Credits: Material sourced from Text Book…</a:t>
            </a:r>
          </a:p>
          <a:p>
            <a:r>
              <a:rPr lang="en-IN" dirty="0"/>
              <a:t>PATTERN-ORIENTED SOFTWARE ARCHITECTURE </a:t>
            </a:r>
          </a:p>
          <a:p>
            <a:r>
              <a:rPr lang="en-IN" dirty="0"/>
              <a:t>A System of Patterns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Frank </a:t>
            </a:r>
            <a:r>
              <a:rPr lang="en-IN" dirty="0" err="1"/>
              <a:t>Buschmann</a:t>
            </a:r>
            <a:r>
              <a:rPr lang="en-IN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dirty="0" err="1"/>
              <a:t>Regine</a:t>
            </a:r>
            <a:r>
              <a:rPr lang="en-IN" dirty="0"/>
              <a:t> </a:t>
            </a:r>
            <a:r>
              <a:rPr lang="en-IN" dirty="0" err="1"/>
              <a:t>Meunier</a:t>
            </a:r>
            <a:r>
              <a:rPr lang="en-IN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Hans Rohnert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Peter </a:t>
            </a:r>
            <a:r>
              <a:rPr lang="en-IN" dirty="0" err="1"/>
              <a:t>Sornmerlad</a:t>
            </a:r>
            <a:r>
              <a:rPr lang="en-IN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Michael </a:t>
            </a:r>
            <a:r>
              <a:rPr lang="en-IN" dirty="0" err="1"/>
              <a:t>Stal</a:t>
            </a:r>
            <a:r>
              <a:rPr lang="en-IN" dirty="0"/>
              <a:t> </a:t>
            </a:r>
          </a:p>
          <a:p>
            <a:r>
              <a:rPr lang="en-IN" dirty="0"/>
              <a:t>of Siemens AG, Germany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Systems evolve over time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-new functionality is added and existing services are changed.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They must support new versions of 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operating systems, 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user-interface platforms or 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third-party components and libraries.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Adaptation to 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new standards or 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hardware platforms may also be necessary.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During system design and implementation, 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customers may request new features, often urgently and at a late stage. Y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You may also need to provide services that differ from customer to customer. 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Adaptable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Design for change is therefore a major concern when specifying the architecture of a software system.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An application should support its own modification and extension a priori.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Changes should not affect the core functionality or key design abstractions, otherwise the system will be hard to maintain and expensive to adapt to changing requirements.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Design for Change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Adaptable Systems: Microkernel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14, 2023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The Microkernel architectural pattern applies to software systems that must be able to adapt to changing system requirements.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It separates a minimal functional core from extended functionality and customer-specific parts.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The microkernel also serves as a socket for plugging in these extensions and coordinating their collaboration.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Adaptable Systems: Microkernel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The development of </a:t>
            </a:r>
          </a:p>
          <a:p>
            <a:pPr algn="ctr"/>
            <a:r>
              <a:rPr lang="en-IN" sz="3600" dirty="0"/>
              <a:t>several applications </a:t>
            </a:r>
          </a:p>
          <a:p>
            <a:pPr algn="ctr"/>
            <a:r>
              <a:rPr lang="en-IN" sz="3600" dirty="0"/>
              <a:t>that use similar programming interfaces that build on the </a:t>
            </a:r>
          </a:p>
          <a:p>
            <a:pPr algn="ctr"/>
            <a:r>
              <a:rPr lang="en-IN" sz="3600" dirty="0"/>
              <a:t>same core functionality.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Developing software for an application domain that needs to cope with a broad spectrum of similar standards and technologies is a non-trivial task.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Well-known examples are application platforms such as operating systems and graphical user interfaces.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14,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9e43d9dd19ac2cd12f6a4dc69aa28cd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9cf0fd640d37903273b9b3cb7bd16033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23129F-2F01-4EBF-9F0F-D34433F537C8}"/>
</file>

<file path=customXml/itemProps2.xml><?xml version="1.0" encoding="utf-8"?>
<ds:datastoreItem xmlns:ds="http://schemas.openxmlformats.org/officeDocument/2006/customXml" ds:itemID="{43E3FAFB-3361-40D8-A8E0-28D099F51E48}"/>
</file>

<file path=customXml/itemProps3.xml><?xml version="1.0" encoding="utf-8"?>
<ds:datastoreItem xmlns:ds="http://schemas.openxmlformats.org/officeDocument/2006/customXml" ds:itemID="{E31F2C8E-5638-40B1-AA2D-E9E904FABF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2731</Words>
  <Application>Microsoft Office PowerPoint</Application>
  <PresentationFormat>On-screen Show (4:3)</PresentationFormat>
  <Paragraphs>355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Module 7 Patterns – Part 3 Suppli Adaptable Systems.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83</cp:revision>
  <dcterms:created xsi:type="dcterms:W3CDTF">2011-09-14T09:42:05Z</dcterms:created>
  <dcterms:modified xsi:type="dcterms:W3CDTF">2023-10-13T22:23:18Z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