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0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0D50EF-E270-4890-B58E-3149CF87B3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9031A-DAC5-4F13-B991-9D99D5E624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FADF8-2134-4A05-8762-BE2135E688C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5CC44-31D4-46D9-A378-B27168A326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6F29B-AA06-4B84-AAEC-99315C6E19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7E6BA-BA5D-4A9E-B464-E060EE509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568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/>
              <a:t>SE ZG651/ SS ZG653 Software Architectures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608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21,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October 21,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 </a:t>
            </a:r>
            <a:br>
              <a:rPr lang="en-US" dirty="0"/>
            </a:br>
            <a:r>
              <a:rPr lang="en-US" dirty="0"/>
              <a:t>Part 03</a:t>
            </a:r>
            <a:br>
              <a:rPr lang="en-US" dirty="0"/>
            </a:br>
            <a:r>
              <a:rPr lang="en-AU" sz="3200" dirty="0"/>
              <a:t>Best Practices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Harvinder S Jabbal</a:t>
            </a:r>
          </a:p>
          <a:p>
            <a:r>
              <a:rPr lang="en-US" dirty="0"/>
              <a:t>SE ZG651/ SS ZG653 Software Architectures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8058F-E2B6-466F-9CC1-565AF74727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FCCC-1B52-43EB-9B30-A96190E55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2F6F61-0582-4692-A726-F32E2C94E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0AA-A61F-4F41-9C2A-622BC44AFB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A04F8-E878-4C2C-9FA4-15499EA6CC6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721D9-18A1-4852-AFF4-50A3BB9827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B91F3-EEA9-4546-B42B-5CEE0C41BB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7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U" dirty="0"/>
              <a:t>Best Practices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7C6D1-3127-44AB-815C-6CD30FAB8E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B7FCC-1E1B-4ED6-A110-099AFCD682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21, 2023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368D45-C225-4411-84EB-F0C72C7F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Cloud Computing Difference: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Assets become programmable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Global, Availability, and Unlimited Capacity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Higher Level Managed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Security Built in.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99D9-E9BA-4F14-9EE7-F4F56A13A7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AWS Cloud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4C1F8-DE88-460B-9581-4A56A8EDDC9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B5386-3C37-4DE2-9AF0-898D8E06AB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989DC-C8B7-4EA5-8B02-9B78E49E04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0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22803F-3DA5-45B4-BFBD-97C2B6AA4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Scalability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Disposable Resources Instead of Fixed Servers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Loose Coupling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Services, not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Removing Single Point of Failure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Optimise for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Caching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Security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262B-D7A8-4563-AC86-471A885546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AWS: Design Principles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0C62F-1CC6-4585-98C8-D418080010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02D22-7923-4F6A-9393-C76CC0EAA34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4E11C-ACBA-4D80-BED4-36201A91B3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3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E5643B-3011-4445-870B-17BD4058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Windows Azure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Goals and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Tenant’s Perspective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Provider’s Perspective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Single Tenant vs. </a:t>
            </a:r>
            <a:r>
              <a:rPr lang="en-IN" dirty="0" err="1"/>
              <a:t>Mutliple</a:t>
            </a:r>
            <a:r>
              <a:rPr lang="en-IN" dirty="0"/>
              <a:t> Tenant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Multi-Tenancy Architecture in </a:t>
            </a:r>
            <a:r>
              <a:rPr lang="en-IN" dirty="0" err="1"/>
              <a:t>Wondows</a:t>
            </a:r>
            <a:r>
              <a:rPr lang="en-IN" dirty="0"/>
              <a:t> Azure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Selecting Single-Tenant or Multi-Tenant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Architectural Consideration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Application Life Cycle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Customizing the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Financial Consideration</a:t>
            </a:r>
          </a:p>
          <a:p>
            <a:pPr marL="457200" lvl="1" indent="0">
              <a:buNone/>
            </a:pP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788F-4A98-4AFF-B999-290CE87680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Multi-tenant Applications for the Cloud: Micro Soft case Study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2D7E8-153E-4F72-9C62-AFEFD7E9FB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150A1-CD54-4295-9819-F104774B96B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1A24-C9AD-46B0-AC65-DA37F22160C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C2B469-AD9A-451E-B5C4-04E6E39E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Choosing a Multi-Tenant Data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Partitioning Multi-Tenant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Maximising Availability, Scalability and Elasticity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Securing Multi-Tenant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Managing and Monitoring Multi-Tenant Applications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F9C8-CAA5-45CB-98C3-870F48083D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Other Topics: Microsoft Azure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344F1-84F1-4726-92DC-747D5CF8EB7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117DD-C03F-432B-87DA-415D8B3200F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268A2-5E66-46FB-9544-858137A9D2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8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E9FA65-3CE0-4807-8D0E-EAC3B985C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Architecture and Design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What is Software Architecture?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Key Principles of Software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Architectural Patterns and Styles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Technique for Architecture and Design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C8CE-8DA8-49D5-8C02-93D61AB1E4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Microsoft Application Architecture Guide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AD5D-18C6-401D-84F3-9855DFE8338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85036-860B-40F3-A9CB-87011AA9DA4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3B23C-FCC0-4E1C-A147-1EC15BEF5AD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4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A70786-7885-436C-9A5C-86ED39D45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Layered Application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Presentation Layer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Business Layer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Layer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Service Layer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Component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Designing Presentation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Designing Business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Designing Business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Designing Workflow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Designing Data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Quality Attributes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Crosscutting Concerns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Communication and Messaging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Physical Tiers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3E24-3698-4D5D-A9B7-2DBC089EA2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Microsoft Application Architecture Guide: Design Fundamentals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1E47A-7D43-46B6-AFDB-42DAC257BED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CD2A-5FC1-4336-950F-4C7BDB694F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AAD9F-42F6-4D40-9352-790E0343EDA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7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01672B-F685-4C27-8453-125AE789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Choosing an Application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Designing Web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Designing Rich Client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Designing Rich Internet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Designing Mobile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Designing Service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Designing Hosted and Cloud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Designing Office Business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Designing SharePoint LOB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ECF2-463A-4509-B415-DDB025CDC2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Microsoft Application Architecture Guide: Application Archetypes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D8660-288A-4008-B12C-34E2D3EE225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6A3B-0EA3-4079-A7DF-EC55933A98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CD37D-6C88-45B1-86FE-24EFE933CDE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2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7" ma:contentTypeDescription="Create a new document." ma:contentTypeScope="" ma:versionID="f9e43d9dd19ac2cd12f6a4dc69aa28cd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9cf0fd640d37903273b9b3cb7bd16033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25D682-8494-4D70-A4DD-5C69B24225C9}"/>
</file>

<file path=customXml/itemProps2.xml><?xml version="1.0" encoding="utf-8"?>
<ds:datastoreItem xmlns:ds="http://schemas.openxmlformats.org/officeDocument/2006/customXml" ds:itemID="{45EA18D8-13DA-444D-8C3B-5FC35C75F8DF}"/>
</file>

<file path=customXml/itemProps3.xml><?xml version="1.0" encoding="utf-8"?>
<ds:datastoreItem xmlns:ds="http://schemas.openxmlformats.org/officeDocument/2006/customXml" ds:itemID="{491E5455-750C-415C-A1B1-C34BB654A7A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</TotalTime>
  <Words>392</Words>
  <Application>Microsoft Office PowerPoint</Application>
  <PresentationFormat>On-screen Show (4:3)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Module 8  Part 03 Best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Harvinder Jabbal</cp:lastModifiedBy>
  <cp:revision>73</cp:revision>
  <dcterms:created xsi:type="dcterms:W3CDTF">2011-09-14T09:42:05Z</dcterms:created>
  <dcterms:modified xsi:type="dcterms:W3CDTF">2023-10-19T02:44:40Z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