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0.xml" ContentType="application/vnd.openxmlformats-officedocument.drawingml.diagramData+xml"/>
  <Override PartName="/ppt/diagrams/data2.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3.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4.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5.xml" ContentType="application/vnd.openxmlformats-officedocument.drawingml.diagramData+xml"/>
  <Override PartName="/ppt/diagrams/data34.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layout17.xml" ContentType="application/vnd.openxmlformats-officedocument.drawingml.diagramLayout+xml"/>
  <Override PartName="/ppt/diagrams/quickStyle17.xml" ContentType="application/vnd.openxmlformats-officedocument.drawingml.diagramStyle+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quickStyle20.xml" ContentType="application/vnd.openxmlformats-officedocument.drawingml.diagramStyle+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colors20.xml" ContentType="application/vnd.openxmlformats-officedocument.drawingml.diagramColors+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17.xml" ContentType="application/vnd.ms-office.drawingml.diagramDrawing+xml"/>
  <Override PartName="/ppt/diagrams/drawing20.xml" ContentType="application/vnd.ms-office.drawingml.diagramDrawing+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colors18.xml" ContentType="application/vnd.openxmlformats-officedocument.drawingml.diagramColors+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colors17.xml" ContentType="application/vnd.openxmlformats-officedocument.drawingml.diagramColors+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rawing18.xml" ContentType="application/vnd.ms-office.drawingml.diagramDrawing+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layout18.xml" ContentType="application/vnd.openxmlformats-officedocument.drawingml.diagramLayout+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layout19.xml" ContentType="application/vnd.openxmlformats-officedocument.drawingml.diagramLayout+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quickStyle19.xml" ContentType="application/vnd.openxmlformats-officedocument.drawingml.diagramStyle+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colors19.xml" ContentType="application/vnd.openxmlformats-officedocument.drawingml.diagramColors+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rawing19.xml" ContentType="application/vnd.ms-office.drawingml.diagramDrawing+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quickStyle18.xml" ContentType="application/vnd.openxmlformats-officedocument.drawingml.diagramStyle+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layout20.xml" ContentType="application/vnd.openxmlformats-officedocument.drawingml.diagramLayout+xml"/>
  <Override PartName="/ppt/diagrams/layout30.xml" ContentType="application/vnd.openxmlformats-officedocument.drawingml.diagram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32.xml" ContentType="application/vnd.ms-office.drawingml.diagramDrawing+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60" r:id="rId2"/>
    <p:sldId id="271" r:id="rId3"/>
    <p:sldId id="257" r:id="rId4"/>
    <p:sldId id="272" r:id="rId5"/>
    <p:sldId id="273" r:id="rId6"/>
    <p:sldId id="265" r:id="rId7"/>
    <p:sldId id="274" r:id="rId8"/>
    <p:sldId id="275" r:id="rId9"/>
    <p:sldId id="276" r:id="rId10"/>
    <p:sldId id="277" r:id="rId11"/>
    <p:sldId id="278" r:id="rId12"/>
    <p:sldId id="279" r:id="rId13"/>
    <p:sldId id="315"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316"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262" r:id="rId51"/>
    <p:sldId id="26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82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555FA-D915-42BA-B2AB-F3F4A9D0B0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F56E37B-79F4-4110-8020-CD8DCC3748C8}">
      <dgm:prSet phldrT="[Text]"/>
      <dgm:spPr/>
      <dgm:t>
        <a:bodyPr/>
        <a:lstStyle/>
        <a:p>
          <a:r>
            <a:rPr lang="en-US"/>
            <a:t>Decision-Making Context </a:t>
          </a:r>
          <a:endParaRPr lang="en-IN"/>
        </a:p>
      </dgm:t>
    </dgm:pt>
    <dgm:pt modelId="{EE62662E-D14C-48CF-9B16-28E0C94EDC55}" type="parTrans" cxnId="{9C5FB27C-2960-4353-A879-550DBE0F8470}">
      <dgm:prSet/>
      <dgm:spPr/>
      <dgm:t>
        <a:bodyPr/>
        <a:lstStyle/>
        <a:p>
          <a:endParaRPr lang="en-IN"/>
        </a:p>
      </dgm:t>
    </dgm:pt>
    <dgm:pt modelId="{42738589-5F18-422D-9281-91AED4AD584D}" type="sibTrans" cxnId="{9C5FB27C-2960-4353-A879-550DBE0F8470}">
      <dgm:prSet/>
      <dgm:spPr/>
      <dgm:t>
        <a:bodyPr/>
        <a:lstStyle/>
        <a:p>
          <a:endParaRPr lang="en-IN"/>
        </a:p>
      </dgm:t>
    </dgm:pt>
    <dgm:pt modelId="{3D705C8E-7FB0-4D18-BC07-6504FE23F223}">
      <dgm:prSet/>
      <dgm:spPr/>
      <dgm:t>
        <a:bodyPr/>
        <a:lstStyle/>
        <a:p>
          <a:r>
            <a:rPr lang="en-US"/>
            <a:t>The Basis for the Economic Analyses </a:t>
          </a:r>
          <a:endParaRPr lang="en-US" dirty="0"/>
        </a:p>
      </dgm:t>
    </dgm:pt>
    <dgm:pt modelId="{EBD1832A-A272-44F9-AD8D-0820FD5D7939}" type="parTrans" cxnId="{62F568E2-A09A-4A16-8AC1-CF9DA80E1F71}">
      <dgm:prSet/>
      <dgm:spPr/>
      <dgm:t>
        <a:bodyPr/>
        <a:lstStyle/>
        <a:p>
          <a:endParaRPr lang="en-IN"/>
        </a:p>
      </dgm:t>
    </dgm:pt>
    <dgm:pt modelId="{C67A2C24-1E8B-4897-A573-2ABB4F32A11F}" type="sibTrans" cxnId="{62F568E2-A09A-4A16-8AC1-CF9DA80E1F71}">
      <dgm:prSet/>
      <dgm:spPr/>
      <dgm:t>
        <a:bodyPr/>
        <a:lstStyle/>
        <a:p>
          <a:endParaRPr lang="en-IN"/>
        </a:p>
      </dgm:t>
    </dgm:pt>
    <dgm:pt modelId="{89680830-F1AB-4356-9315-91205D21E438}">
      <dgm:prSet/>
      <dgm:spPr/>
      <dgm:t>
        <a:bodyPr/>
        <a:lstStyle/>
        <a:p>
          <a:r>
            <a:rPr lang="en-US"/>
            <a:t>Putting Theory into Practice: The CBAM</a:t>
          </a:r>
          <a:endParaRPr lang="en-US" dirty="0"/>
        </a:p>
      </dgm:t>
    </dgm:pt>
    <dgm:pt modelId="{E5C68439-753F-406E-898A-585BA7F344F0}" type="parTrans" cxnId="{204B1638-FDDB-4054-BE73-97B002DA9154}">
      <dgm:prSet/>
      <dgm:spPr/>
      <dgm:t>
        <a:bodyPr/>
        <a:lstStyle/>
        <a:p>
          <a:endParaRPr lang="en-IN"/>
        </a:p>
      </dgm:t>
    </dgm:pt>
    <dgm:pt modelId="{E75DB726-0472-4C10-94B1-0A8097DFA8AD}" type="sibTrans" cxnId="{204B1638-FDDB-4054-BE73-97B002DA9154}">
      <dgm:prSet/>
      <dgm:spPr/>
      <dgm:t>
        <a:bodyPr/>
        <a:lstStyle/>
        <a:p>
          <a:endParaRPr lang="en-IN"/>
        </a:p>
      </dgm:t>
    </dgm:pt>
    <dgm:pt modelId="{9CD7C044-9982-4B3F-8653-1C0538AFBED7}">
      <dgm:prSet/>
      <dgm:spPr/>
      <dgm:t>
        <a:bodyPr/>
        <a:lstStyle/>
        <a:p>
          <a:r>
            <a:rPr lang="en-US"/>
            <a:t>Case Study: The NASA ECS Project</a:t>
          </a:r>
          <a:endParaRPr lang="en-US" dirty="0"/>
        </a:p>
      </dgm:t>
    </dgm:pt>
    <dgm:pt modelId="{62D4E426-8B5A-46DB-8940-18B6253CE212}" type="parTrans" cxnId="{B8CB0D04-C6AE-4AB0-A6EC-5EEE5D36EE34}">
      <dgm:prSet/>
      <dgm:spPr/>
      <dgm:t>
        <a:bodyPr/>
        <a:lstStyle/>
        <a:p>
          <a:endParaRPr lang="en-IN"/>
        </a:p>
      </dgm:t>
    </dgm:pt>
    <dgm:pt modelId="{633AFDE7-AB8C-44FD-A662-631054589BBC}" type="sibTrans" cxnId="{B8CB0D04-C6AE-4AB0-A6EC-5EEE5D36EE34}">
      <dgm:prSet/>
      <dgm:spPr/>
      <dgm:t>
        <a:bodyPr/>
        <a:lstStyle/>
        <a:p>
          <a:endParaRPr lang="en-IN"/>
        </a:p>
      </dgm:t>
    </dgm:pt>
    <dgm:pt modelId="{A918596D-F5C6-4C7A-8ED1-A4D24187B976}">
      <dgm:prSet/>
      <dgm:spPr/>
      <dgm:t>
        <a:bodyPr/>
        <a:lstStyle/>
        <a:p>
          <a:r>
            <a:rPr lang="en-US"/>
            <a:t>Summary</a:t>
          </a:r>
          <a:endParaRPr lang="en-US" dirty="0"/>
        </a:p>
      </dgm:t>
    </dgm:pt>
    <dgm:pt modelId="{8109C5EC-81E5-4D7C-BAA7-0AD8696E2F98}" type="parTrans" cxnId="{3346824E-58F3-4DE6-881C-673F926FF01D}">
      <dgm:prSet/>
      <dgm:spPr/>
      <dgm:t>
        <a:bodyPr/>
        <a:lstStyle/>
        <a:p>
          <a:endParaRPr lang="en-IN"/>
        </a:p>
      </dgm:t>
    </dgm:pt>
    <dgm:pt modelId="{D85BC284-6425-4BD3-8D6A-79022290E35C}" type="sibTrans" cxnId="{3346824E-58F3-4DE6-881C-673F926FF01D}">
      <dgm:prSet/>
      <dgm:spPr/>
      <dgm:t>
        <a:bodyPr/>
        <a:lstStyle/>
        <a:p>
          <a:endParaRPr lang="en-IN"/>
        </a:p>
      </dgm:t>
    </dgm:pt>
    <dgm:pt modelId="{605DAEDB-D90E-40FA-B71C-7530C2CE2C8A}" type="pres">
      <dgm:prSet presAssocID="{BE2555FA-D915-42BA-B2AB-F3F4A9D0B061}" presName="linear" presStyleCnt="0">
        <dgm:presLayoutVars>
          <dgm:animLvl val="lvl"/>
          <dgm:resizeHandles val="exact"/>
        </dgm:presLayoutVars>
      </dgm:prSet>
      <dgm:spPr/>
    </dgm:pt>
    <dgm:pt modelId="{F452D23B-4237-4870-8C9C-0B5E09293179}" type="pres">
      <dgm:prSet presAssocID="{6F56E37B-79F4-4110-8020-CD8DCC3748C8}" presName="parentText" presStyleLbl="node1" presStyleIdx="0" presStyleCnt="5">
        <dgm:presLayoutVars>
          <dgm:chMax val="0"/>
          <dgm:bulletEnabled val="1"/>
        </dgm:presLayoutVars>
      </dgm:prSet>
      <dgm:spPr/>
    </dgm:pt>
    <dgm:pt modelId="{B183EC00-A087-4A64-92F1-D9DBB384F064}" type="pres">
      <dgm:prSet presAssocID="{42738589-5F18-422D-9281-91AED4AD584D}" presName="spacer" presStyleCnt="0"/>
      <dgm:spPr/>
    </dgm:pt>
    <dgm:pt modelId="{323F9F47-7A4B-42D0-AF40-4248F1FFC73E}" type="pres">
      <dgm:prSet presAssocID="{3D705C8E-7FB0-4D18-BC07-6504FE23F223}" presName="parentText" presStyleLbl="node1" presStyleIdx="1" presStyleCnt="5">
        <dgm:presLayoutVars>
          <dgm:chMax val="0"/>
          <dgm:bulletEnabled val="1"/>
        </dgm:presLayoutVars>
      </dgm:prSet>
      <dgm:spPr/>
    </dgm:pt>
    <dgm:pt modelId="{A55C530C-26D9-494D-9701-8F7D9CE8D19A}" type="pres">
      <dgm:prSet presAssocID="{C67A2C24-1E8B-4897-A573-2ABB4F32A11F}" presName="spacer" presStyleCnt="0"/>
      <dgm:spPr/>
    </dgm:pt>
    <dgm:pt modelId="{ADCBF6B8-BE91-4A16-9D7B-1886BFD285B8}" type="pres">
      <dgm:prSet presAssocID="{89680830-F1AB-4356-9315-91205D21E438}" presName="parentText" presStyleLbl="node1" presStyleIdx="2" presStyleCnt="5">
        <dgm:presLayoutVars>
          <dgm:chMax val="0"/>
          <dgm:bulletEnabled val="1"/>
        </dgm:presLayoutVars>
      </dgm:prSet>
      <dgm:spPr/>
    </dgm:pt>
    <dgm:pt modelId="{6DE71247-78E1-4582-AF8D-70647A9D0184}" type="pres">
      <dgm:prSet presAssocID="{E75DB726-0472-4C10-94B1-0A8097DFA8AD}" presName="spacer" presStyleCnt="0"/>
      <dgm:spPr/>
    </dgm:pt>
    <dgm:pt modelId="{EA1A7D95-ED53-45B3-B1AF-D084025953B9}" type="pres">
      <dgm:prSet presAssocID="{9CD7C044-9982-4B3F-8653-1C0538AFBED7}" presName="parentText" presStyleLbl="node1" presStyleIdx="3" presStyleCnt="5">
        <dgm:presLayoutVars>
          <dgm:chMax val="0"/>
          <dgm:bulletEnabled val="1"/>
        </dgm:presLayoutVars>
      </dgm:prSet>
      <dgm:spPr/>
    </dgm:pt>
    <dgm:pt modelId="{90E700B0-F5B2-42CA-8BA7-2DAF69D2E1E1}" type="pres">
      <dgm:prSet presAssocID="{633AFDE7-AB8C-44FD-A662-631054589BBC}" presName="spacer" presStyleCnt="0"/>
      <dgm:spPr/>
    </dgm:pt>
    <dgm:pt modelId="{E6A41177-D533-4EF5-9E09-769C67F0668F}" type="pres">
      <dgm:prSet presAssocID="{A918596D-F5C6-4C7A-8ED1-A4D24187B976}" presName="parentText" presStyleLbl="node1" presStyleIdx="4" presStyleCnt="5">
        <dgm:presLayoutVars>
          <dgm:chMax val="0"/>
          <dgm:bulletEnabled val="1"/>
        </dgm:presLayoutVars>
      </dgm:prSet>
      <dgm:spPr/>
    </dgm:pt>
  </dgm:ptLst>
  <dgm:cxnLst>
    <dgm:cxn modelId="{B8CB0D04-C6AE-4AB0-A6EC-5EEE5D36EE34}" srcId="{BE2555FA-D915-42BA-B2AB-F3F4A9D0B061}" destId="{9CD7C044-9982-4B3F-8653-1C0538AFBED7}" srcOrd="3" destOrd="0" parTransId="{62D4E426-8B5A-46DB-8940-18B6253CE212}" sibTransId="{633AFDE7-AB8C-44FD-A662-631054589BBC}"/>
    <dgm:cxn modelId="{204B1638-FDDB-4054-BE73-97B002DA9154}" srcId="{BE2555FA-D915-42BA-B2AB-F3F4A9D0B061}" destId="{89680830-F1AB-4356-9315-91205D21E438}" srcOrd="2" destOrd="0" parTransId="{E5C68439-753F-406E-898A-585BA7F344F0}" sibTransId="{E75DB726-0472-4C10-94B1-0A8097DFA8AD}"/>
    <dgm:cxn modelId="{A039963A-E07F-4C26-A520-DD7D41E7A177}" type="presOf" srcId="{3D705C8E-7FB0-4D18-BC07-6504FE23F223}" destId="{323F9F47-7A4B-42D0-AF40-4248F1FFC73E}" srcOrd="0" destOrd="0" presId="urn:microsoft.com/office/officeart/2005/8/layout/vList2"/>
    <dgm:cxn modelId="{30E5F13A-3EEA-4586-B537-500932B1EB94}" type="presOf" srcId="{9CD7C044-9982-4B3F-8653-1C0538AFBED7}" destId="{EA1A7D95-ED53-45B3-B1AF-D084025953B9}" srcOrd="0" destOrd="0" presId="urn:microsoft.com/office/officeart/2005/8/layout/vList2"/>
    <dgm:cxn modelId="{3346824E-58F3-4DE6-881C-673F926FF01D}" srcId="{BE2555FA-D915-42BA-B2AB-F3F4A9D0B061}" destId="{A918596D-F5C6-4C7A-8ED1-A4D24187B976}" srcOrd="4" destOrd="0" parTransId="{8109C5EC-81E5-4D7C-BAA7-0AD8696E2F98}" sibTransId="{D85BC284-6425-4BD3-8D6A-79022290E35C}"/>
    <dgm:cxn modelId="{107D7F72-EFD8-4155-BEAE-A771C34EA3B5}" type="presOf" srcId="{BE2555FA-D915-42BA-B2AB-F3F4A9D0B061}" destId="{605DAEDB-D90E-40FA-B71C-7530C2CE2C8A}" srcOrd="0" destOrd="0" presId="urn:microsoft.com/office/officeart/2005/8/layout/vList2"/>
    <dgm:cxn modelId="{9C5FB27C-2960-4353-A879-550DBE0F8470}" srcId="{BE2555FA-D915-42BA-B2AB-F3F4A9D0B061}" destId="{6F56E37B-79F4-4110-8020-CD8DCC3748C8}" srcOrd="0" destOrd="0" parTransId="{EE62662E-D14C-48CF-9B16-28E0C94EDC55}" sibTransId="{42738589-5F18-422D-9281-91AED4AD584D}"/>
    <dgm:cxn modelId="{F5B7F386-DA5E-4540-A08D-0C950864AD3E}" type="presOf" srcId="{89680830-F1AB-4356-9315-91205D21E438}" destId="{ADCBF6B8-BE91-4A16-9D7B-1886BFD285B8}" srcOrd="0" destOrd="0" presId="urn:microsoft.com/office/officeart/2005/8/layout/vList2"/>
    <dgm:cxn modelId="{AD754B8B-0F19-4F72-BA51-754CC56B2B23}" type="presOf" srcId="{A918596D-F5C6-4C7A-8ED1-A4D24187B976}" destId="{E6A41177-D533-4EF5-9E09-769C67F0668F}" srcOrd="0" destOrd="0" presId="urn:microsoft.com/office/officeart/2005/8/layout/vList2"/>
    <dgm:cxn modelId="{62F568E2-A09A-4A16-8AC1-CF9DA80E1F71}" srcId="{BE2555FA-D915-42BA-B2AB-F3F4A9D0B061}" destId="{3D705C8E-7FB0-4D18-BC07-6504FE23F223}" srcOrd="1" destOrd="0" parTransId="{EBD1832A-A272-44F9-AD8D-0820FD5D7939}" sibTransId="{C67A2C24-1E8B-4897-A573-2ABB4F32A11F}"/>
    <dgm:cxn modelId="{435F8DFB-FCFB-4ABE-B81F-8577DEE786D9}" type="presOf" srcId="{6F56E37B-79F4-4110-8020-CD8DCC3748C8}" destId="{F452D23B-4237-4870-8C9C-0B5E09293179}" srcOrd="0" destOrd="0" presId="urn:microsoft.com/office/officeart/2005/8/layout/vList2"/>
    <dgm:cxn modelId="{E3143C19-C6FD-473D-B04D-D5EC08ABC4C4}" type="presParOf" srcId="{605DAEDB-D90E-40FA-B71C-7530C2CE2C8A}" destId="{F452D23B-4237-4870-8C9C-0B5E09293179}" srcOrd="0" destOrd="0" presId="urn:microsoft.com/office/officeart/2005/8/layout/vList2"/>
    <dgm:cxn modelId="{7E2275CA-89DF-4EA1-B1D4-5B958BD3C2BD}" type="presParOf" srcId="{605DAEDB-D90E-40FA-B71C-7530C2CE2C8A}" destId="{B183EC00-A087-4A64-92F1-D9DBB384F064}" srcOrd="1" destOrd="0" presId="urn:microsoft.com/office/officeart/2005/8/layout/vList2"/>
    <dgm:cxn modelId="{A59265EC-31E5-455E-B708-0DDDF17A06C5}" type="presParOf" srcId="{605DAEDB-D90E-40FA-B71C-7530C2CE2C8A}" destId="{323F9F47-7A4B-42D0-AF40-4248F1FFC73E}" srcOrd="2" destOrd="0" presId="urn:microsoft.com/office/officeart/2005/8/layout/vList2"/>
    <dgm:cxn modelId="{02EEA168-E283-4CDB-BDF2-7B05438D79F2}" type="presParOf" srcId="{605DAEDB-D90E-40FA-B71C-7530C2CE2C8A}" destId="{A55C530C-26D9-494D-9701-8F7D9CE8D19A}" srcOrd="3" destOrd="0" presId="urn:microsoft.com/office/officeart/2005/8/layout/vList2"/>
    <dgm:cxn modelId="{442917F0-C2A3-48BE-A11F-20FE58A49EAA}" type="presParOf" srcId="{605DAEDB-D90E-40FA-B71C-7530C2CE2C8A}" destId="{ADCBF6B8-BE91-4A16-9D7B-1886BFD285B8}" srcOrd="4" destOrd="0" presId="urn:microsoft.com/office/officeart/2005/8/layout/vList2"/>
    <dgm:cxn modelId="{97F0ECE2-8774-4CEA-9BAF-11B3170DA8E1}" type="presParOf" srcId="{605DAEDB-D90E-40FA-B71C-7530C2CE2C8A}" destId="{6DE71247-78E1-4582-AF8D-70647A9D0184}" srcOrd="5" destOrd="0" presId="urn:microsoft.com/office/officeart/2005/8/layout/vList2"/>
    <dgm:cxn modelId="{A9F9B48F-A3F2-41F7-925D-A0733FAEC649}" type="presParOf" srcId="{605DAEDB-D90E-40FA-B71C-7530C2CE2C8A}" destId="{EA1A7D95-ED53-45B3-B1AF-D084025953B9}" srcOrd="6" destOrd="0" presId="urn:microsoft.com/office/officeart/2005/8/layout/vList2"/>
    <dgm:cxn modelId="{4EA20343-C732-4A13-836A-94BA197322F6}" type="presParOf" srcId="{605DAEDB-D90E-40FA-B71C-7530C2CE2C8A}" destId="{90E700B0-F5B2-42CA-8BA7-2DAF69D2E1E1}" srcOrd="7" destOrd="0" presId="urn:microsoft.com/office/officeart/2005/8/layout/vList2"/>
    <dgm:cxn modelId="{C2E06336-E35D-4C8A-8EBF-0BCB5228EF38}" type="presParOf" srcId="{605DAEDB-D90E-40FA-B71C-7530C2CE2C8A}" destId="{E6A41177-D533-4EF5-9E09-769C67F0668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927EC96-2DE7-40E6-8850-8AF42F20C4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9172736-131E-4550-AB26-047CB84ED8E9}">
      <dgm:prSet phldrT="[Text]"/>
      <dgm:spPr/>
      <dgm:t>
        <a:bodyPr/>
        <a:lstStyle/>
        <a:p>
          <a:r>
            <a:rPr lang="en-US"/>
            <a:t>One method of weighting the scenarios is to prioritize them and use their priority ranking as the weight. </a:t>
          </a:r>
          <a:endParaRPr lang="en-IN"/>
        </a:p>
      </dgm:t>
    </dgm:pt>
    <dgm:pt modelId="{7D8CDA6D-DAD5-4A87-A18D-5F76D058BADC}" type="parTrans" cxnId="{99EBFB18-9CFA-496F-885A-BE52C4E8167D}">
      <dgm:prSet/>
      <dgm:spPr/>
      <dgm:t>
        <a:bodyPr/>
        <a:lstStyle/>
        <a:p>
          <a:endParaRPr lang="en-IN"/>
        </a:p>
      </dgm:t>
    </dgm:pt>
    <dgm:pt modelId="{B320CA17-20D8-4996-B290-8C24BC273B10}" type="sibTrans" cxnId="{99EBFB18-9CFA-496F-885A-BE52C4E8167D}">
      <dgm:prSet/>
      <dgm:spPr/>
      <dgm:t>
        <a:bodyPr/>
        <a:lstStyle/>
        <a:p>
          <a:endParaRPr lang="en-IN"/>
        </a:p>
      </dgm:t>
    </dgm:pt>
    <dgm:pt modelId="{E1F6DE03-DA2A-4E48-A90E-64C538C58E77}">
      <dgm:prSet/>
      <dgm:spPr/>
      <dgm:t>
        <a:bodyPr/>
        <a:lstStyle/>
        <a:p>
          <a:r>
            <a:rPr lang="en-US"/>
            <a:t>For </a:t>
          </a:r>
          <a:r>
            <a:rPr lang="en-US" i="1"/>
            <a:t>N</a:t>
          </a:r>
          <a:r>
            <a:rPr lang="en-US"/>
            <a:t> scenarios, the highest priority one is given a weight of 1, the next highest is given a weight of (</a:t>
          </a:r>
          <a:r>
            <a:rPr lang="en-US" i="1"/>
            <a:t>N</a:t>
          </a:r>
          <a:r>
            <a:rPr lang="en-US"/>
            <a:t>–1)/</a:t>
          </a:r>
          <a:r>
            <a:rPr lang="en-US" i="1"/>
            <a:t>N</a:t>
          </a:r>
          <a:r>
            <a:rPr lang="en-US"/>
            <a:t>, and so on. </a:t>
          </a:r>
          <a:endParaRPr lang="en-US" dirty="0"/>
        </a:p>
      </dgm:t>
    </dgm:pt>
    <dgm:pt modelId="{ECFF2469-E4E9-451C-88E2-6FAF4AD4FE1C}" type="parTrans" cxnId="{BD89D0BC-E659-44AC-9907-1D11491ACCC6}">
      <dgm:prSet/>
      <dgm:spPr/>
      <dgm:t>
        <a:bodyPr/>
        <a:lstStyle/>
        <a:p>
          <a:endParaRPr lang="en-IN"/>
        </a:p>
      </dgm:t>
    </dgm:pt>
    <dgm:pt modelId="{605A9A35-9C33-4A86-921F-F164C8E60821}" type="sibTrans" cxnId="{BD89D0BC-E659-44AC-9907-1D11491ACCC6}">
      <dgm:prSet/>
      <dgm:spPr/>
      <dgm:t>
        <a:bodyPr/>
        <a:lstStyle/>
        <a:p>
          <a:endParaRPr lang="en-IN"/>
        </a:p>
      </dgm:t>
    </dgm:pt>
    <dgm:pt modelId="{9593CC54-1F05-43AE-A9B4-9490BEF931CB}">
      <dgm:prSet/>
      <dgm:spPr/>
      <dgm:t>
        <a:bodyPr/>
        <a:lstStyle/>
        <a:p>
          <a:r>
            <a:rPr lang="en-US"/>
            <a:t>This turns the problem of weighting the scenarios into one of assigning priorities. </a:t>
          </a:r>
          <a:endParaRPr lang="en-US" dirty="0"/>
        </a:p>
      </dgm:t>
    </dgm:pt>
    <dgm:pt modelId="{1338A703-6D31-4DD7-ADC0-80C90979C334}" type="parTrans" cxnId="{8EDBCDD9-9817-476A-8454-DEDAF97E02C2}">
      <dgm:prSet/>
      <dgm:spPr/>
      <dgm:t>
        <a:bodyPr/>
        <a:lstStyle/>
        <a:p>
          <a:endParaRPr lang="en-IN"/>
        </a:p>
      </dgm:t>
    </dgm:pt>
    <dgm:pt modelId="{873811E3-E43B-4A77-AE35-09887231107E}" type="sibTrans" cxnId="{8EDBCDD9-9817-476A-8454-DEDAF97E02C2}">
      <dgm:prSet/>
      <dgm:spPr/>
      <dgm:t>
        <a:bodyPr/>
        <a:lstStyle/>
        <a:p>
          <a:endParaRPr lang="en-IN"/>
        </a:p>
      </dgm:t>
    </dgm:pt>
    <dgm:pt modelId="{55A49137-85AE-46F4-9FA9-B0A1A8B49C49}">
      <dgm:prSet/>
      <dgm:spPr/>
      <dgm:t>
        <a:bodyPr/>
        <a:lstStyle/>
        <a:p>
          <a:r>
            <a:rPr lang="en-US"/>
            <a:t>The stakeholders can determine the priorities through a variety of voting schemes. </a:t>
          </a:r>
          <a:endParaRPr lang="en-US" dirty="0"/>
        </a:p>
      </dgm:t>
    </dgm:pt>
    <dgm:pt modelId="{537D6B8F-1EB0-4688-955F-B5E1BBEACF89}" type="parTrans" cxnId="{9B323CAB-27D6-4CC5-B042-F9065CA20C3B}">
      <dgm:prSet/>
      <dgm:spPr/>
      <dgm:t>
        <a:bodyPr/>
        <a:lstStyle/>
        <a:p>
          <a:endParaRPr lang="en-IN"/>
        </a:p>
      </dgm:t>
    </dgm:pt>
    <dgm:pt modelId="{B52C6237-3789-4342-BACC-B561D3971396}" type="sibTrans" cxnId="{9B323CAB-27D6-4CC5-B042-F9065CA20C3B}">
      <dgm:prSet/>
      <dgm:spPr/>
      <dgm:t>
        <a:bodyPr/>
        <a:lstStyle/>
        <a:p>
          <a:endParaRPr lang="en-IN"/>
        </a:p>
      </dgm:t>
    </dgm:pt>
    <dgm:pt modelId="{DE4141B8-6EF0-4D03-819D-A817EB5900EB}">
      <dgm:prSet/>
      <dgm:spPr/>
      <dgm:t>
        <a:bodyPr/>
        <a:lstStyle/>
        <a:p>
          <a:r>
            <a:rPr lang="en-US"/>
            <a:t>One simple method is to have each stakeholder prioritize the scenarios (from 1 to </a:t>
          </a:r>
          <a:r>
            <a:rPr lang="en-US" i="1"/>
            <a:t>N</a:t>
          </a:r>
          <a:r>
            <a:rPr lang="en-US"/>
            <a:t>) and the total priority of the scenario is the sum of the priorities it receives from all of the stakeholders. </a:t>
          </a:r>
          <a:endParaRPr lang="en-US" dirty="0"/>
        </a:p>
      </dgm:t>
    </dgm:pt>
    <dgm:pt modelId="{82A87E8F-4684-4508-A7BC-818A41DDE56A}" type="parTrans" cxnId="{AA8CB5BD-B9CB-428F-8959-BDF7DD5DCB37}">
      <dgm:prSet/>
      <dgm:spPr/>
      <dgm:t>
        <a:bodyPr/>
        <a:lstStyle/>
        <a:p>
          <a:endParaRPr lang="en-IN"/>
        </a:p>
      </dgm:t>
    </dgm:pt>
    <dgm:pt modelId="{601F8C81-D117-49AE-8D28-F0F7F94D637D}" type="sibTrans" cxnId="{AA8CB5BD-B9CB-428F-8959-BDF7DD5DCB37}">
      <dgm:prSet/>
      <dgm:spPr/>
      <dgm:t>
        <a:bodyPr/>
        <a:lstStyle/>
        <a:p>
          <a:endParaRPr lang="en-IN"/>
        </a:p>
      </dgm:t>
    </dgm:pt>
    <dgm:pt modelId="{A66EAB28-690F-4D18-B5F0-A8A8CE440A28}">
      <dgm:prSet/>
      <dgm:spPr/>
      <dgm:t>
        <a:bodyPr/>
        <a:lstStyle/>
        <a:p>
          <a:r>
            <a:rPr lang="en-US"/>
            <a:t>Voting can be public or secret. </a:t>
          </a:r>
          <a:endParaRPr lang="en-US" dirty="0"/>
        </a:p>
      </dgm:t>
    </dgm:pt>
    <dgm:pt modelId="{3DA56CA3-90A7-41E1-9B4C-592F39502A09}" type="parTrans" cxnId="{77473030-F2E2-4BC0-8AFC-80F15D72DCB8}">
      <dgm:prSet/>
      <dgm:spPr/>
      <dgm:t>
        <a:bodyPr/>
        <a:lstStyle/>
        <a:p>
          <a:endParaRPr lang="en-IN"/>
        </a:p>
      </dgm:t>
    </dgm:pt>
    <dgm:pt modelId="{FFFB9F61-1B0E-4E83-A656-348A701D58D5}" type="sibTrans" cxnId="{77473030-F2E2-4BC0-8AFC-80F15D72DCB8}">
      <dgm:prSet/>
      <dgm:spPr/>
      <dgm:t>
        <a:bodyPr/>
        <a:lstStyle/>
        <a:p>
          <a:endParaRPr lang="en-IN"/>
        </a:p>
      </dgm:t>
    </dgm:pt>
    <dgm:pt modelId="{A84740FE-7781-458D-B588-9DB682E0DBE0}">
      <dgm:prSet/>
      <dgm:spPr/>
      <dgm:t>
        <a:bodyPr/>
        <a:lstStyle/>
        <a:p>
          <a:r>
            <a:rPr lang="en-US" dirty="0"/>
            <a:t>Other schemes are possible. Regardless of the scheme used, it must make sense to the stakeholders and it must suit their culture. </a:t>
          </a:r>
        </a:p>
      </dgm:t>
    </dgm:pt>
    <dgm:pt modelId="{423D2468-2C58-4BD9-A959-EDCDCC8D6303}" type="parTrans" cxnId="{91185727-876D-4674-90D8-59D512DDCE80}">
      <dgm:prSet/>
      <dgm:spPr/>
      <dgm:t>
        <a:bodyPr/>
        <a:lstStyle/>
        <a:p>
          <a:endParaRPr lang="en-IN"/>
        </a:p>
      </dgm:t>
    </dgm:pt>
    <dgm:pt modelId="{3A140A0B-60F1-48C7-8AF5-0935C4272EEF}" type="sibTrans" cxnId="{91185727-876D-4674-90D8-59D512DDCE80}">
      <dgm:prSet/>
      <dgm:spPr/>
      <dgm:t>
        <a:bodyPr/>
        <a:lstStyle/>
        <a:p>
          <a:endParaRPr lang="en-IN"/>
        </a:p>
      </dgm:t>
    </dgm:pt>
    <dgm:pt modelId="{1238AD07-84AA-4992-9490-29E675CF551C}" type="pres">
      <dgm:prSet presAssocID="{7927EC96-2DE7-40E6-8850-8AF42F20C483}" presName="linear" presStyleCnt="0">
        <dgm:presLayoutVars>
          <dgm:animLvl val="lvl"/>
          <dgm:resizeHandles val="exact"/>
        </dgm:presLayoutVars>
      </dgm:prSet>
      <dgm:spPr/>
    </dgm:pt>
    <dgm:pt modelId="{95C3B996-A529-435F-A04D-17D490A23D8D}" type="pres">
      <dgm:prSet presAssocID="{A9172736-131E-4550-AB26-047CB84ED8E9}" presName="parentText" presStyleLbl="node1" presStyleIdx="0" presStyleCnt="3">
        <dgm:presLayoutVars>
          <dgm:chMax val="0"/>
          <dgm:bulletEnabled val="1"/>
        </dgm:presLayoutVars>
      </dgm:prSet>
      <dgm:spPr/>
    </dgm:pt>
    <dgm:pt modelId="{4BC61461-B97B-4C61-92F6-5109AFB6AB34}" type="pres">
      <dgm:prSet presAssocID="{A9172736-131E-4550-AB26-047CB84ED8E9}" presName="childText" presStyleLbl="revTx" presStyleIdx="0" presStyleCnt="2">
        <dgm:presLayoutVars>
          <dgm:bulletEnabled val="1"/>
        </dgm:presLayoutVars>
      </dgm:prSet>
      <dgm:spPr/>
    </dgm:pt>
    <dgm:pt modelId="{B88F9F3F-3D1C-40FB-A603-7B184494446B}" type="pres">
      <dgm:prSet presAssocID="{55A49137-85AE-46F4-9FA9-B0A1A8B49C49}" presName="parentText" presStyleLbl="node1" presStyleIdx="1" presStyleCnt="3">
        <dgm:presLayoutVars>
          <dgm:chMax val="0"/>
          <dgm:bulletEnabled val="1"/>
        </dgm:presLayoutVars>
      </dgm:prSet>
      <dgm:spPr/>
    </dgm:pt>
    <dgm:pt modelId="{5676391D-5A4F-4A59-AC43-602F8DE873D3}" type="pres">
      <dgm:prSet presAssocID="{55A49137-85AE-46F4-9FA9-B0A1A8B49C49}" presName="childText" presStyleLbl="revTx" presStyleIdx="1" presStyleCnt="2">
        <dgm:presLayoutVars>
          <dgm:bulletEnabled val="1"/>
        </dgm:presLayoutVars>
      </dgm:prSet>
      <dgm:spPr/>
    </dgm:pt>
    <dgm:pt modelId="{B759963A-4F4B-4C54-A0E4-52BC8746C564}" type="pres">
      <dgm:prSet presAssocID="{A84740FE-7781-458D-B588-9DB682E0DBE0}" presName="parentText" presStyleLbl="node1" presStyleIdx="2" presStyleCnt="3">
        <dgm:presLayoutVars>
          <dgm:chMax val="0"/>
          <dgm:bulletEnabled val="1"/>
        </dgm:presLayoutVars>
      </dgm:prSet>
      <dgm:spPr/>
    </dgm:pt>
  </dgm:ptLst>
  <dgm:cxnLst>
    <dgm:cxn modelId="{16457D17-BE56-4B9C-BF53-22A719A94733}" type="presOf" srcId="{A84740FE-7781-458D-B588-9DB682E0DBE0}" destId="{B759963A-4F4B-4C54-A0E4-52BC8746C564}" srcOrd="0" destOrd="0" presId="urn:microsoft.com/office/officeart/2005/8/layout/vList2"/>
    <dgm:cxn modelId="{99EBFB18-9CFA-496F-885A-BE52C4E8167D}" srcId="{7927EC96-2DE7-40E6-8850-8AF42F20C483}" destId="{A9172736-131E-4550-AB26-047CB84ED8E9}" srcOrd="0" destOrd="0" parTransId="{7D8CDA6D-DAD5-4A87-A18D-5F76D058BADC}" sibTransId="{B320CA17-20D8-4996-B290-8C24BC273B10}"/>
    <dgm:cxn modelId="{91185727-876D-4674-90D8-59D512DDCE80}" srcId="{7927EC96-2DE7-40E6-8850-8AF42F20C483}" destId="{A84740FE-7781-458D-B588-9DB682E0DBE0}" srcOrd="2" destOrd="0" parTransId="{423D2468-2C58-4BD9-A959-EDCDCC8D6303}" sibTransId="{3A140A0B-60F1-48C7-8AF5-0935C4272EEF}"/>
    <dgm:cxn modelId="{537EB129-A038-453A-8A3A-52831A30D697}" type="presOf" srcId="{A9172736-131E-4550-AB26-047CB84ED8E9}" destId="{95C3B996-A529-435F-A04D-17D490A23D8D}" srcOrd="0" destOrd="0" presId="urn:microsoft.com/office/officeart/2005/8/layout/vList2"/>
    <dgm:cxn modelId="{77473030-F2E2-4BC0-8AFC-80F15D72DCB8}" srcId="{55A49137-85AE-46F4-9FA9-B0A1A8B49C49}" destId="{A66EAB28-690F-4D18-B5F0-A8A8CE440A28}" srcOrd="1" destOrd="0" parTransId="{3DA56CA3-90A7-41E1-9B4C-592F39502A09}" sibTransId="{FFFB9F61-1B0E-4E83-A656-348A701D58D5}"/>
    <dgm:cxn modelId="{AAFEAE30-DD05-4CC2-B6AB-6624310A7D18}" type="presOf" srcId="{E1F6DE03-DA2A-4E48-A90E-64C538C58E77}" destId="{4BC61461-B97B-4C61-92F6-5109AFB6AB34}" srcOrd="0" destOrd="0" presId="urn:microsoft.com/office/officeart/2005/8/layout/vList2"/>
    <dgm:cxn modelId="{64FBD265-C340-4842-A3CA-B87FCA5FFCA3}" type="presOf" srcId="{7927EC96-2DE7-40E6-8850-8AF42F20C483}" destId="{1238AD07-84AA-4992-9490-29E675CF551C}" srcOrd="0" destOrd="0" presId="urn:microsoft.com/office/officeart/2005/8/layout/vList2"/>
    <dgm:cxn modelId="{98678AA5-B87F-486C-B57A-BD974449FD53}" type="presOf" srcId="{A66EAB28-690F-4D18-B5F0-A8A8CE440A28}" destId="{5676391D-5A4F-4A59-AC43-602F8DE873D3}" srcOrd="0" destOrd="1" presId="urn:microsoft.com/office/officeart/2005/8/layout/vList2"/>
    <dgm:cxn modelId="{6930F3A8-81A2-4EF7-8AE5-37A8B598C40E}" type="presOf" srcId="{55A49137-85AE-46F4-9FA9-B0A1A8B49C49}" destId="{B88F9F3F-3D1C-40FB-A603-7B184494446B}" srcOrd="0" destOrd="0" presId="urn:microsoft.com/office/officeart/2005/8/layout/vList2"/>
    <dgm:cxn modelId="{9B323CAB-27D6-4CC5-B042-F9065CA20C3B}" srcId="{7927EC96-2DE7-40E6-8850-8AF42F20C483}" destId="{55A49137-85AE-46F4-9FA9-B0A1A8B49C49}" srcOrd="1" destOrd="0" parTransId="{537D6B8F-1EB0-4688-955F-B5E1BBEACF89}" sibTransId="{B52C6237-3789-4342-BACC-B561D3971396}"/>
    <dgm:cxn modelId="{BD89D0BC-E659-44AC-9907-1D11491ACCC6}" srcId="{A9172736-131E-4550-AB26-047CB84ED8E9}" destId="{E1F6DE03-DA2A-4E48-A90E-64C538C58E77}" srcOrd="0" destOrd="0" parTransId="{ECFF2469-E4E9-451C-88E2-6FAF4AD4FE1C}" sibTransId="{605A9A35-9C33-4A86-921F-F164C8E60821}"/>
    <dgm:cxn modelId="{AA8CB5BD-B9CB-428F-8959-BDF7DD5DCB37}" srcId="{55A49137-85AE-46F4-9FA9-B0A1A8B49C49}" destId="{DE4141B8-6EF0-4D03-819D-A817EB5900EB}" srcOrd="0" destOrd="0" parTransId="{82A87E8F-4684-4508-A7BC-818A41DDE56A}" sibTransId="{601F8C81-D117-49AE-8D28-F0F7F94D637D}"/>
    <dgm:cxn modelId="{5ABF2FBE-EEAF-406C-92FD-25A5335A8ED4}" type="presOf" srcId="{9593CC54-1F05-43AE-A9B4-9490BEF931CB}" destId="{4BC61461-B97B-4C61-92F6-5109AFB6AB34}" srcOrd="0" destOrd="1" presId="urn:microsoft.com/office/officeart/2005/8/layout/vList2"/>
    <dgm:cxn modelId="{C57F6BC2-A039-4DEE-88CB-9493037339D4}" type="presOf" srcId="{DE4141B8-6EF0-4D03-819D-A817EB5900EB}" destId="{5676391D-5A4F-4A59-AC43-602F8DE873D3}" srcOrd="0" destOrd="0" presId="urn:microsoft.com/office/officeart/2005/8/layout/vList2"/>
    <dgm:cxn modelId="{8EDBCDD9-9817-476A-8454-DEDAF97E02C2}" srcId="{A9172736-131E-4550-AB26-047CB84ED8E9}" destId="{9593CC54-1F05-43AE-A9B4-9490BEF931CB}" srcOrd="1" destOrd="0" parTransId="{1338A703-6D31-4DD7-ADC0-80C90979C334}" sibTransId="{873811E3-E43B-4A77-AE35-09887231107E}"/>
    <dgm:cxn modelId="{12B40EBD-0B67-4475-A3D8-FA40CF045F35}" type="presParOf" srcId="{1238AD07-84AA-4992-9490-29E675CF551C}" destId="{95C3B996-A529-435F-A04D-17D490A23D8D}" srcOrd="0" destOrd="0" presId="urn:microsoft.com/office/officeart/2005/8/layout/vList2"/>
    <dgm:cxn modelId="{51F8561E-83BA-4E5C-BEA2-DA0D15E989F7}" type="presParOf" srcId="{1238AD07-84AA-4992-9490-29E675CF551C}" destId="{4BC61461-B97B-4C61-92F6-5109AFB6AB34}" srcOrd="1" destOrd="0" presId="urn:microsoft.com/office/officeart/2005/8/layout/vList2"/>
    <dgm:cxn modelId="{8E8F194A-6779-4195-8BBD-22C605A32855}" type="presParOf" srcId="{1238AD07-84AA-4992-9490-29E675CF551C}" destId="{B88F9F3F-3D1C-40FB-A603-7B184494446B}" srcOrd="2" destOrd="0" presId="urn:microsoft.com/office/officeart/2005/8/layout/vList2"/>
    <dgm:cxn modelId="{FA8EFA99-6F96-4F73-84A1-9D030CD78ACC}" type="presParOf" srcId="{1238AD07-84AA-4992-9490-29E675CF551C}" destId="{5676391D-5A4F-4A59-AC43-602F8DE873D3}" srcOrd="3" destOrd="0" presId="urn:microsoft.com/office/officeart/2005/8/layout/vList2"/>
    <dgm:cxn modelId="{4FDCFCC7-5DE4-430C-8DC4-99DFC6757710}" type="presParOf" srcId="{1238AD07-84AA-4992-9490-29E675CF551C}" destId="{B759963A-4F4B-4C54-A0E4-52BC8746C56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DBB5E66-D40D-42B4-89EA-77D4B9AC9D74}"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IN"/>
        </a:p>
      </dgm:t>
    </dgm:pt>
    <dgm:pt modelId="{2E276449-948F-4173-82C3-4D9467C9B3DA}">
      <dgm:prSet phldrT="[Text]"/>
      <dgm:spPr/>
      <dgm:t>
        <a:bodyPr/>
        <a:lstStyle/>
        <a:p>
          <a:r>
            <a:rPr lang="en-US"/>
            <a:t>There are very few cost models for various architectural strategies. </a:t>
          </a:r>
          <a:endParaRPr lang="en-IN"/>
        </a:p>
      </dgm:t>
    </dgm:pt>
    <dgm:pt modelId="{009BD7B2-0D9E-4384-B80F-44B0FB44361C}" type="parTrans" cxnId="{B75D366A-54C0-48AB-B9D8-0EF944EAB002}">
      <dgm:prSet/>
      <dgm:spPr/>
      <dgm:t>
        <a:bodyPr/>
        <a:lstStyle/>
        <a:p>
          <a:endParaRPr lang="en-IN"/>
        </a:p>
      </dgm:t>
    </dgm:pt>
    <dgm:pt modelId="{420A08B6-BA8E-4571-8C3D-FFF8F7A1BCED}" type="sibTrans" cxnId="{B75D366A-54C0-48AB-B9D8-0EF944EAB002}">
      <dgm:prSet/>
      <dgm:spPr/>
      <dgm:t>
        <a:bodyPr/>
        <a:lstStyle/>
        <a:p>
          <a:endParaRPr lang="en-IN"/>
        </a:p>
      </dgm:t>
    </dgm:pt>
    <dgm:pt modelId="{409FBBE2-541E-40CA-8F12-C194DD8CC29F}">
      <dgm:prSet/>
      <dgm:spPr/>
      <dgm:t>
        <a:bodyPr/>
        <a:lstStyle/>
        <a:p>
          <a:r>
            <a:rPr lang="en-US"/>
            <a:t>There are many software cost models, but they are based on overall system characteristics such as size or function points. </a:t>
          </a:r>
          <a:endParaRPr lang="en-US" dirty="0"/>
        </a:p>
      </dgm:t>
    </dgm:pt>
    <dgm:pt modelId="{3F2FCC59-41B7-461C-B088-C4929FFA5FA9}" type="parTrans" cxnId="{70C5C228-44A2-4D45-98E4-EF392A344719}">
      <dgm:prSet/>
      <dgm:spPr/>
      <dgm:t>
        <a:bodyPr/>
        <a:lstStyle/>
        <a:p>
          <a:endParaRPr lang="en-IN"/>
        </a:p>
      </dgm:t>
    </dgm:pt>
    <dgm:pt modelId="{FA3A8D64-5C91-4CF9-A5BE-47A82DE8B8B2}" type="sibTrans" cxnId="{70C5C228-44A2-4D45-98E4-EF392A344719}">
      <dgm:prSet/>
      <dgm:spPr/>
      <dgm:t>
        <a:bodyPr/>
        <a:lstStyle/>
        <a:p>
          <a:endParaRPr lang="en-IN"/>
        </a:p>
      </dgm:t>
    </dgm:pt>
    <dgm:pt modelId="{3E4A80DB-60D3-46F7-9CF7-2D1E79C4CD4F}">
      <dgm:prSet/>
      <dgm:spPr/>
      <dgm:t>
        <a:bodyPr/>
        <a:lstStyle/>
        <a:p>
          <a:r>
            <a:rPr lang="en-US"/>
            <a:t>These are inadequate to answer the question of how much does it cost to, for example, use a publish-subscribe pattern in a particular portion of the architecture. </a:t>
          </a:r>
          <a:endParaRPr lang="en-US" dirty="0"/>
        </a:p>
      </dgm:t>
    </dgm:pt>
    <dgm:pt modelId="{7D630DEF-79E5-4E0A-8574-BE3B231B65AE}" type="parTrans" cxnId="{F97FB0D4-F8B1-406F-BEF6-B1D5DB2656D5}">
      <dgm:prSet/>
      <dgm:spPr/>
      <dgm:t>
        <a:bodyPr/>
        <a:lstStyle/>
        <a:p>
          <a:endParaRPr lang="en-IN"/>
        </a:p>
      </dgm:t>
    </dgm:pt>
    <dgm:pt modelId="{E932FC63-A4F7-4722-8346-45F8AD523715}" type="sibTrans" cxnId="{F97FB0D4-F8B1-406F-BEF6-B1D5DB2656D5}">
      <dgm:prSet/>
      <dgm:spPr/>
      <dgm:t>
        <a:bodyPr/>
        <a:lstStyle/>
        <a:p>
          <a:endParaRPr lang="en-IN"/>
        </a:p>
      </dgm:t>
    </dgm:pt>
    <dgm:pt modelId="{12442679-2CCE-4BE3-A248-5C4DF6EAF929}">
      <dgm:prSet/>
      <dgm:spPr/>
      <dgm:t>
        <a:bodyPr/>
        <a:lstStyle/>
        <a:p>
          <a:r>
            <a:rPr lang="en-US"/>
            <a:t>There are cost models that are based on complexity of modules (by function point analysis according to the requirements assigned to each module) and the complexity of module interaction, but these are not widely used in practice. </a:t>
          </a:r>
          <a:endParaRPr lang="en-US" dirty="0"/>
        </a:p>
      </dgm:t>
    </dgm:pt>
    <dgm:pt modelId="{4EDA1593-74ED-41FF-9668-95DFEF08CCAD}" type="parTrans" cxnId="{B7C74588-0A78-464B-9187-F8BB442F3327}">
      <dgm:prSet/>
      <dgm:spPr/>
      <dgm:t>
        <a:bodyPr/>
        <a:lstStyle/>
        <a:p>
          <a:endParaRPr lang="en-IN"/>
        </a:p>
      </dgm:t>
    </dgm:pt>
    <dgm:pt modelId="{9E9D221E-4F8A-460D-B5A4-91EFF139699B}" type="sibTrans" cxnId="{B7C74588-0A78-464B-9187-F8BB442F3327}">
      <dgm:prSet/>
      <dgm:spPr/>
      <dgm:t>
        <a:bodyPr/>
        <a:lstStyle/>
        <a:p>
          <a:endParaRPr lang="en-IN"/>
        </a:p>
      </dgm:t>
    </dgm:pt>
    <dgm:pt modelId="{F018EFF9-5882-4574-93E1-67A85EE823E7}">
      <dgm:prSet/>
      <dgm:spPr/>
      <dgm:t>
        <a:bodyPr/>
        <a:lstStyle/>
        <a:p>
          <a:r>
            <a:rPr lang="en-US"/>
            <a:t>More widely used in practice are corporate cost models based on previous experience with the same or similar architectures, or the experience and intuition of senior architects. </a:t>
          </a:r>
          <a:endParaRPr lang="en-US" dirty="0"/>
        </a:p>
      </dgm:t>
    </dgm:pt>
    <dgm:pt modelId="{FE579229-D6D3-4393-AAD2-923576C724A3}" type="parTrans" cxnId="{846AA321-30B4-4D1C-8F7B-72C9F6EA8D3E}">
      <dgm:prSet/>
      <dgm:spPr/>
      <dgm:t>
        <a:bodyPr/>
        <a:lstStyle/>
        <a:p>
          <a:endParaRPr lang="en-IN"/>
        </a:p>
      </dgm:t>
    </dgm:pt>
    <dgm:pt modelId="{57961B9D-C11B-4A7C-83EB-B2F4DF9F3A72}" type="sibTrans" cxnId="{846AA321-30B4-4D1C-8F7B-72C9F6EA8D3E}">
      <dgm:prSet/>
      <dgm:spPr/>
      <dgm:t>
        <a:bodyPr/>
        <a:lstStyle/>
        <a:p>
          <a:endParaRPr lang="en-IN"/>
        </a:p>
      </dgm:t>
    </dgm:pt>
    <dgm:pt modelId="{FC6C47FC-2B28-4F68-B5B6-6FC2728CFE44}" type="pres">
      <dgm:prSet presAssocID="{8DBB5E66-D40D-42B4-89EA-77D4B9AC9D74}" presName="composite" presStyleCnt="0">
        <dgm:presLayoutVars>
          <dgm:chMax val="1"/>
          <dgm:dir/>
          <dgm:resizeHandles val="exact"/>
        </dgm:presLayoutVars>
      </dgm:prSet>
      <dgm:spPr/>
    </dgm:pt>
    <dgm:pt modelId="{6F6F3E6F-0C9B-4B1E-924D-5E93AAC6F63B}" type="pres">
      <dgm:prSet presAssocID="{2E276449-948F-4173-82C3-4D9467C9B3DA}" presName="roof" presStyleLbl="dkBgShp" presStyleIdx="0" presStyleCnt="2"/>
      <dgm:spPr/>
    </dgm:pt>
    <dgm:pt modelId="{3357E57B-A9B4-44F4-A81A-1786FDBFECCE}" type="pres">
      <dgm:prSet presAssocID="{2E276449-948F-4173-82C3-4D9467C9B3DA}" presName="pillars" presStyleCnt="0"/>
      <dgm:spPr/>
    </dgm:pt>
    <dgm:pt modelId="{0DDE08CA-77E1-4ECB-9583-AF65C8698844}" type="pres">
      <dgm:prSet presAssocID="{2E276449-948F-4173-82C3-4D9467C9B3DA}" presName="pillar1" presStyleLbl="node1" presStyleIdx="0" presStyleCnt="4">
        <dgm:presLayoutVars>
          <dgm:bulletEnabled val="1"/>
        </dgm:presLayoutVars>
      </dgm:prSet>
      <dgm:spPr/>
    </dgm:pt>
    <dgm:pt modelId="{1EE4EBAA-320E-49BF-A627-8295621E6E24}" type="pres">
      <dgm:prSet presAssocID="{3E4A80DB-60D3-46F7-9CF7-2D1E79C4CD4F}" presName="pillarX" presStyleLbl="node1" presStyleIdx="1" presStyleCnt="4">
        <dgm:presLayoutVars>
          <dgm:bulletEnabled val="1"/>
        </dgm:presLayoutVars>
      </dgm:prSet>
      <dgm:spPr/>
    </dgm:pt>
    <dgm:pt modelId="{5CA0FF16-6D09-41AF-B3E1-AD81B310A4B1}" type="pres">
      <dgm:prSet presAssocID="{12442679-2CCE-4BE3-A248-5C4DF6EAF929}" presName="pillarX" presStyleLbl="node1" presStyleIdx="2" presStyleCnt="4">
        <dgm:presLayoutVars>
          <dgm:bulletEnabled val="1"/>
        </dgm:presLayoutVars>
      </dgm:prSet>
      <dgm:spPr/>
    </dgm:pt>
    <dgm:pt modelId="{BDB1EA30-0977-453D-B2A6-FCA737B24AB0}" type="pres">
      <dgm:prSet presAssocID="{F018EFF9-5882-4574-93E1-67A85EE823E7}" presName="pillarX" presStyleLbl="node1" presStyleIdx="3" presStyleCnt="4">
        <dgm:presLayoutVars>
          <dgm:bulletEnabled val="1"/>
        </dgm:presLayoutVars>
      </dgm:prSet>
      <dgm:spPr/>
    </dgm:pt>
    <dgm:pt modelId="{848C290B-4109-49AB-A146-102A44C78AA1}" type="pres">
      <dgm:prSet presAssocID="{2E276449-948F-4173-82C3-4D9467C9B3DA}" presName="base" presStyleLbl="dkBgShp" presStyleIdx="1" presStyleCnt="2"/>
      <dgm:spPr/>
    </dgm:pt>
  </dgm:ptLst>
  <dgm:cxnLst>
    <dgm:cxn modelId="{809E0900-D95C-473A-8020-42C401346541}" type="presOf" srcId="{409FBBE2-541E-40CA-8F12-C194DD8CC29F}" destId="{0DDE08CA-77E1-4ECB-9583-AF65C8698844}" srcOrd="0" destOrd="0" presId="urn:microsoft.com/office/officeart/2005/8/layout/hList3"/>
    <dgm:cxn modelId="{32E83A05-3A5F-4D32-ACBF-CF2951F9EF93}" type="presOf" srcId="{12442679-2CCE-4BE3-A248-5C4DF6EAF929}" destId="{5CA0FF16-6D09-41AF-B3E1-AD81B310A4B1}" srcOrd="0" destOrd="0" presId="urn:microsoft.com/office/officeart/2005/8/layout/hList3"/>
    <dgm:cxn modelId="{846AA321-30B4-4D1C-8F7B-72C9F6EA8D3E}" srcId="{2E276449-948F-4173-82C3-4D9467C9B3DA}" destId="{F018EFF9-5882-4574-93E1-67A85EE823E7}" srcOrd="3" destOrd="0" parTransId="{FE579229-D6D3-4393-AAD2-923576C724A3}" sibTransId="{57961B9D-C11B-4A7C-83EB-B2F4DF9F3A72}"/>
    <dgm:cxn modelId="{70C5C228-44A2-4D45-98E4-EF392A344719}" srcId="{2E276449-948F-4173-82C3-4D9467C9B3DA}" destId="{409FBBE2-541E-40CA-8F12-C194DD8CC29F}" srcOrd="0" destOrd="0" parTransId="{3F2FCC59-41B7-461C-B088-C4929FFA5FA9}" sibTransId="{FA3A8D64-5C91-4CF9-A5BE-47A82DE8B8B2}"/>
    <dgm:cxn modelId="{D60E7C3B-6071-494A-905B-D19E708A5058}" type="presOf" srcId="{3E4A80DB-60D3-46F7-9CF7-2D1E79C4CD4F}" destId="{1EE4EBAA-320E-49BF-A627-8295621E6E24}" srcOrd="0" destOrd="0" presId="urn:microsoft.com/office/officeart/2005/8/layout/hList3"/>
    <dgm:cxn modelId="{B75D366A-54C0-48AB-B9D8-0EF944EAB002}" srcId="{8DBB5E66-D40D-42B4-89EA-77D4B9AC9D74}" destId="{2E276449-948F-4173-82C3-4D9467C9B3DA}" srcOrd="0" destOrd="0" parTransId="{009BD7B2-0D9E-4384-B80F-44B0FB44361C}" sibTransId="{420A08B6-BA8E-4571-8C3D-FFF8F7A1BCED}"/>
    <dgm:cxn modelId="{06A2B37A-668E-45FE-A568-386A0DBBB3B2}" type="presOf" srcId="{F018EFF9-5882-4574-93E1-67A85EE823E7}" destId="{BDB1EA30-0977-453D-B2A6-FCA737B24AB0}" srcOrd="0" destOrd="0" presId="urn:microsoft.com/office/officeart/2005/8/layout/hList3"/>
    <dgm:cxn modelId="{B7C74588-0A78-464B-9187-F8BB442F3327}" srcId="{2E276449-948F-4173-82C3-4D9467C9B3DA}" destId="{12442679-2CCE-4BE3-A248-5C4DF6EAF929}" srcOrd="2" destOrd="0" parTransId="{4EDA1593-74ED-41FF-9668-95DFEF08CCAD}" sibTransId="{9E9D221E-4F8A-460D-B5A4-91EFF139699B}"/>
    <dgm:cxn modelId="{2082B2B1-37EA-451B-B4D4-1CB4D4F2A4CA}" type="presOf" srcId="{2E276449-948F-4173-82C3-4D9467C9B3DA}" destId="{6F6F3E6F-0C9B-4B1E-924D-5E93AAC6F63B}" srcOrd="0" destOrd="0" presId="urn:microsoft.com/office/officeart/2005/8/layout/hList3"/>
    <dgm:cxn modelId="{F97FB0D4-F8B1-406F-BEF6-B1D5DB2656D5}" srcId="{2E276449-948F-4173-82C3-4D9467C9B3DA}" destId="{3E4A80DB-60D3-46F7-9CF7-2D1E79C4CD4F}" srcOrd="1" destOrd="0" parTransId="{7D630DEF-79E5-4E0A-8574-BE3B231B65AE}" sibTransId="{E932FC63-A4F7-4722-8346-45F8AD523715}"/>
    <dgm:cxn modelId="{1423FDDA-A3DD-46ED-8566-E168E6DD8317}" type="presOf" srcId="{8DBB5E66-D40D-42B4-89EA-77D4B9AC9D74}" destId="{FC6C47FC-2B28-4F68-B5B6-6FC2728CFE44}" srcOrd="0" destOrd="0" presId="urn:microsoft.com/office/officeart/2005/8/layout/hList3"/>
    <dgm:cxn modelId="{01B6D7E4-DC80-4D7E-8A34-BF3EB41E0C58}" type="presParOf" srcId="{FC6C47FC-2B28-4F68-B5B6-6FC2728CFE44}" destId="{6F6F3E6F-0C9B-4B1E-924D-5E93AAC6F63B}" srcOrd="0" destOrd="0" presId="urn:microsoft.com/office/officeart/2005/8/layout/hList3"/>
    <dgm:cxn modelId="{AA50A02F-4E9B-4CEA-89CD-BA0E2CDAF1F3}" type="presParOf" srcId="{FC6C47FC-2B28-4F68-B5B6-6FC2728CFE44}" destId="{3357E57B-A9B4-44F4-A81A-1786FDBFECCE}" srcOrd="1" destOrd="0" presId="urn:microsoft.com/office/officeart/2005/8/layout/hList3"/>
    <dgm:cxn modelId="{F8739467-24A2-4ADB-8254-3E3DD9346824}" type="presParOf" srcId="{3357E57B-A9B4-44F4-A81A-1786FDBFECCE}" destId="{0DDE08CA-77E1-4ECB-9583-AF65C8698844}" srcOrd="0" destOrd="0" presId="urn:microsoft.com/office/officeart/2005/8/layout/hList3"/>
    <dgm:cxn modelId="{75050FA9-AE22-469E-AD80-7A7DCD71AF11}" type="presParOf" srcId="{3357E57B-A9B4-44F4-A81A-1786FDBFECCE}" destId="{1EE4EBAA-320E-49BF-A627-8295621E6E24}" srcOrd="1" destOrd="0" presId="urn:microsoft.com/office/officeart/2005/8/layout/hList3"/>
    <dgm:cxn modelId="{F1FE8CE0-9AB1-49CE-A5B3-71D816853339}" type="presParOf" srcId="{3357E57B-A9B4-44F4-A81A-1786FDBFECCE}" destId="{5CA0FF16-6D09-41AF-B3E1-AD81B310A4B1}" srcOrd="2" destOrd="0" presId="urn:microsoft.com/office/officeart/2005/8/layout/hList3"/>
    <dgm:cxn modelId="{E78D10F4-3882-44FD-B985-E6C654127835}" type="presParOf" srcId="{3357E57B-A9B4-44F4-A81A-1786FDBFECCE}" destId="{BDB1EA30-0977-453D-B2A6-FCA737B24AB0}" srcOrd="3" destOrd="0" presId="urn:microsoft.com/office/officeart/2005/8/layout/hList3"/>
    <dgm:cxn modelId="{527CD4C9-8DCB-43DE-8696-5D88BD09D847}" type="presParOf" srcId="{FC6C47FC-2B28-4F68-B5B6-6FC2728CFE44}" destId="{848C290B-4109-49AB-A146-102A44C78AA1}"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076660E-E904-4F1A-97DA-9FA1FBEECE5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816A059-995A-4991-B479-6C1AA8F79877}">
      <dgm:prSet phldrT="[Text]"/>
      <dgm:spPr/>
      <dgm:t>
        <a:bodyPr/>
        <a:lstStyle/>
        <a:p>
          <a:r>
            <a:rPr lang="en-US"/>
            <a:t>Architects often turn to cost estimation techniques. </a:t>
          </a:r>
          <a:endParaRPr lang="en-IN"/>
        </a:p>
      </dgm:t>
    </dgm:pt>
    <dgm:pt modelId="{201A5E31-FACC-456E-9E64-15CA6F2643CF}" type="parTrans" cxnId="{6C682111-299C-442C-A14B-AE60EB14B9DC}">
      <dgm:prSet/>
      <dgm:spPr/>
      <dgm:t>
        <a:bodyPr/>
        <a:lstStyle/>
        <a:p>
          <a:endParaRPr lang="en-IN"/>
        </a:p>
      </dgm:t>
    </dgm:pt>
    <dgm:pt modelId="{2D93934C-F616-46CA-B820-1B5E2B335B3C}" type="sibTrans" cxnId="{6C682111-299C-442C-A14B-AE60EB14B9DC}">
      <dgm:prSet/>
      <dgm:spPr/>
      <dgm:t>
        <a:bodyPr/>
        <a:lstStyle/>
        <a:p>
          <a:endParaRPr lang="en-IN"/>
        </a:p>
      </dgm:t>
    </dgm:pt>
    <dgm:pt modelId="{9474F70B-5A7D-4AEA-93EE-AE4DD4E952BA}">
      <dgm:prSet/>
      <dgm:spPr/>
      <dgm:t>
        <a:bodyPr/>
        <a:lstStyle/>
        <a:p>
          <a:r>
            <a:rPr lang="en-US"/>
            <a:t>An absolute number for cost isn’t necessary to rank candidate architecture strategies. </a:t>
          </a:r>
          <a:endParaRPr lang="en-US" dirty="0"/>
        </a:p>
      </dgm:t>
    </dgm:pt>
    <dgm:pt modelId="{280D004C-C597-4A80-8A81-C6CCCF4E5CED}" type="parTrans" cxnId="{3C16A870-9F07-497E-9D23-7B31E767E2D5}">
      <dgm:prSet/>
      <dgm:spPr/>
      <dgm:t>
        <a:bodyPr/>
        <a:lstStyle/>
        <a:p>
          <a:endParaRPr lang="en-IN"/>
        </a:p>
      </dgm:t>
    </dgm:pt>
    <dgm:pt modelId="{24925AF3-BCE8-448B-9D30-5ACAECCACB0A}" type="sibTrans" cxnId="{3C16A870-9F07-497E-9D23-7B31E767E2D5}">
      <dgm:prSet/>
      <dgm:spPr/>
      <dgm:t>
        <a:bodyPr/>
        <a:lstStyle/>
        <a:p>
          <a:endParaRPr lang="en-IN"/>
        </a:p>
      </dgm:t>
    </dgm:pt>
    <dgm:pt modelId="{BE88704D-53D7-42F6-80BD-F0EFA8FD5D1B}">
      <dgm:prSet/>
      <dgm:spPr/>
      <dgm:t>
        <a:bodyPr/>
        <a:lstStyle/>
        <a:p>
          <a:r>
            <a:rPr lang="en-US"/>
            <a:t>You can often say something like “Suppose strategy A costs $x. It looks like strategy B will cost $2x, and strategy C will cost $0.5x.” That’s enormously helpful. </a:t>
          </a:r>
          <a:endParaRPr lang="en-US" dirty="0"/>
        </a:p>
      </dgm:t>
    </dgm:pt>
    <dgm:pt modelId="{66F4D8FD-A31B-49CA-A967-0A0F3DDB2F5D}" type="parTrans" cxnId="{BDD7A142-797F-48FD-8E82-0AAEB6385656}">
      <dgm:prSet/>
      <dgm:spPr/>
      <dgm:t>
        <a:bodyPr/>
        <a:lstStyle/>
        <a:p>
          <a:endParaRPr lang="en-IN"/>
        </a:p>
      </dgm:t>
    </dgm:pt>
    <dgm:pt modelId="{B1B62C51-D404-43BB-AAEB-BBA8120E3B41}" type="sibTrans" cxnId="{BDD7A142-797F-48FD-8E82-0AAEB6385656}">
      <dgm:prSet/>
      <dgm:spPr/>
      <dgm:t>
        <a:bodyPr/>
        <a:lstStyle/>
        <a:p>
          <a:endParaRPr lang="en-IN"/>
        </a:p>
      </dgm:t>
    </dgm:pt>
    <dgm:pt modelId="{628B07AA-038E-4A6B-B910-ADFA52DD7E28}">
      <dgm:prSet/>
      <dgm:spPr/>
      <dgm:t>
        <a:bodyPr/>
        <a:lstStyle/>
        <a:p>
          <a:r>
            <a:rPr lang="en-US"/>
            <a:t>A second approach is to use very coarse estimates. Or if you lack confidence for that degree of certainty, you can say something like “Strategy A will cost a lot, strategy B shouldn’t cost very much, and strategy C is probably somewhere in the middle.” </a:t>
          </a:r>
          <a:endParaRPr lang="en-US" dirty="0"/>
        </a:p>
      </dgm:t>
    </dgm:pt>
    <dgm:pt modelId="{AA52D512-DD9D-4D79-A0F9-BBE0FFDA54F9}" type="parTrans" cxnId="{36B67BB5-EE75-4011-90F7-3D69F91C251A}">
      <dgm:prSet/>
      <dgm:spPr/>
      <dgm:t>
        <a:bodyPr/>
        <a:lstStyle/>
        <a:p>
          <a:endParaRPr lang="en-IN"/>
        </a:p>
      </dgm:t>
    </dgm:pt>
    <dgm:pt modelId="{C5911935-C1B1-4EC3-8CA5-CBEC146ACF8C}" type="sibTrans" cxnId="{36B67BB5-EE75-4011-90F7-3D69F91C251A}">
      <dgm:prSet/>
      <dgm:spPr/>
      <dgm:t>
        <a:bodyPr/>
        <a:lstStyle/>
        <a:p>
          <a:endParaRPr lang="en-IN"/>
        </a:p>
      </dgm:t>
    </dgm:pt>
    <dgm:pt modelId="{12F6A2CC-9AB0-4C4A-852B-C387540EA7B4}" type="pres">
      <dgm:prSet presAssocID="{7076660E-E904-4F1A-97DA-9FA1FBEECE56}" presName="linear" presStyleCnt="0">
        <dgm:presLayoutVars>
          <dgm:animLvl val="lvl"/>
          <dgm:resizeHandles val="exact"/>
        </dgm:presLayoutVars>
      </dgm:prSet>
      <dgm:spPr/>
    </dgm:pt>
    <dgm:pt modelId="{0B066D37-02C3-4F11-9D7E-15C11B84E148}" type="pres">
      <dgm:prSet presAssocID="{6816A059-995A-4991-B479-6C1AA8F79877}" presName="parentText" presStyleLbl="node1" presStyleIdx="0" presStyleCnt="2">
        <dgm:presLayoutVars>
          <dgm:chMax val="0"/>
          <dgm:bulletEnabled val="1"/>
        </dgm:presLayoutVars>
      </dgm:prSet>
      <dgm:spPr/>
    </dgm:pt>
    <dgm:pt modelId="{CE39BA08-590F-48BE-A00C-E3E8243DA864}" type="pres">
      <dgm:prSet presAssocID="{2D93934C-F616-46CA-B820-1B5E2B335B3C}" presName="spacer" presStyleCnt="0"/>
      <dgm:spPr/>
    </dgm:pt>
    <dgm:pt modelId="{7B4FC017-5F89-43B1-9850-24E4F3A120BA}" type="pres">
      <dgm:prSet presAssocID="{9474F70B-5A7D-4AEA-93EE-AE4DD4E952BA}" presName="parentText" presStyleLbl="node1" presStyleIdx="1" presStyleCnt="2">
        <dgm:presLayoutVars>
          <dgm:chMax val="0"/>
          <dgm:bulletEnabled val="1"/>
        </dgm:presLayoutVars>
      </dgm:prSet>
      <dgm:spPr/>
    </dgm:pt>
    <dgm:pt modelId="{8E3355A9-860D-4C44-91F5-FFA7D9713087}" type="pres">
      <dgm:prSet presAssocID="{9474F70B-5A7D-4AEA-93EE-AE4DD4E952BA}" presName="childText" presStyleLbl="revTx" presStyleIdx="0" presStyleCnt="1">
        <dgm:presLayoutVars>
          <dgm:bulletEnabled val="1"/>
        </dgm:presLayoutVars>
      </dgm:prSet>
      <dgm:spPr/>
    </dgm:pt>
  </dgm:ptLst>
  <dgm:cxnLst>
    <dgm:cxn modelId="{13CC3501-9FC7-4458-8C19-3ABD4466930C}" type="presOf" srcId="{BE88704D-53D7-42F6-80BD-F0EFA8FD5D1B}" destId="{8E3355A9-860D-4C44-91F5-FFA7D9713087}" srcOrd="0" destOrd="0" presId="urn:microsoft.com/office/officeart/2005/8/layout/vList2"/>
    <dgm:cxn modelId="{6C682111-299C-442C-A14B-AE60EB14B9DC}" srcId="{7076660E-E904-4F1A-97DA-9FA1FBEECE56}" destId="{6816A059-995A-4991-B479-6C1AA8F79877}" srcOrd="0" destOrd="0" parTransId="{201A5E31-FACC-456E-9E64-15CA6F2643CF}" sibTransId="{2D93934C-F616-46CA-B820-1B5E2B335B3C}"/>
    <dgm:cxn modelId="{82BC4611-DD0D-41B3-8DDE-CC0FCD601F7D}" type="presOf" srcId="{628B07AA-038E-4A6B-B910-ADFA52DD7E28}" destId="{8E3355A9-860D-4C44-91F5-FFA7D9713087}" srcOrd="0" destOrd="1" presId="urn:microsoft.com/office/officeart/2005/8/layout/vList2"/>
    <dgm:cxn modelId="{BDD7A142-797F-48FD-8E82-0AAEB6385656}" srcId="{9474F70B-5A7D-4AEA-93EE-AE4DD4E952BA}" destId="{BE88704D-53D7-42F6-80BD-F0EFA8FD5D1B}" srcOrd="0" destOrd="0" parTransId="{66F4D8FD-A31B-49CA-A967-0A0F3DDB2F5D}" sibTransId="{B1B62C51-D404-43BB-AAEB-BBA8120E3B41}"/>
    <dgm:cxn modelId="{A3174D67-41B1-437F-86BD-F82A281D8B5F}" type="presOf" srcId="{9474F70B-5A7D-4AEA-93EE-AE4DD4E952BA}" destId="{7B4FC017-5F89-43B1-9850-24E4F3A120BA}" srcOrd="0" destOrd="0" presId="urn:microsoft.com/office/officeart/2005/8/layout/vList2"/>
    <dgm:cxn modelId="{A7760E6F-4CE4-47FA-8520-D32A45805FD0}" type="presOf" srcId="{6816A059-995A-4991-B479-6C1AA8F79877}" destId="{0B066D37-02C3-4F11-9D7E-15C11B84E148}" srcOrd="0" destOrd="0" presId="urn:microsoft.com/office/officeart/2005/8/layout/vList2"/>
    <dgm:cxn modelId="{3C16A870-9F07-497E-9D23-7B31E767E2D5}" srcId="{7076660E-E904-4F1A-97DA-9FA1FBEECE56}" destId="{9474F70B-5A7D-4AEA-93EE-AE4DD4E952BA}" srcOrd="1" destOrd="0" parTransId="{280D004C-C597-4A80-8A81-C6CCCF4E5CED}" sibTransId="{24925AF3-BCE8-448B-9D30-5ACAECCACB0A}"/>
    <dgm:cxn modelId="{257024B4-87CC-4EDB-B49E-263997B83EDA}" type="presOf" srcId="{7076660E-E904-4F1A-97DA-9FA1FBEECE56}" destId="{12F6A2CC-9AB0-4C4A-852B-C387540EA7B4}" srcOrd="0" destOrd="0" presId="urn:microsoft.com/office/officeart/2005/8/layout/vList2"/>
    <dgm:cxn modelId="{36B67BB5-EE75-4011-90F7-3D69F91C251A}" srcId="{9474F70B-5A7D-4AEA-93EE-AE4DD4E952BA}" destId="{628B07AA-038E-4A6B-B910-ADFA52DD7E28}" srcOrd="1" destOrd="0" parTransId="{AA52D512-DD9D-4D79-A0F9-BBE0FFDA54F9}" sibTransId="{C5911935-C1B1-4EC3-8CA5-CBEC146ACF8C}"/>
    <dgm:cxn modelId="{D40C2A0E-20AD-4D25-8C62-16AF2C153BA6}" type="presParOf" srcId="{12F6A2CC-9AB0-4C4A-852B-C387540EA7B4}" destId="{0B066D37-02C3-4F11-9D7E-15C11B84E148}" srcOrd="0" destOrd="0" presId="urn:microsoft.com/office/officeart/2005/8/layout/vList2"/>
    <dgm:cxn modelId="{B894AA1A-C2F9-4718-BE4D-53A2C1E13574}" type="presParOf" srcId="{12F6A2CC-9AB0-4C4A-852B-C387540EA7B4}" destId="{CE39BA08-590F-48BE-A00C-E3E8243DA864}" srcOrd="1" destOrd="0" presId="urn:microsoft.com/office/officeart/2005/8/layout/vList2"/>
    <dgm:cxn modelId="{A8A4D6D0-6EBE-442B-9D31-0D515EF10A98}" type="presParOf" srcId="{12F6A2CC-9AB0-4C4A-852B-C387540EA7B4}" destId="{7B4FC017-5F89-43B1-9850-24E4F3A120BA}" srcOrd="2" destOrd="0" presId="urn:microsoft.com/office/officeart/2005/8/layout/vList2"/>
    <dgm:cxn modelId="{BC5D5694-7481-431D-A9F8-E91F60A354E4}" type="presParOf" srcId="{12F6A2CC-9AB0-4C4A-852B-C387540EA7B4}" destId="{8E3355A9-860D-4C44-91F5-FFA7D971308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F14552-5130-4CDE-9B3D-6BF5D95CA0C0}" type="doc">
      <dgm:prSet loTypeId="urn:microsoft.com/office/officeart/2005/8/layout/default#9" loCatId="list" qsTypeId="urn:microsoft.com/office/officeart/2005/8/quickstyle/simple1" qsCatId="simple" csTypeId="urn:microsoft.com/office/officeart/2005/8/colors/accent1_2" csCatId="accent1" phldr="1"/>
      <dgm:spPr/>
      <dgm:t>
        <a:bodyPr/>
        <a:lstStyle/>
        <a:p>
          <a:endParaRPr lang="en-IN"/>
        </a:p>
      </dgm:t>
    </dgm:pt>
    <dgm:pt modelId="{ED45F11C-C66C-449A-8BD5-5B6B8EC6071F}">
      <dgm:prSet phldrT="[Text]"/>
      <dgm:spPr/>
      <dgm:t>
        <a:bodyPr/>
        <a:lstStyle/>
        <a:p>
          <a:r>
            <a:rPr lang="en-US"/>
            <a:t>The stakeholders in a CBAM exercise include people who can authoritatively speak to the utility of various quality attribute responses.</a:t>
          </a:r>
          <a:endParaRPr lang="en-IN"/>
        </a:p>
      </dgm:t>
    </dgm:pt>
    <dgm:pt modelId="{34ADE1EE-B5B8-4073-B5EF-46F213486BEA}" type="parTrans" cxnId="{754CBAF7-A7E7-4092-91F7-3AD5E44BCEC4}">
      <dgm:prSet/>
      <dgm:spPr/>
      <dgm:t>
        <a:bodyPr/>
        <a:lstStyle/>
        <a:p>
          <a:endParaRPr lang="en-IN"/>
        </a:p>
      </dgm:t>
    </dgm:pt>
    <dgm:pt modelId="{F71BFB30-2F30-43C5-A712-3D30543D9CCA}" type="sibTrans" cxnId="{754CBAF7-A7E7-4092-91F7-3AD5E44BCEC4}">
      <dgm:prSet/>
      <dgm:spPr/>
      <dgm:t>
        <a:bodyPr/>
        <a:lstStyle/>
        <a:p>
          <a:endParaRPr lang="en-IN"/>
        </a:p>
      </dgm:t>
    </dgm:pt>
    <dgm:pt modelId="{76696880-676A-4726-A469-CFE2B66E3F0D}">
      <dgm:prSet/>
      <dgm:spPr/>
      <dgm:t>
        <a:bodyPr/>
        <a:lstStyle/>
        <a:p>
          <a:r>
            <a:rPr lang="en-US"/>
            <a:t>They probably include the same people who were the source of the quality attribute scenarios being used as input. </a:t>
          </a:r>
          <a:endParaRPr lang="en-US" dirty="0"/>
        </a:p>
      </dgm:t>
    </dgm:pt>
    <dgm:pt modelId="{EEF8BB1D-FD8D-4361-995E-A49E8B9F545E}" type="parTrans" cxnId="{434D792A-1B6B-49CB-B348-B1831730DACA}">
      <dgm:prSet/>
      <dgm:spPr/>
      <dgm:t>
        <a:bodyPr/>
        <a:lstStyle/>
        <a:p>
          <a:endParaRPr lang="en-IN"/>
        </a:p>
      </dgm:t>
    </dgm:pt>
    <dgm:pt modelId="{FAF5AC3E-5ED1-4D40-9A24-AE9E87267B19}" type="sibTrans" cxnId="{434D792A-1B6B-49CB-B348-B1831730DACA}">
      <dgm:prSet/>
      <dgm:spPr/>
      <dgm:t>
        <a:bodyPr/>
        <a:lstStyle/>
        <a:p>
          <a:endParaRPr lang="en-IN"/>
        </a:p>
      </dgm:t>
    </dgm:pt>
    <dgm:pt modelId="{D65CFBEF-FD23-4DD4-AB04-622128DC9509}" type="pres">
      <dgm:prSet presAssocID="{09F14552-5130-4CDE-9B3D-6BF5D95CA0C0}" presName="diagram" presStyleCnt="0">
        <dgm:presLayoutVars>
          <dgm:dir/>
          <dgm:resizeHandles val="exact"/>
        </dgm:presLayoutVars>
      </dgm:prSet>
      <dgm:spPr/>
    </dgm:pt>
    <dgm:pt modelId="{21E63FE2-825D-4BCF-866F-E118A46462AE}" type="pres">
      <dgm:prSet presAssocID="{ED45F11C-C66C-449A-8BD5-5B6B8EC6071F}" presName="node" presStyleLbl="node1" presStyleIdx="0" presStyleCnt="2">
        <dgm:presLayoutVars>
          <dgm:bulletEnabled val="1"/>
        </dgm:presLayoutVars>
      </dgm:prSet>
      <dgm:spPr/>
    </dgm:pt>
    <dgm:pt modelId="{E2A164C9-D1A1-43D2-B6AC-BEEF3687F94B}" type="pres">
      <dgm:prSet presAssocID="{F71BFB30-2F30-43C5-A712-3D30543D9CCA}" presName="sibTrans" presStyleCnt="0"/>
      <dgm:spPr/>
    </dgm:pt>
    <dgm:pt modelId="{9F8A0449-9E31-41BD-884E-56364A949229}" type="pres">
      <dgm:prSet presAssocID="{76696880-676A-4726-A469-CFE2B66E3F0D}" presName="node" presStyleLbl="node1" presStyleIdx="1" presStyleCnt="2">
        <dgm:presLayoutVars>
          <dgm:bulletEnabled val="1"/>
        </dgm:presLayoutVars>
      </dgm:prSet>
      <dgm:spPr/>
    </dgm:pt>
  </dgm:ptLst>
  <dgm:cxnLst>
    <dgm:cxn modelId="{434D792A-1B6B-49CB-B348-B1831730DACA}" srcId="{09F14552-5130-4CDE-9B3D-6BF5D95CA0C0}" destId="{76696880-676A-4726-A469-CFE2B66E3F0D}" srcOrd="1" destOrd="0" parTransId="{EEF8BB1D-FD8D-4361-995E-A49E8B9F545E}" sibTransId="{FAF5AC3E-5ED1-4D40-9A24-AE9E87267B19}"/>
    <dgm:cxn modelId="{B96D7650-9895-4D8D-9FBB-D646EBE550EC}" type="presOf" srcId="{09F14552-5130-4CDE-9B3D-6BF5D95CA0C0}" destId="{D65CFBEF-FD23-4DD4-AB04-622128DC9509}" srcOrd="0" destOrd="0" presId="urn:microsoft.com/office/officeart/2005/8/layout/default#9"/>
    <dgm:cxn modelId="{2B0246B4-6A4B-4F70-9B6A-9447C9082791}" type="presOf" srcId="{76696880-676A-4726-A469-CFE2B66E3F0D}" destId="{9F8A0449-9E31-41BD-884E-56364A949229}" srcOrd="0" destOrd="0" presId="urn:microsoft.com/office/officeart/2005/8/layout/default#9"/>
    <dgm:cxn modelId="{BFE83CC8-E79A-41BF-83B7-1FC8B6D1A039}" type="presOf" srcId="{ED45F11C-C66C-449A-8BD5-5B6B8EC6071F}" destId="{21E63FE2-825D-4BCF-866F-E118A46462AE}" srcOrd="0" destOrd="0" presId="urn:microsoft.com/office/officeart/2005/8/layout/default#9"/>
    <dgm:cxn modelId="{754CBAF7-A7E7-4092-91F7-3AD5E44BCEC4}" srcId="{09F14552-5130-4CDE-9B3D-6BF5D95CA0C0}" destId="{ED45F11C-C66C-449A-8BD5-5B6B8EC6071F}" srcOrd="0" destOrd="0" parTransId="{34ADE1EE-B5B8-4073-B5EF-46F213486BEA}" sibTransId="{F71BFB30-2F30-43C5-A712-3D30543D9CCA}"/>
    <dgm:cxn modelId="{F1650CFE-20F6-4381-BF56-2B71102AAB87}" type="presParOf" srcId="{D65CFBEF-FD23-4DD4-AB04-622128DC9509}" destId="{21E63FE2-825D-4BCF-866F-E118A46462AE}" srcOrd="0" destOrd="0" presId="urn:microsoft.com/office/officeart/2005/8/layout/default#9"/>
    <dgm:cxn modelId="{E7492B95-4C6F-4A52-A537-91E1C5453EBD}" type="presParOf" srcId="{D65CFBEF-FD23-4DD4-AB04-622128DC9509}" destId="{E2A164C9-D1A1-43D2-B6AC-BEEF3687F94B}" srcOrd="1" destOrd="0" presId="urn:microsoft.com/office/officeart/2005/8/layout/default#9"/>
    <dgm:cxn modelId="{919DC593-782E-4864-8747-36F6CDFDE22B}" type="presParOf" srcId="{D65CFBEF-FD23-4DD4-AB04-622128DC9509}" destId="{9F8A0449-9E31-41BD-884E-56364A949229}" srcOrd="2" destOrd="0" presId="urn:microsoft.com/office/officeart/2005/8/layout/defaul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E8FC821-1DA7-4181-A661-7CE63801913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39447489-D6EE-4C10-B4FB-B8DCADC9E641}">
      <dgm:prSet phldrT="[Text]"/>
      <dgm:spPr/>
      <dgm:t>
        <a:bodyPr/>
        <a:lstStyle/>
        <a:p>
          <a:r>
            <a:rPr lang="en-US"/>
            <a:t>Collate scenarios. </a:t>
          </a:r>
          <a:endParaRPr lang="en-IN"/>
        </a:p>
      </dgm:t>
    </dgm:pt>
    <dgm:pt modelId="{E043E02C-BC53-4FBA-AB97-7B8603D82993}" type="parTrans" cxnId="{2A183DE3-C8E3-41C7-9910-8DB5B2AAE43A}">
      <dgm:prSet/>
      <dgm:spPr/>
      <dgm:t>
        <a:bodyPr/>
        <a:lstStyle/>
        <a:p>
          <a:endParaRPr lang="en-IN"/>
        </a:p>
      </dgm:t>
    </dgm:pt>
    <dgm:pt modelId="{EFA57915-C5C0-4FE1-9758-DAE56DB818F5}" type="sibTrans" cxnId="{2A183DE3-C8E3-41C7-9910-8DB5B2AAE43A}">
      <dgm:prSet/>
      <dgm:spPr/>
      <dgm:t>
        <a:bodyPr/>
        <a:lstStyle/>
        <a:p>
          <a:endParaRPr lang="en-IN"/>
        </a:p>
      </dgm:t>
    </dgm:pt>
    <dgm:pt modelId="{72B79D83-11F7-4050-823A-3D7E42AE1563}">
      <dgm:prSet/>
      <dgm:spPr/>
      <dgm:t>
        <a:bodyPr/>
        <a:lstStyle/>
        <a:p>
          <a:r>
            <a:rPr lang="en-US"/>
            <a:t>Give the stakeholders the chance to contribute new scenarios. </a:t>
          </a:r>
          <a:endParaRPr lang="en-US" dirty="0"/>
        </a:p>
      </dgm:t>
    </dgm:pt>
    <dgm:pt modelId="{23F63AFA-488A-46E7-B52A-45615480ED60}" type="parTrans" cxnId="{C4F02EA8-642B-42C3-8BE9-FE95AA2879D3}">
      <dgm:prSet/>
      <dgm:spPr/>
      <dgm:t>
        <a:bodyPr/>
        <a:lstStyle/>
        <a:p>
          <a:endParaRPr lang="en-IN"/>
        </a:p>
      </dgm:t>
    </dgm:pt>
    <dgm:pt modelId="{9F36E828-2339-40E4-B082-7941FEFE8519}" type="sibTrans" cxnId="{C4F02EA8-642B-42C3-8BE9-FE95AA2879D3}">
      <dgm:prSet/>
      <dgm:spPr/>
      <dgm:t>
        <a:bodyPr/>
        <a:lstStyle/>
        <a:p>
          <a:endParaRPr lang="en-IN"/>
        </a:p>
      </dgm:t>
    </dgm:pt>
    <dgm:pt modelId="{1E6D49CE-0521-49EC-8089-4645C6A91B67}">
      <dgm:prSet/>
      <dgm:spPr/>
      <dgm:t>
        <a:bodyPr/>
        <a:lstStyle/>
        <a:p>
          <a:r>
            <a:rPr lang="en-US"/>
            <a:t>Ask the stakeholders to prioritize the scenarios based on satisfying the business goals of the system. </a:t>
          </a:r>
          <a:endParaRPr lang="en-US" dirty="0"/>
        </a:p>
      </dgm:t>
    </dgm:pt>
    <dgm:pt modelId="{7312F04A-5CEB-4649-A2AD-F49C3319142E}" type="parTrans" cxnId="{9042D2AE-6FEE-43C5-A975-E42484D0928F}">
      <dgm:prSet/>
      <dgm:spPr/>
      <dgm:t>
        <a:bodyPr/>
        <a:lstStyle/>
        <a:p>
          <a:endParaRPr lang="en-IN"/>
        </a:p>
      </dgm:t>
    </dgm:pt>
    <dgm:pt modelId="{F2D1C4CC-C3E3-4CC0-A1C0-21252E380CDA}" type="sibTrans" cxnId="{9042D2AE-6FEE-43C5-A975-E42484D0928F}">
      <dgm:prSet/>
      <dgm:spPr/>
      <dgm:t>
        <a:bodyPr/>
        <a:lstStyle/>
        <a:p>
          <a:endParaRPr lang="en-IN"/>
        </a:p>
      </dgm:t>
    </dgm:pt>
    <dgm:pt modelId="{4B69F8F6-2E44-4D46-89B5-CBF4E1C8B379}">
      <dgm:prSet/>
      <dgm:spPr/>
      <dgm:t>
        <a:bodyPr/>
        <a:lstStyle/>
        <a:p>
          <a:r>
            <a:rPr lang="en-US"/>
            <a:t>This can be an informal prioritization using a simple scheme such as “high, medium, low” to rank the scenarios. </a:t>
          </a:r>
          <a:endParaRPr lang="en-US" dirty="0"/>
        </a:p>
      </dgm:t>
    </dgm:pt>
    <dgm:pt modelId="{2C400810-B190-41D4-9D70-770D93D6B447}" type="parTrans" cxnId="{1DDD4B97-DBBC-4036-BBCD-E1A42CFA1E28}">
      <dgm:prSet/>
      <dgm:spPr/>
      <dgm:t>
        <a:bodyPr/>
        <a:lstStyle/>
        <a:p>
          <a:endParaRPr lang="en-IN"/>
        </a:p>
      </dgm:t>
    </dgm:pt>
    <dgm:pt modelId="{80EEB997-8401-4DA2-84E6-B6DF3D05FC5F}" type="sibTrans" cxnId="{1DDD4B97-DBBC-4036-BBCD-E1A42CFA1E28}">
      <dgm:prSet/>
      <dgm:spPr/>
      <dgm:t>
        <a:bodyPr/>
        <a:lstStyle/>
        <a:p>
          <a:endParaRPr lang="en-IN"/>
        </a:p>
      </dgm:t>
    </dgm:pt>
    <dgm:pt modelId="{842A532A-E9B4-40DD-B60E-21FDB5C5E5EE}">
      <dgm:prSet/>
      <dgm:spPr/>
      <dgm:t>
        <a:bodyPr/>
        <a:lstStyle/>
        <a:p>
          <a:r>
            <a:rPr lang="en-US"/>
            <a:t>Choose the top one-third for further study.</a:t>
          </a:r>
          <a:endParaRPr lang="en-US" dirty="0"/>
        </a:p>
      </dgm:t>
    </dgm:pt>
    <dgm:pt modelId="{051BA34F-727F-4A7C-A5D5-58A2E6E31CD7}" type="parTrans" cxnId="{04B1240F-23DC-4D7E-93EB-29C2A70620FD}">
      <dgm:prSet/>
      <dgm:spPr/>
      <dgm:t>
        <a:bodyPr/>
        <a:lstStyle/>
        <a:p>
          <a:endParaRPr lang="en-IN"/>
        </a:p>
      </dgm:t>
    </dgm:pt>
    <dgm:pt modelId="{A581239A-3129-4433-9C7B-8F9994863C67}" type="sibTrans" cxnId="{04B1240F-23DC-4D7E-93EB-29C2A70620FD}">
      <dgm:prSet/>
      <dgm:spPr/>
      <dgm:t>
        <a:bodyPr/>
        <a:lstStyle/>
        <a:p>
          <a:endParaRPr lang="en-IN"/>
        </a:p>
      </dgm:t>
    </dgm:pt>
    <dgm:pt modelId="{2F43EC7E-22BF-457F-A3D2-23A50445DD58}" type="pres">
      <dgm:prSet presAssocID="{DE8FC821-1DA7-4181-A661-7CE638019131}" presName="linearFlow" presStyleCnt="0">
        <dgm:presLayoutVars>
          <dgm:dir/>
          <dgm:animLvl val="lvl"/>
          <dgm:resizeHandles val="exact"/>
        </dgm:presLayoutVars>
      </dgm:prSet>
      <dgm:spPr/>
    </dgm:pt>
    <dgm:pt modelId="{5DDA1B5A-C04D-4209-A76E-F95E2A3B6457}" type="pres">
      <dgm:prSet presAssocID="{39447489-D6EE-4C10-B4FB-B8DCADC9E641}" presName="composite" presStyleCnt="0"/>
      <dgm:spPr/>
    </dgm:pt>
    <dgm:pt modelId="{72F81506-8122-46FF-8DFE-72AAD57E44B0}" type="pres">
      <dgm:prSet presAssocID="{39447489-D6EE-4C10-B4FB-B8DCADC9E641}" presName="parentText" presStyleLbl="alignNode1" presStyleIdx="0" presStyleCnt="1">
        <dgm:presLayoutVars>
          <dgm:chMax val="1"/>
          <dgm:bulletEnabled val="1"/>
        </dgm:presLayoutVars>
      </dgm:prSet>
      <dgm:spPr/>
    </dgm:pt>
    <dgm:pt modelId="{A403362C-4C40-4A58-A06B-308319B4D797}" type="pres">
      <dgm:prSet presAssocID="{39447489-D6EE-4C10-B4FB-B8DCADC9E641}" presName="descendantText" presStyleLbl="alignAcc1" presStyleIdx="0" presStyleCnt="1">
        <dgm:presLayoutVars>
          <dgm:bulletEnabled val="1"/>
        </dgm:presLayoutVars>
      </dgm:prSet>
      <dgm:spPr/>
    </dgm:pt>
  </dgm:ptLst>
  <dgm:cxnLst>
    <dgm:cxn modelId="{04B1240F-23DC-4D7E-93EB-29C2A70620FD}" srcId="{39447489-D6EE-4C10-B4FB-B8DCADC9E641}" destId="{842A532A-E9B4-40DD-B60E-21FDB5C5E5EE}" srcOrd="3" destOrd="0" parTransId="{051BA34F-727F-4A7C-A5D5-58A2E6E31CD7}" sibTransId="{A581239A-3129-4433-9C7B-8F9994863C67}"/>
    <dgm:cxn modelId="{A5532B49-CDEC-4971-B2B4-8774EDEA8089}" type="presOf" srcId="{4B69F8F6-2E44-4D46-89B5-CBF4E1C8B379}" destId="{A403362C-4C40-4A58-A06B-308319B4D797}" srcOrd="0" destOrd="2" presId="urn:microsoft.com/office/officeart/2005/8/layout/chevron2"/>
    <dgm:cxn modelId="{88BE466A-5487-4651-993F-D7A37B48D978}" type="presOf" srcId="{39447489-D6EE-4C10-B4FB-B8DCADC9E641}" destId="{72F81506-8122-46FF-8DFE-72AAD57E44B0}" srcOrd="0" destOrd="0" presId="urn:microsoft.com/office/officeart/2005/8/layout/chevron2"/>
    <dgm:cxn modelId="{F680E86A-8F1C-4065-BF05-22CA9D90E775}" type="presOf" srcId="{72B79D83-11F7-4050-823A-3D7E42AE1563}" destId="{A403362C-4C40-4A58-A06B-308319B4D797}" srcOrd="0" destOrd="0" presId="urn:microsoft.com/office/officeart/2005/8/layout/chevron2"/>
    <dgm:cxn modelId="{24513250-4345-4A67-B5E3-045B2BFB00E7}" type="presOf" srcId="{1E6D49CE-0521-49EC-8089-4645C6A91B67}" destId="{A403362C-4C40-4A58-A06B-308319B4D797}" srcOrd="0" destOrd="1" presId="urn:microsoft.com/office/officeart/2005/8/layout/chevron2"/>
    <dgm:cxn modelId="{1DDD4B97-DBBC-4036-BBCD-E1A42CFA1E28}" srcId="{39447489-D6EE-4C10-B4FB-B8DCADC9E641}" destId="{4B69F8F6-2E44-4D46-89B5-CBF4E1C8B379}" srcOrd="2" destOrd="0" parTransId="{2C400810-B190-41D4-9D70-770D93D6B447}" sibTransId="{80EEB997-8401-4DA2-84E6-B6DF3D05FC5F}"/>
    <dgm:cxn modelId="{C4F02EA8-642B-42C3-8BE9-FE95AA2879D3}" srcId="{39447489-D6EE-4C10-B4FB-B8DCADC9E641}" destId="{72B79D83-11F7-4050-823A-3D7E42AE1563}" srcOrd="0" destOrd="0" parTransId="{23F63AFA-488A-46E7-B52A-45615480ED60}" sibTransId="{9F36E828-2339-40E4-B082-7941FEFE8519}"/>
    <dgm:cxn modelId="{ADB4C9AA-8E7E-4445-8FD1-E736BD8ACBA9}" type="presOf" srcId="{842A532A-E9B4-40DD-B60E-21FDB5C5E5EE}" destId="{A403362C-4C40-4A58-A06B-308319B4D797}" srcOrd="0" destOrd="3" presId="urn:microsoft.com/office/officeart/2005/8/layout/chevron2"/>
    <dgm:cxn modelId="{6E8D4AAB-D4DF-4DFC-8082-DB1C20E8385F}" type="presOf" srcId="{DE8FC821-1DA7-4181-A661-7CE638019131}" destId="{2F43EC7E-22BF-457F-A3D2-23A50445DD58}" srcOrd="0" destOrd="0" presId="urn:microsoft.com/office/officeart/2005/8/layout/chevron2"/>
    <dgm:cxn modelId="{9042D2AE-6FEE-43C5-A975-E42484D0928F}" srcId="{39447489-D6EE-4C10-B4FB-B8DCADC9E641}" destId="{1E6D49CE-0521-49EC-8089-4645C6A91B67}" srcOrd="1" destOrd="0" parTransId="{7312F04A-5CEB-4649-A2AD-F49C3319142E}" sibTransId="{F2D1C4CC-C3E3-4CC0-A1C0-21252E380CDA}"/>
    <dgm:cxn modelId="{2A183DE3-C8E3-41C7-9910-8DB5B2AAE43A}" srcId="{DE8FC821-1DA7-4181-A661-7CE638019131}" destId="{39447489-D6EE-4C10-B4FB-B8DCADC9E641}" srcOrd="0" destOrd="0" parTransId="{E043E02C-BC53-4FBA-AB97-7B8603D82993}" sibTransId="{EFA57915-C5C0-4FE1-9758-DAE56DB818F5}"/>
    <dgm:cxn modelId="{A032E308-9FA7-4C0E-ABB7-317E746ABC40}" type="presParOf" srcId="{2F43EC7E-22BF-457F-A3D2-23A50445DD58}" destId="{5DDA1B5A-C04D-4209-A76E-F95E2A3B6457}" srcOrd="0" destOrd="0" presId="urn:microsoft.com/office/officeart/2005/8/layout/chevron2"/>
    <dgm:cxn modelId="{B8382F47-FB12-40AD-878B-CBD3BA1FF42F}" type="presParOf" srcId="{5DDA1B5A-C04D-4209-A76E-F95E2A3B6457}" destId="{72F81506-8122-46FF-8DFE-72AAD57E44B0}" srcOrd="0" destOrd="0" presId="urn:microsoft.com/office/officeart/2005/8/layout/chevron2"/>
    <dgm:cxn modelId="{B818F13C-26D3-4A72-8ECB-05462E0B2906}" type="presParOf" srcId="{5DDA1B5A-C04D-4209-A76E-F95E2A3B6457}" destId="{A403362C-4C40-4A58-A06B-308319B4D79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38ECE1E-731F-4322-9D0A-6193F42C50A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47B54FA5-93C8-4A89-8FF1-F1F89525ACD9}">
      <dgm:prSet phldrT="[Text]"/>
      <dgm:spPr/>
      <dgm:t>
        <a:bodyPr/>
        <a:lstStyle/>
        <a:p>
          <a:r>
            <a:rPr lang="en-US"/>
            <a:t>Refine scenarios. </a:t>
          </a:r>
          <a:endParaRPr lang="en-IN"/>
        </a:p>
      </dgm:t>
    </dgm:pt>
    <dgm:pt modelId="{CE6FC6FA-E4E0-4533-BB0B-F5FEC3C66FAD}" type="parTrans" cxnId="{B7ED18CC-AE01-47C3-BFAE-F3FA7910E48A}">
      <dgm:prSet/>
      <dgm:spPr/>
      <dgm:t>
        <a:bodyPr/>
        <a:lstStyle/>
        <a:p>
          <a:endParaRPr lang="en-IN"/>
        </a:p>
      </dgm:t>
    </dgm:pt>
    <dgm:pt modelId="{C569392F-4D02-4C9D-A32B-16DB9A5C4A90}" type="sibTrans" cxnId="{B7ED18CC-AE01-47C3-BFAE-F3FA7910E48A}">
      <dgm:prSet/>
      <dgm:spPr/>
      <dgm:t>
        <a:bodyPr/>
        <a:lstStyle/>
        <a:p>
          <a:endParaRPr lang="en-IN"/>
        </a:p>
      </dgm:t>
    </dgm:pt>
    <dgm:pt modelId="{85B690A1-36F3-4E56-B046-7963C7974D9B}">
      <dgm:prSet/>
      <dgm:spPr/>
      <dgm:t>
        <a:bodyPr/>
        <a:lstStyle/>
        <a:p>
          <a:r>
            <a:rPr lang="en-US"/>
            <a:t>Refine the scenarios chosen in step 1, focusing on their stimulus-response measures. </a:t>
          </a:r>
          <a:endParaRPr lang="en-US" dirty="0"/>
        </a:p>
      </dgm:t>
    </dgm:pt>
    <dgm:pt modelId="{703402E6-D09F-4776-BC96-DCC5B72EED41}" type="parTrans" cxnId="{78992AD8-B8DA-43B2-AFF8-3F94C5EE0760}">
      <dgm:prSet/>
      <dgm:spPr/>
      <dgm:t>
        <a:bodyPr/>
        <a:lstStyle/>
        <a:p>
          <a:endParaRPr lang="en-IN"/>
        </a:p>
      </dgm:t>
    </dgm:pt>
    <dgm:pt modelId="{0938570D-9628-4551-A6D4-20BA91248926}" type="sibTrans" cxnId="{78992AD8-B8DA-43B2-AFF8-3F94C5EE0760}">
      <dgm:prSet/>
      <dgm:spPr/>
      <dgm:t>
        <a:bodyPr/>
        <a:lstStyle/>
        <a:p>
          <a:endParaRPr lang="en-IN"/>
        </a:p>
      </dgm:t>
    </dgm:pt>
    <dgm:pt modelId="{221A1D3D-41C1-45DB-84E7-A01A22195122}">
      <dgm:prSet/>
      <dgm:spPr/>
      <dgm:t>
        <a:bodyPr/>
        <a:lstStyle/>
        <a:p>
          <a:r>
            <a:rPr lang="en-US"/>
            <a:t>Elicit the worst-case, current, desired, and best-case quality attribute response level for each scenario. </a:t>
          </a:r>
          <a:endParaRPr lang="en-US" dirty="0"/>
        </a:p>
      </dgm:t>
    </dgm:pt>
    <dgm:pt modelId="{2CFBF5B2-50B0-4D67-AEE1-3692BF44C951}" type="parTrans" cxnId="{06F9D456-D507-442E-9079-8C0B792E93BC}">
      <dgm:prSet/>
      <dgm:spPr/>
      <dgm:t>
        <a:bodyPr/>
        <a:lstStyle/>
        <a:p>
          <a:endParaRPr lang="en-IN"/>
        </a:p>
      </dgm:t>
    </dgm:pt>
    <dgm:pt modelId="{BD63A6BA-7882-42B5-B026-2FA1F3D03609}" type="sibTrans" cxnId="{06F9D456-D507-442E-9079-8C0B792E93BC}">
      <dgm:prSet/>
      <dgm:spPr/>
      <dgm:t>
        <a:bodyPr/>
        <a:lstStyle/>
        <a:p>
          <a:endParaRPr lang="en-IN"/>
        </a:p>
      </dgm:t>
    </dgm:pt>
    <dgm:pt modelId="{AA6A2986-3611-4529-858D-8371759AC73B}">
      <dgm:prSet/>
      <dgm:spPr/>
      <dgm:t>
        <a:bodyPr/>
        <a:lstStyle/>
        <a:p>
          <a:r>
            <a:rPr lang="en-US"/>
            <a:t>For example, a refined performance scenario might tell us that worst-case performance for our system’s response to user input is 12 seconds, the best case is 0.1 seconds, and our desired response is 0.5 seconds. Our current architecture provides a response of 1.5 seconds.</a:t>
          </a:r>
          <a:endParaRPr lang="en-US" dirty="0"/>
        </a:p>
      </dgm:t>
    </dgm:pt>
    <dgm:pt modelId="{5719FFAF-66C6-48AD-9394-E348E8B67827}" type="parTrans" cxnId="{32D7626B-F3D8-4762-B35F-69C75A123BA8}">
      <dgm:prSet/>
      <dgm:spPr/>
      <dgm:t>
        <a:bodyPr/>
        <a:lstStyle/>
        <a:p>
          <a:endParaRPr lang="en-IN"/>
        </a:p>
      </dgm:t>
    </dgm:pt>
    <dgm:pt modelId="{5EC7377A-A83E-462D-A470-17FC717F2095}" type="sibTrans" cxnId="{32D7626B-F3D8-4762-B35F-69C75A123BA8}">
      <dgm:prSet/>
      <dgm:spPr/>
      <dgm:t>
        <a:bodyPr/>
        <a:lstStyle/>
        <a:p>
          <a:endParaRPr lang="en-IN"/>
        </a:p>
      </dgm:t>
    </dgm:pt>
    <dgm:pt modelId="{D7A35451-75B3-4E7F-9A42-45BB6FE07830}" type="pres">
      <dgm:prSet presAssocID="{A38ECE1E-731F-4322-9D0A-6193F42C50A6}" presName="linearFlow" presStyleCnt="0">
        <dgm:presLayoutVars>
          <dgm:dir/>
          <dgm:animLvl val="lvl"/>
          <dgm:resizeHandles val="exact"/>
        </dgm:presLayoutVars>
      </dgm:prSet>
      <dgm:spPr/>
    </dgm:pt>
    <dgm:pt modelId="{96323FB7-BF53-4ACA-AF9A-2021E19AA684}" type="pres">
      <dgm:prSet presAssocID="{47B54FA5-93C8-4A89-8FF1-F1F89525ACD9}" presName="composite" presStyleCnt="0"/>
      <dgm:spPr/>
    </dgm:pt>
    <dgm:pt modelId="{47F6185F-3E7B-46EC-81BD-C663863B9F71}" type="pres">
      <dgm:prSet presAssocID="{47B54FA5-93C8-4A89-8FF1-F1F89525ACD9}" presName="parentText" presStyleLbl="alignNode1" presStyleIdx="0" presStyleCnt="1">
        <dgm:presLayoutVars>
          <dgm:chMax val="1"/>
          <dgm:bulletEnabled val="1"/>
        </dgm:presLayoutVars>
      </dgm:prSet>
      <dgm:spPr/>
    </dgm:pt>
    <dgm:pt modelId="{8AE35C9B-4233-4940-A60C-C855043E626A}" type="pres">
      <dgm:prSet presAssocID="{47B54FA5-93C8-4A89-8FF1-F1F89525ACD9}" presName="descendantText" presStyleLbl="alignAcc1" presStyleIdx="0" presStyleCnt="1">
        <dgm:presLayoutVars>
          <dgm:bulletEnabled val="1"/>
        </dgm:presLayoutVars>
      </dgm:prSet>
      <dgm:spPr/>
    </dgm:pt>
  </dgm:ptLst>
  <dgm:cxnLst>
    <dgm:cxn modelId="{B810C968-93D6-49FC-A87D-CB732394A14E}" type="presOf" srcId="{AA6A2986-3611-4529-858D-8371759AC73B}" destId="{8AE35C9B-4233-4940-A60C-C855043E626A}" srcOrd="0" destOrd="2" presId="urn:microsoft.com/office/officeart/2005/8/layout/chevron2"/>
    <dgm:cxn modelId="{934B334B-0F66-4979-BAD6-E25EC9E53D78}" type="presOf" srcId="{85B690A1-36F3-4E56-B046-7963C7974D9B}" destId="{8AE35C9B-4233-4940-A60C-C855043E626A}" srcOrd="0" destOrd="0" presId="urn:microsoft.com/office/officeart/2005/8/layout/chevron2"/>
    <dgm:cxn modelId="{32D7626B-F3D8-4762-B35F-69C75A123BA8}" srcId="{47B54FA5-93C8-4A89-8FF1-F1F89525ACD9}" destId="{AA6A2986-3611-4529-858D-8371759AC73B}" srcOrd="2" destOrd="0" parTransId="{5719FFAF-66C6-48AD-9394-E348E8B67827}" sibTransId="{5EC7377A-A83E-462D-A470-17FC717F2095}"/>
    <dgm:cxn modelId="{06F9D456-D507-442E-9079-8C0B792E93BC}" srcId="{47B54FA5-93C8-4A89-8FF1-F1F89525ACD9}" destId="{221A1D3D-41C1-45DB-84E7-A01A22195122}" srcOrd="1" destOrd="0" parTransId="{2CFBF5B2-50B0-4D67-AEE1-3692BF44C951}" sibTransId="{BD63A6BA-7882-42B5-B026-2FA1F3D03609}"/>
    <dgm:cxn modelId="{48C96A94-E83C-478A-A0B7-EACAA2945B37}" type="presOf" srcId="{221A1D3D-41C1-45DB-84E7-A01A22195122}" destId="{8AE35C9B-4233-4940-A60C-C855043E626A}" srcOrd="0" destOrd="1" presId="urn:microsoft.com/office/officeart/2005/8/layout/chevron2"/>
    <dgm:cxn modelId="{8237C8A0-F693-4330-B0F7-A7FBBD3B2BF8}" type="presOf" srcId="{47B54FA5-93C8-4A89-8FF1-F1F89525ACD9}" destId="{47F6185F-3E7B-46EC-81BD-C663863B9F71}" srcOrd="0" destOrd="0" presId="urn:microsoft.com/office/officeart/2005/8/layout/chevron2"/>
    <dgm:cxn modelId="{B7ED18CC-AE01-47C3-BFAE-F3FA7910E48A}" srcId="{A38ECE1E-731F-4322-9D0A-6193F42C50A6}" destId="{47B54FA5-93C8-4A89-8FF1-F1F89525ACD9}" srcOrd="0" destOrd="0" parTransId="{CE6FC6FA-E4E0-4533-BB0B-F5FEC3C66FAD}" sibTransId="{C569392F-4D02-4C9D-A32B-16DB9A5C4A90}"/>
    <dgm:cxn modelId="{78992AD8-B8DA-43B2-AFF8-3F94C5EE0760}" srcId="{47B54FA5-93C8-4A89-8FF1-F1F89525ACD9}" destId="{85B690A1-36F3-4E56-B046-7963C7974D9B}" srcOrd="0" destOrd="0" parTransId="{703402E6-D09F-4776-BC96-DCC5B72EED41}" sibTransId="{0938570D-9628-4551-A6D4-20BA91248926}"/>
    <dgm:cxn modelId="{5C43D1E9-A09F-48FD-B50C-18CA413A1999}" type="presOf" srcId="{A38ECE1E-731F-4322-9D0A-6193F42C50A6}" destId="{D7A35451-75B3-4E7F-9A42-45BB6FE07830}" srcOrd="0" destOrd="0" presId="urn:microsoft.com/office/officeart/2005/8/layout/chevron2"/>
    <dgm:cxn modelId="{7E5DEABE-8AC5-43B4-8D70-31F55E41FBDE}" type="presParOf" srcId="{D7A35451-75B3-4E7F-9A42-45BB6FE07830}" destId="{96323FB7-BF53-4ACA-AF9A-2021E19AA684}" srcOrd="0" destOrd="0" presId="urn:microsoft.com/office/officeart/2005/8/layout/chevron2"/>
    <dgm:cxn modelId="{FCAFBE8F-FD7C-4380-9676-237E4E5A0E70}" type="presParOf" srcId="{96323FB7-BF53-4ACA-AF9A-2021E19AA684}" destId="{47F6185F-3E7B-46EC-81BD-C663863B9F71}" srcOrd="0" destOrd="0" presId="urn:microsoft.com/office/officeart/2005/8/layout/chevron2"/>
    <dgm:cxn modelId="{CBBA13A8-ADB7-4BBE-B6FB-609450FB7740}" type="presParOf" srcId="{96323FB7-BF53-4ACA-AF9A-2021E19AA684}" destId="{8AE35C9B-4233-4940-A60C-C855043E626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633DA97-4CE5-4EB6-9843-DA2BCE64BC3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AD3DC717-E26B-47C2-BCB8-54656257DC58}">
      <dgm:prSet phldrT="[Text]"/>
      <dgm:spPr/>
      <dgm:t>
        <a:bodyPr/>
        <a:lstStyle/>
        <a:p>
          <a:r>
            <a:rPr lang="en-US"/>
            <a:t>Prioritize scenarios. </a:t>
          </a:r>
          <a:endParaRPr lang="en-IN"/>
        </a:p>
      </dgm:t>
    </dgm:pt>
    <dgm:pt modelId="{3D79E3F5-D5D0-4205-8C77-440AA13FDE0C}" type="parTrans" cxnId="{24D7D4EA-8C24-4892-90C4-09419ECF0123}">
      <dgm:prSet/>
      <dgm:spPr/>
      <dgm:t>
        <a:bodyPr/>
        <a:lstStyle/>
        <a:p>
          <a:endParaRPr lang="en-IN"/>
        </a:p>
      </dgm:t>
    </dgm:pt>
    <dgm:pt modelId="{6A38EFF7-F861-4E27-B79C-47A18BAAA039}" type="sibTrans" cxnId="{24D7D4EA-8C24-4892-90C4-09419ECF0123}">
      <dgm:prSet/>
      <dgm:spPr/>
      <dgm:t>
        <a:bodyPr/>
        <a:lstStyle/>
        <a:p>
          <a:endParaRPr lang="en-IN"/>
        </a:p>
      </dgm:t>
    </dgm:pt>
    <dgm:pt modelId="{7897FC1F-22B8-4A5D-ABA9-F0A76D88B1ED}">
      <dgm:prSet/>
      <dgm:spPr/>
      <dgm:t>
        <a:bodyPr/>
        <a:lstStyle/>
        <a:p>
          <a:r>
            <a:rPr lang="en-US"/>
            <a:t>Prioritize the refined scenarios, based on stakeholder votes. </a:t>
          </a:r>
          <a:endParaRPr lang="en-US" dirty="0"/>
        </a:p>
      </dgm:t>
    </dgm:pt>
    <dgm:pt modelId="{059A70F7-0802-4B05-8F12-02E015DAE7C9}" type="parTrans" cxnId="{A01D3BD2-262A-47C8-8805-BF5A11AB83BF}">
      <dgm:prSet/>
      <dgm:spPr/>
      <dgm:t>
        <a:bodyPr/>
        <a:lstStyle/>
        <a:p>
          <a:endParaRPr lang="en-IN"/>
        </a:p>
      </dgm:t>
    </dgm:pt>
    <dgm:pt modelId="{57A631D0-80FC-4F73-899F-95E6EC745AB4}" type="sibTrans" cxnId="{A01D3BD2-262A-47C8-8805-BF5A11AB83BF}">
      <dgm:prSet/>
      <dgm:spPr/>
      <dgm:t>
        <a:bodyPr/>
        <a:lstStyle/>
        <a:p>
          <a:endParaRPr lang="en-IN"/>
        </a:p>
      </dgm:t>
    </dgm:pt>
    <dgm:pt modelId="{5CB26E24-2DEB-4826-8666-556454306442}">
      <dgm:prSet/>
      <dgm:spPr/>
      <dgm:t>
        <a:bodyPr/>
        <a:lstStyle/>
        <a:p>
          <a:r>
            <a:rPr lang="en-US"/>
            <a:t>Give 100 votes to each stakeholder and have them distribute the votes among the scenarios, where their voting is based on the desired response value for each scenario. </a:t>
          </a:r>
          <a:endParaRPr lang="en-US" dirty="0"/>
        </a:p>
      </dgm:t>
    </dgm:pt>
    <dgm:pt modelId="{B86C31EC-8422-4646-8884-2A872E2FDF02}" type="parTrans" cxnId="{80B2CD37-CB7A-4D5F-B923-BC6E4CC7BBCE}">
      <dgm:prSet/>
      <dgm:spPr/>
      <dgm:t>
        <a:bodyPr/>
        <a:lstStyle/>
        <a:p>
          <a:endParaRPr lang="en-IN"/>
        </a:p>
      </dgm:t>
    </dgm:pt>
    <dgm:pt modelId="{CD254F15-EE9D-4071-81F7-F0D4E2C8F70A}" type="sibTrans" cxnId="{80B2CD37-CB7A-4D5F-B923-BC6E4CC7BBCE}">
      <dgm:prSet/>
      <dgm:spPr/>
      <dgm:t>
        <a:bodyPr/>
        <a:lstStyle/>
        <a:p>
          <a:endParaRPr lang="en-IN"/>
        </a:p>
      </dgm:t>
    </dgm:pt>
    <dgm:pt modelId="{665ACCD9-238B-481A-A2FE-459D857AB874}">
      <dgm:prSet/>
      <dgm:spPr/>
      <dgm:t>
        <a:bodyPr/>
        <a:lstStyle/>
        <a:p>
          <a:r>
            <a:rPr lang="en-US"/>
            <a:t>Total the votes and choose the top 50 percent of the scenarios for further analysis. </a:t>
          </a:r>
          <a:endParaRPr lang="en-US" dirty="0"/>
        </a:p>
      </dgm:t>
    </dgm:pt>
    <dgm:pt modelId="{0B27BC06-249C-48A7-8036-5CD3B44EF955}" type="parTrans" cxnId="{787C6444-A1C5-48F9-A82D-6DD882F26669}">
      <dgm:prSet/>
      <dgm:spPr/>
      <dgm:t>
        <a:bodyPr/>
        <a:lstStyle/>
        <a:p>
          <a:endParaRPr lang="en-IN"/>
        </a:p>
      </dgm:t>
    </dgm:pt>
    <dgm:pt modelId="{74567AFF-F211-412E-8788-4BDD4539B9C5}" type="sibTrans" cxnId="{787C6444-A1C5-48F9-A82D-6DD882F26669}">
      <dgm:prSet/>
      <dgm:spPr/>
      <dgm:t>
        <a:bodyPr/>
        <a:lstStyle/>
        <a:p>
          <a:endParaRPr lang="en-IN"/>
        </a:p>
      </dgm:t>
    </dgm:pt>
    <dgm:pt modelId="{8454AF22-6BB5-47C4-AF25-0FC157ED0D1D}">
      <dgm:prSet/>
      <dgm:spPr/>
      <dgm:t>
        <a:bodyPr/>
        <a:lstStyle/>
        <a:p>
          <a:r>
            <a:rPr lang="en-US"/>
            <a:t>Assign a weight of 1.0 to the highest-rated scenario; assign the other scenarios a weight relative to the highest rated. </a:t>
          </a:r>
          <a:endParaRPr lang="en-US" dirty="0"/>
        </a:p>
      </dgm:t>
    </dgm:pt>
    <dgm:pt modelId="{D668E80E-DC0F-4C27-BC85-CA1E1CDDD283}" type="parTrans" cxnId="{0041662A-A01D-49A2-BB4A-8E46B61D7340}">
      <dgm:prSet/>
      <dgm:spPr/>
      <dgm:t>
        <a:bodyPr/>
        <a:lstStyle/>
        <a:p>
          <a:endParaRPr lang="en-IN"/>
        </a:p>
      </dgm:t>
    </dgm:pt>
    <dgm:pt modelId="{50A0503B-2FA8-4119-83CB-C913D664EA77}" type="sibTrans" cxnId="{0041662A-A01D-49A2-BB4A-8E46B61D7340}">
      <dgm:prSet/>
      <dgm:spPr/>
      <dgm:t>
        <a:bodyPr/>
        <a:lstStyle/>
        <a:p>
          <a:endParaRPr lang="en-IN"/>
        </a:p>
      </dgm:t>
    </dgm:pt>
    <dgm:pt modelId="{640C591A-41B2-4FA3-951B-962044FA1B12}">
      <dgm:prSet/>
      <dgm:spPr/>
      <dgm:t>
        <a:bodyPr/>
        <a:lstStyle/>
        <a:p>
          <a:r>
            <a:rPr lang="en-US"/>
            <a:t>This becomes the weighting used in the calculation of a strategy’s overall benefit. </a:t>
          </a:r>
          <a:endParaRPr lang="en-US" dirty="0"/>
        </a:p>
      </dgm:t>
    </dgm:pt>
    <dgm:pt modelId="{0068A7FE-7A3A-44D8-97F1-C544B7ACA439}" type="parTrans" cxnId="{CF3F323A-3447-4E99-AC4E-799AF60F63B6}">
      <dgm:prSet/>
      <dgm:spPr/>
      <dgm:t>
        <a:bodyPr/>
        <a:lstStyle/>
        <a:p>
          <a:endParaRPr lang="en-IN"/>
        </a:p>
      </dgm:t>
    </dgm:pt>
    <dgm:pt modelId="{111550CF-6948-4650-AD5B-BAA755498BC9}" type="sibTrans" cxnId="{CF3F323A-3447-4E99-AC4E-799AF60F63B6}">
      <dgm:prSet/>
      <dgm:spPr/>
      <dgm:t>
        <a:bodyPr/>
        <a:lstStyle/>
        <a:p>
          <a:endParaRPr lang="en-IN"/>
        </a:p>
      </dgm:t>
    </dgm:pt>
    <dgm:pt modelId="{4D985A4B-3037-426A-9D40-A6238D0FB6DA}">
      <dgm:prSet/>
      <dgm:spPr/>
      <dgm:t>
        <a:bodyPr/>
        <a:lstStyle/>
        <a:p>
          <a:r>
            <a:rPr lang="en-US"/>
            <a:t>Make a list of the quality attributes that concern the stakeholders.</a:t>
          </a:r>
          <a:endParaRPr lang="en-US" dirty="0"/>
        </a:p>
      </dgm:t>
    </dgm:pt>
    <dgm:pt modelId="{B580247B-0CFF-47EB-883C-6B91479E1A53}" type="parTrans" cxnId="{E58A33DB-BD56-4C6C-9E7B-2F3DE343EC7F}">
      <dgm:prSet/>
      <dgm:spPr/>
      <dgm:t>
        <a:bodyPr/>
        <a:lstStyle/>
        <a:p>
          <a:endParaRPr lang="en-IN"/>
        </a:p>
      </dgm:t>
    </dgm:pt>
    <dgm:pt modelId="{96BD7F8B-138C-4E30-800A-160514461B74}" type="sibTrans" cxnId="{E58A33DB-BD56-4C6C-9E7B-2F3DE343EC7F}">
      <dgm:prSet/>
      <dgm:spPr/>
      <dgm:t>
        <a:bodyPr/>
        <a:lstStyle/>
        <a:p>
          <a:endParaRPr lang="en-IN"/>
        </a:p>
      </dgm:t>
    </dgm:pt>
    <dgm:pt modelId="{8B1884B4-440E-4A76-8D77-8C1332E4AC66}" type="pres">
      <dgm:prSet presAssocID="{5633DA97-4CE5-4EB6-9843-DA2BCE64BC34}" presName="linearFlow" presStyleCnt="0">
        <dgm:presLayoutVars>
          <dgm:dir/>
          <dgm:animLvl val="lvl"/>
          <dgm:resizeHandles val="exact"/>
        </dgm:presLayoutVars>
      </dgm:prSet>
      <dgm:spPr/>
    </dgm:pt>
    <dgm:pt modelId="{3197638D-BAE4-4115-BDA6-0389118093EA}" type="pres">
      <dgm:prSet presAssocID="{AD3DC717-E26B-47C2-BCB8-54656257DC58}" presName="composite" presStyleCnt="0"/>
      <dgm:spPr/>
    </dgm:pt>
    <dgm:pt modelId="{F3B613A2-648F-4D80-B96B-7DB1AB184298}" type="pres">
      <dgm:prSet presAssocID="{AD3DC717-E26B-47C2-BCB8-54656257DC58}" presName="parentText" presStyleLbl="alignNode1" presStyleIdx="0" presStyleCnt="1">
        <dgm:presLayoutVars>
          <dgm:chMax val="1"/>
          <dgm:bulletEnabled val="1"/>
        </dgm:presLayoutVars>
      </dgm:prSet>
      <dgm:spPr/>
    </dgm:pt>
    <dgm:pt modelId="{3C1A26AF-34A4-471A-87ED-747DA394AD97}" type="pres">
      <dgm:prSet presAssocID="{AD3DC717-E26B-47C2-BCB8-54656257DC58}" presName="descendantText" presStyleLbl="alignAcc1" presStyleIdx="0" presStyleCnt="1">
        <dgm:presLayoutVars>
          <dgm:bulletEnabled val="1"/>
        </dgm:presLayoutVars>
      </dgm:prSet>
      <dgm:spPr/>
    </dgm:pt>
  </dgm:ptLst>
  <dgm:cxnLst>
    <dgm:cxn modelId="{23C1FB16-0260-4FB8-845A-80DBA70FAB71}" type="presOf" srcId="{665ACCD9-238B-481A-A2FE-459D857AB874}" destId="{3C1A26AF-34A4-471A-87ED-747DA394AD97}" srcOrd="0" destOrd="2" presId="urn:microsoft.com/office/officeart/2005/8/layout/chevron2"/>
    <dgm:cxn modelId="{0041662A-A01D-49A2-BB4A-8E46B61D7340}" srcId="{AD3DC717-E26B-47C2-BCB8-54656257DC58}" destId="{8454AF22-6BB5-47C4-AF25-0FC157ED0D1D}" srcOrd="3" destOrd="0" parTransId="{D668E80E-DC0F-4C27-BC85-CA1E1CDDD283}" sibTransId="{50A0503B-2FA8-4119-83CB-C913D664EA77}"/>
    <dgm:cxn modelId="{80B2CD37-CB7A-4D5F-B923-BC6E4CC7BBCE}" srcId="{AD3DC717-E26B-47C2-BCB8-54656257DC58}" destId="{5CB26E24-2DEB-4826-8666-556454306442}" srcOrd="1" destOrd="0" parTransId="{B86C31EC-8422-4646-8884-2A872E2FDF02}" sibTransId="{CD254F15-EE9D-4071-81F7-F0D4E2C8F70A}"/>
    <dgm:cxn modelId="{CF3F323A-3447-4E99-AC4E-799AF60F63B6}" srcId="{AD3DC717-E26B-47C2-BCB8-54656257DC58}" destId="{640C591A-41B2-4FA3-951B-962044FA1B12}" srcOrd="4" destOrd="0" parTransId="{0068A7FE-7A3A-44D8-97F1-C544B7ACA439}" sibTransId="{111550CF-6948-4650-AD5B-BAA755498BC9}"/>
    <dgm:cxn modelId="{787C6444-A1C5-48F9-A82D-6DD882F26669}" srcId="{AD3DC717-E26B-47C2-BCB8-54656257DC58}" destId="{665ACCD9-238B-481A-A2FE-459D857AB874}" srcOrd="2" destOrd="0" parTransId="{0B27BC06-249C-48A7-8036-5CD3B44EF955}" sibTransId="{74567AFF-F211-412E-8788-4BDD4539B9C5}"/>
    <dgm:cxn modelId="{32A89B47-9405-42E2-9786-27FD9782560E}" type="presOf" srcId="{5CB26E24-2DEB-4826-8666-556454306442}" destId="{3C1A26AF-34A4-471A-87ED-747DA394AD97}" srcOrd="0" destOrd="1" presId="urn:microsoft.com/office/officeart/2005/8/layout/chevron2"/>
    <dgm:cxn modelId="{3ABFA348-B396-4C6E-9455-50DD2B346914}" type="presOf" srcId="{5633DA97-4CE5-4EB6-9843-DA2BCE64BC34}" destId="{8B1884B4-440E-4A76-8D77-8C1332E4AC66}" srcOrd="0" destOrd="0" presId="urn:microsoft.com/office/officeart/2005/8/layout/chevron2"/>
    <dgm:cxn modelId="{B485FD7D-3AF8-46EB-9ED6-A305518D5210}" type="presOf" srcId="{640C591A-41B2-4FA3-951B-962044FA1B12}" destId="{3C1A26AF-34A4-471A-87ED-747DA394AD97}" srcOrd="0" destOrd="4" presId="urn:microsoft.com/office/officeart/2005/8/layout/chevron2"/>
    <dgm:cxn modelId="{64B6F3AF-2620-4B22-A729-8DF81E532DC6}" type="presOf" srcId="{4D985A4B-3037-426A-9D40-A6238D0FB6DA}" destId="{3C1A26AF-34A4-471A-87ED-747DA394AD97}" srcOrd="0" destOrd="5" presId="urn:microsoft.com/office/officeart/2005/8/layout/chevron2"/>
    <dgm:cxn modelId="{769113CE-B0D8-483C-8AF5-7E4592701456}" type="presOf" srcId="{8454AF22-6BB5-47C4-AF25-0FC157ED0D1D}" destId="{3C1A26AF-34A4-471A-87ED-747DA394AD97}" srcOrd="0" destOrd="3" presId="urn:microsoft.com/office/officeart/2005/8/layout/chevron2"/>
    <dgm:cxn modelId="{FD4CD7CE-0E11-4E0C-B4AA-1ADB1D0E6C79}" type="presOf" srcId="{AD3DC717-E26B-47C2-BCB8-54656257DC58}" destId="{F3B613A2-648F-4D80-B96B-7DB1AB184298}" srcOrd="0" destOrd="0" presId="urn:microsoft.com/office/officeart/2005/8/layout/chevron2"/>
    <dgm:cxn modelId="{A01D3BD2-262A-47C8-8805-BF5A11AB83BF}" srcId="{AD3DC717-E26B-47C2-BCB8-54656257DC58}" destId="{7897FC1F-22B8-4A5D-ABA9-F0A76D88B1ED}" srcOrd="0" destOrd="0" parTransId="{059A70F7-0802-4B05-8F12-02E015DAE7C9}" sibTransId="{57A631D0-80FC-4F73-899F-95E6EC745AB4}"/>
    <dgm:cxn modelId="{14C720D9-8448-479B-8E82-ED2B4AD2726C}" type="presOf" srcId="{7897FC1F-22B8-4A5D-ABA9-F0A76D88B1ED}" destId="{3C1A26AF-34A4-471A-87ED-747DA394AD97}" srcOrd="0" destOrd="0" presId="urn:microsoft.com/office/officeart/2005/8/layout/chevron2"/>
    <dgm:cxn modelId="{E58A33DB-BD56-4C6C-9E7B-2F3DE343EC7F}" srcId="{AD3DC717-E26B-47C2-BCB8-54656257DC58}" destId="{4D985A4B-3037-426A-9D40-A6238D0FB6DA}" srcOrd="5" destOrd="0" parTransId="{B580247B-0CFF-47EB-883C-6B91479E1A53}" sibTransId="{96BD7F8B-138C-4E30-800A-160514461B74}"/>
    <dgm:cxn modelId="{24D7D4EA-8C24-4892-90C4-09419ECF0123}" srcId="{5633DA97-4CE5-4EB6-9843-DA2BCE64BC34}" destId="{AD3DC717-E26B-47C2-BCB8-54656257DC58}" srcOrd="0" destOrd="0" parTransId="{3D79E3F5-D5D0-4205-8C77-440AA13FDE0C}" sibTransId="{6A38EFF7-F861-4E27-B79C-47A18BAAA039}"/>
    <dgm:cxn modelId="{841E3B0C-87D9-4210-8CA0-31A6A87B4F9E}" type="presParOf" srcId="{8B1884B4-440E-4A76-8D77-8C1332E4AC66}" destId="{3197638D-BAE4-4115-BDA6-0389118093EA}" srcOrd="0" destOrd="0" presId="urn:microsoft.com/office/officeart/2005/8/layout/chevron2"/>
    <dgm:cxn modelId="{542F4C68-2897-407D-9203-EE8A48E47FB0}" type="presParOf" srcId="{3197638D-BAE4-4115-BDA6-0389118093EA}" destId="{F3B613A2-648F-4D80-B96B-7DB1AB184298}" srcOrd="0" destOrd="0" presId="urn:microsoft.com/office/officeart/2005/8/layout/chevron2"/>
    <dgm:cxn modelId="{D622F099-B3E0-4B18-9458-A668A6FCC745}" type="presParOf" srcId="{3197638D-BAE4-4115-BDA6-0389118093EA}" destId="{3C1A26AF-34A4-471A-87ED-747DA394AD9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48BD97C-61C2-4ADE-B56B-294EE3BFC02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34A2612D-4839-4475-BA9A-C2DD6C6598E4}">
      <dgm:prSet phldrT="[Text]"/>
      <dgm:spPr/>
      <dgm:t>
        <a:bodyPr/>
        <a:lstStyle/>
        <a:p>
          <a:r>
            <a:rPr lang="en-US"/>
            <a:t>Assign utility. </a:t>
          </a:r>
          <a:endParaRPr lang="en-IN"/>
        </a:p>
      </dgm:t>
    </dgm:pt>
    <dgm:pt modelId="{4F97D62E-F772-412D-833D-131B24FC409A}" type="parTrans" cxnId="{82CB54A8-F53D-494C-82A7-74849A06D625}">
      <dgm:prSet/>
      <dgm:spPr/>
      <dgm:t>
        <a:bodyPr/>
        <a:lstStyle/>
        <a:p>
          <a:endParaRPr lang="en-IN"/>
        </a:p>
      </dgm:t>
    </dgm:pt>
    <dgm:pt modelId="{9167AD34-975E-42FC-88A1-5F37FCD6062D}" type="sibTrans" cxnId="{82CB54A8-F53D-494C-82A7-74849A06D625}">
      <dgm:prSet/>
      <dgm:spPr/>
      <dgm:t>
        <a:bodyPr/>
        <a:lstStyle/>
        <a:p>
          <a:endParaRPr lang="en-IN"/>
        </a:p>
      </dgm:t>
    </dgm:pt>
    <dgm:pt modelId="{94AFD0B5-712C-4B2B-93A2-D64FBFD81B5B}">
      <dgm:prSet/>
      <dgm:spPr/>
      <dgm:t>
        <a:bodyPr/>
        <a:lstStyle/>
        <a:p>
          <a:r>
            <a:rPr lang="en-US"/>
            <a:t>Determine the utility for each quality attribute response level (worst-case, current, desired, best-case) for the scenarios from step 3. </a:t>
          </a:r>
          <a:endParaRPr lang="en-US" dirty="0"/>
        </a:p>
      </dgm:t>
    </dgm:pt>
    <dgm:pt modelId="{C06B834C-F9E5-4FEF-96D6-83D110EF8377}" type="parTrans" cxnId="{A1551F52-0C90-4B43-AD07-3268BF83D9CD}">
      <dgm:prSet/>
      <dgm:spPr/>
      <dgm:t>
        <a:bodyPr/>
        <a:lstStyle/>
        <a:p>
          <a:endParaRPr lang="en-IN"/>
        </a:p>
      </dgm:t>
    </dgm:pt>
    <dgm:pt modelId="{4EC295EF-1826-475E-89C4-4C8A51460624}" type="sibTrans" cxnId="{A1551F52-0C90-4B43-AD07-3268BF83D9CD}">
      <dgm:prSet/>
      <dgm:spPr/>
      <dgm:t>
        <a:bodyPr/>
        <a:lstStyle/>
        <a:p>
          <a:endParaRPr lang="en-IN"/>
        </a:p>
      </dgm:t>
    </dgm:pt>
    <dgm:pt modelId="{D34E3BFD-75D1-446D-BF37-C0CE306AF090}">
      <dgm:prSet/>
      <dgm:spPr/>
      <dgm:t>
        <a:bodyPr/>
        <a:lstStyle/>
        <a:p>
          <a:r>
            <a:rPr lang="en-US"/>
            <a:t>You can conveniently capture these utility curves in a table (one row for each scenario, one column for each of the four quality attribute response levels). </a:t>
          </a:r>
          <a:endParaRPr lang="en-US" dirty="0"/>
        </a:p>
      </dgm:t>
    </dgm:pt>
    <dgm:pt modelId="{3327516F-034E-4270-8537-19C9964D05A9}" type="parTrans" cxnId="{80F17134-68AE-4DCE-BD4E-99978709C891}">
      <dgm:prSet/>
      <dgm:spPr/>
      <dgm:t>
        <a:bodyPr/>
        <a:lstStyle/>
        <a:p>
          <a:endParaRPr lang="en-IN"/>
        </a:p>
      </dgm:t>
    </dgm:pt>
    <dgm:pt modelId="{8440AA66-F87F-450F-8781-73A59BC5FF13}" type="sibTrans" cxnId="{80F17134-68AE-4DCE-BD4E-99978709C891}">
      <dgm:prSet/>
      <dgm:spPr/>
      <dgm:t>
        <a:bodyPr/>
        <a:lstStyle/>
        <a:p>
          <a:endParaRPr lang="en-IN"/>
        </a:p>
      </dgm:t>
    </dgm:pt>
    <dgm:pt modelId="{C82FBFF2-BCF3-49E6-821C-519A8A1F47B6}" type="pres">
      <dgm:prSet presAssocID="{248BD97C-61C2-4ADE-B56B-294EE3BFC02C}" presName="linearFlow" presStyleCnt="0">
        <dgm:presLayoutVars>
          <dgm:dir/>
          <dgm:animLvl val="lvl"/>
          <dgm:resizeHandles val="exact"/>
        </dgm:presLayoutVars>
      </dgm:prSet>
      <dgm:spPr/>
    </dgm:pt>
    <dgm:pt modelId="{1A4EBECF-A56B-4D33-A96C-296A6153147F}" type="pres">
      <dgm:prSet presAssocID="{34A2612D-4839-4475-BA9A-C2DD6C6598E4}" presName="composite" presStyleCnt="0"/>
      <dgm:spPr/>
    </dgm:pt>
    <dgm:pt modelId="{AC274BC4-F491-4FED-87A9-1E5C43B0E950}" type="pres">
      <dgm:prSet presAssocID="{34A2612D-4839-4475-BA9A-C2DD6C6598E4}" presName="parentText" presStyleLbl="alignNode1" presStyleIdx="0" presStyleCnt="1">
        <dgm:presLayoutVars>
          <dgm:chMax val="1"/>
          <dgm:bulletEnabled val="1"/>
        </dgm:presLayoutVars>
      </dgm:prSet>
      <dgm:spPr/>
    </dgm:pt>
    <dgm:pt modelId="{A8A86B08-9310-45BC-8479-AD24650057CF}" type="pres">
      <dgm:prSet presAssocID="{34A2612D-4839-4475-BA9A-C2DD6C6598E4}" presName="descendantText" presStyleLbl="alignAcc1" presStyleIdx="0" presStyleCnt="1">
        <dgm:presLayoutVars>
          <dgm:bulletEnabled val="1"/>
        </dgm:presLayoutVars>
      </dgm:prSet>
      <dgm:spPr/>
    </dgm:pt>
  </dgm:ptLst>
  <dgm:cxnLst>
    <dgm:cxn modelId="{11ED3B01-76BE-42C7-9D67-03194FB90C1A}" type="presOf" srcId="{34A2612D-4839-4475-BA9A-C2DD6C6598E4}" destId="{AC274BC4-F491-4FED-87A9-1E5C43B0E950}" srcOrd="0" destOrd="0" presId="urn:microsoft.com/office/officeart/2005/8/layout/chevron2"/>
    <dgm:cxn modelId="{80F17134-68AE-4DCE-BD4E-99978709C891}" srcId="{34A2612D-4839-4475-BA9A-C2DD6C6598E4}" destId="{D34E3BFD-75D1-446D-BF37-C0CE306AF090}" srcOrd="1" destOrd="0" parTransId="{3327516F-034E-4270-8537-19C9964D05A9}" sibTransId="{8440AA66-F87F-450F-8781-73A59BC5FF13}"/>
    <dgm:cxn modelId="{B7740F61-E69B-4D76-B818-B7E9690B7CBD}" type="presOf" srcId="{248BD97C-61C2-4ADE-B56B-294EE3BFC02C}" destId="{C82FBFF2-BCF3-49E6-821C-519A8A1F47B6}" srcOrd="0" destOrd="0" presId="urn:microsoft.com/office/officeart/2005/8/layout/chevron2"/>
    <dgm:cxn modelId="{1BFF1D63-4C80-4436-A811-C775BE7B0D3B}" type="presOf" srcId="{D34E3BFD-75D1-446D-BF37-C0CE306AF090}" destId="{A8A86B08-9310-45BC-8479-AD24650057CF}" srcOrd="0" destOrd="1" presId="urn:microsoft.com/office/officeart/2005/8/layout/chevron2"/>
    <dgm:cxn modelId="{A1551F52-0C90-4B43-AD07-3268BF83D9CD}" srcId="{34A2612D-4839-4475-BA9A-C2DD6C6598E4}" destId="{94AFD0B5-712C-4B2B-93A2-D64FBFD81B5B}" srcOrd="0" destOrd="0" parTransId="{C06B834C-F9E5-4FEF-96D6-83D110EF8377}" sibTransId="{4EC295EF-1826-475E-89C4-4C8A51460624}"/>
    <dgm:cxn modelId="{82CB54A8-F53D-494C-82A7-74849A06D625}" srcId="{248BD97C-61C2-4ADE-B56B-294EE3BFC02C}" destId="{34A2612D-4839-4475-BA9A-C2DD6C6598E4}" srcOrd="0" destOrd="0" parTransId="{4F97D62E-F772-412D-833D-131B24FC409A}" sibTransId="{9167AD34-975E-42FC-88A1-5F37FCD6062D}"/>
    <dgm:cxn modelId="{A85A24BB-B572-44BA-927F-8F26C4B666B5}" type="presOf" srcId="{94AFD0B5-712C-4B2B-93A2-D64FBFD81B5B}" destId="{A8A86B08-9310-45BC-8479-AD24650057CF}" srcOrd="0" destOrd="0" presId="urn:microsoft.com/office/officeart/2005/8/layout/chevron2"/>
    <dgm:cxn modelId="{90275DE8-8EA8-47AF-B736-6B5F26ADA15C}" type="presParOf" srcId="{C82FBFF2-BCF3-49E6-821C-519A8A1F47B6}" destId="{1A4EBECF-A56B-4D33-A96C-296A6153147F}" srcOrd="0" destOrd="0" presId="urn:microsoft.com/office/officeart/2005/8/layout/chevron2"/>
    <dgm:cxn modelId="{8C945B9F-1BB5-4BF7-875B-B396C4272D50}" type="presParOf" srcId="{1A4EBECF-A56B-4D33-A96C-296A6153147F}" destId="{AC274BC4-F491-4FED-87A9-1E5C43B0E950}" srcOrd="0" destOrd="0" presId="urn:microsoft.com/office/officeart/2005/8/layout/chevron2"/>
    <dgm:cxn modelId="{D2471866-462F-43F7-B28D-8634FDBF2E77}" type="presParOf" srcId="{1A4EBECF-A56B-4D33-A96C-296A6153147F}" destId="{A8A86B08-9310-45BC-8479-AD24650057C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C5D4AF2-4DBD-4815-AED8-AC00264FF7B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B7C931F0-5EE0-46F7-8C99-144630B74F01}">
      <dgm:prSet phldrT="[Text]"/>
      <dgm:spPr/>
      <dgm:t>
        <a:bodyPr/>
        <a:lstStyle/>
        <a:p>
          <a:r>
            <a:rPr lang="en-US"/>
            <a:t>Map architectural strategies to scenarios and determine their expected quality attribute response levels. </a:t>
          </a:r>
          <a:endParaRPr lang="en-IN"/>
        </a:p>
      </dgm:t>
    </dgm:pt>
    <dgm:pt modelId="{87C0BCC0-8839-4543-AA93-161F4A9BC587}" type="parTrans" cxnId="{4B381AF9-C826-4449-B647-C6E04AFC334B}">
      <dgm:prSet/>
      <dgm:spPr/>
      <dgm:t>
        <a:bodyPr/>
        <a:lstStyle/>
        <a:p>
          <a:endParaRPr lang="en-IN"/>
        </a:p>
      </dgm:t>
    </dgm:pt>
    <dgm:pt modelId="{31AF4C6E-AE69-4881-9A4C-57C7162EEAC0}" type="sibTrans" cxnId="{4B381AF9-C826-4449-B647-C6E04AFC334B}">
      <dgm:prSet/>
      <dgm:spPr/>
      <dgm:t>
        <a:bodyPr/>
        <a:lstStyle/>
        <a:p>
          <a:endParaRPr lang="en-IN"/>
        </a:p>
      </dgm:t>
    </dgm:pt>
    <dgm:pt modelId="{45D2B336-E8DF-4C4D-8565-D57C2299D123}">
      <dgm:prSet/>
      <dgm:spPr/>
      <dgm:t>
        <a:bodyPr/>
        <a:lstStyle/>
        <a:p>
          <a:r>
            <a:rPr lang="en-US"/>
            <a:t>For each architectural strategy under consideration, determine the expected quality attribute response levels that will result for each scenario.</a:t>
          </a:r>
          <a:endParaRPr lang="en-US" dirty="0"/>
        </a:p>
      </dgm:t>
    </dgm:pt>
    <dgm:pt modelId="{9AF0BF6C-DD44-4DFA-BF44-57574A306779}" type="parTrans" cxnId="{0652D35A-6393-46C5-8E7E-D7C6C34A6041}">
      <dgm:prSet/>
      <dgm:spPr/>
      <dgm:t>
        <a:bodyPr/>
        <a:lstStyle/>
        <a:p>
          <a:endParaRPr lang="en-IN"/>
        </a:p>
      </dgm:t>
    </dgm:pt>
    <dgm:pt modelId="{72786F2C-CBF0-42E0-97B7-3921C58C0F5D}" type="sibTrans" cxnId="{0652D35A-6393-46C5-8E7E-D7C6C34A6041}">
      <dgm:prSet/>
      <dgm:spPr/>
      <dgm:t>
        <a:bodyPr/>
        <a:lstStyle/>
        <a:p>
          <a:endParaRPr lang="en-IN"/>
        </a:p>
      </dgm:t>
    </dgm:pt>
    <dgm:pt modelId="{72461458-59E1-4CED-ABEB-5CBE7AB1ADBE}" type="pres">
      <dgm:prSet presAssocID="{8C5D4AF2-4DBD-4815-AED8-AC00264FF7BF}" presName="linearFlow" presStyleCnt="0">
        <dgm:presLayoutVars>
          <dgm:dir/>
          <dgm:animLvl val="lvl"/>
          <dgm:resizeHandles val="exact"/>
        </dgm:presLayoutVars>
      </dgm:prSet>
      <dgm:spPr/>
    </dgm:pt>
    <dgm:pt modelId="{81244DD1-4583-49EF-A107-52D467989EFD}" type="pres">
      <dgm:prSet presAssocID="{B7C931F0-5EE0-46F7-8C99-144630B74F01}" presName="composite" presStyleCnt="0"/>
      <dgm:spPr/>
    </dgm:pt>
    <dgm:pt modelId="{52EFCD88-7367-4B0F-B7FB-ACE8E834B72C}" type="pres">
      <dgm:prSet presAssocID="{B7C931F0-5EE0-46F7-8C99-144630B74F01}" presName="parentText" presStyleLbl="alignNode1" presStyleIdx="0" presStyleCnt="1">
        <dgm:presLayoutVars>
          <dgm:chMax val="1"/>
          <dgm:bulletEnabled val="1"/>
        </dgm:presLayoutVars>
      </dgm:prSet>
      <dgm:spPr/>
    </dgm:pt>
    <dgm:pt modelId="{7909D92A-8C2C-4644-A371-183A29631211}" type="pres">
      <dgm:prSet presAssocID="{B7C931F0-5EE0-46F7-8C99-144630B74F01}" presName="descendantText" presStyleLbl="alignAcc1" presStyleIdx="0" presStyleCnt="1">
        <dgm:presLayoutVars>
          <dgm:bulletEnabled val="1"/>
        </dgm:presLayoutVars>
      </dgm:prSet>
      <dgm:spPr/>
    </dgm:pt>
  </dgm:ptLst>
  <dgm:cxnLst>
    <dgm:cxn modelId="{C90E7531-8405-4187-896E-5D9CCF21346D}" type="presOf" srcId="{B7C931F0-5EE0-46F7-8C99-144630B74F01}" destId="{52EFCD88-7367-4B0F-B7FB-ACE8E834B72C}" srcOrd="0" destOrd="0" presId="urn:microsoft.com/office/officeart/2005/8/layout/chevron2"/>
    <dgm:cxn modelId="{D022065C-0B4E-46B9-B3CD-590DD1628F08}" type="presOf" srcId="{8C5D4AF2-4DBD-4815-AED8-AC00264FF7BF}" destId="{72461458-59E1-4CED-ABEB-5CBE7AB1ADBE}" srcOrd="0" destOrd="0" presId="urn:microsoft.com/office/officeart/2005/8/layout/chevron2"/>
    <dgm:cxn modelId="{0652D35A-6393-46C5-8E7E-D7C6C34A6041}" srcId="{B7C931F0-5EE0-46F7-8C99-144630B74F01}" destId="{45D2B336-E8DF-4C4D-8565-D57C2299D123}" srcOrd="0" destOrd="0" parTransId="{9AF0BF6C-DD44-4DFA-BF44-57574A306779}" sibTransId="{72786F2C-CBF0-42E0-97B7-3921C58C0F5D}"/>
    <dgm:cxn modelId="{8F658D96-F8D0-4E2B-8465-340E00B1D115}" type="presOf" srcId="{45D2B336-E8DF-4C4D-8565-D57C2299D123}" destId="{7909D92A-8C2C-4644-A371-183A29631211}" srcOrd="0" destOrd="0" presId="urn:microsoft.com/office/officeart/2005/8/layout/chevron2"/>
    <dgm:cxn modelId="{4B381AF9-C826-4449-B647-C6E04AFC334B}" srcId="{8C5D4AF2-4DBD-4815-AED8-AC00264FF7BF}" destId="{B7C931F0-5EE0-46F7-8C99-144630B74F01}" srcOrd="0" destOrd="0" parTransId="{87C0BCC0-8839-4543-AA93-161F4A9BC587}" sibTransId="{31AF4C6E-AE69-4881-9A4C-57C7162EEAC0}"/>
    <dgm:cxn modelId="{D703C418-4D34-4401-82B9-E0326405326D}" type="presParOf" srcId="{72461458-59E1-4CED-ABEB-5CBE7AB1ADBE}" destId="{81244DD1-4583-49EF-A107-52D467989EFD}" srcOrd="0" destOrd="0" presId="urn:microsoft.com/office/officeart/2005/8/layout/chevron2"/>
    <dgm:cxn modelId="{D08F5B86-F83A-4A6D-B93E-C9AD2148B5E0}" type="presParOf" srcId="{81244DD1-4583-49EF-A107-52D467989EFD}" destId="{52EFCD88-7367-4B0F-B7FB-ACE8E834B72C}" srcOrd="0" destOrd="0" presId="urn:microsoft.com/office/officeart/2005/8/layout/chevron2"/>
    <dgm:cxn modelId="{760EE2D1-4290-4CD5-882B-517F759B3A2D}" type="presParOf" srcId="{81244DD1-4583-49EF-A107-52D467989EFD}" destId="{7909D92A-8C2C-4644-A371-183A2963121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A23D51C-18B1-4267-A76F-0BAB705AA48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80E356EE-2E7B-47DA-B56E-D82CFC444BF1}">
      <dgm:prSet phldrT="[Text]"/>
      <dgm:spPr/>
      <dgm:t>
        <a:bodyPr/>
        <a:lstStyle/>
        <a:p>
          <a:r>
            <a:rPr lang="en-US"/>
            <a:t>Determine the utility of the expected quality attribute response levels by interpolation. </a:t>
          </a:r>
          <a:endParaRPr lang="en-IN"/>
        </a:p>
      </dgm:t>
    </dgm:pt>
    <dgm:pt modelId="{C465E889-D9EC-4160-9457-DDF7C22CFEF6}" type="parTrans" cxnId="{8C48D298-F315-428F-9B97-C71DA1FAB999}">
      <dgm:prSet/>
      <dgm:spPr/>
      <dgm:t>
        <a:bodyPr/>
        <a:lstStyle/>
        <a:p>
          <a:endParaRPr lang="en-IN"/>
        </a:p>
      </dgm:t>
    </dgm:pt>
    <dgm:pt modelId="{BFFAC1C6-E4F0-4DD2-88BB-63C9C3EBB3EC}" type="sibTrans" cxnId="{8C48D298-F315-428F-9B97-C71DA1FAB999}">
      <dgm:prSet/>
      <dgm:spPr/>
      <dgm:t>
        <a:bodyPr/>
        <a:lstStyle/>
        <a:p>
          <a:endParaRPr lang="en-IN"/>
        </a:p>
      </dgm:t>
    </dgm:pt>
    <dgm:pt modelId="{1690413B-0869-4ABA-A27B-3F8A0E76CDA5}">
      <dgm:prSet/>
      <dgm:spPr/>
      <dgm:t>
        <a:bodyPr/>
        <a:lstStyle/>
        <a:p>
          <a:r>
            <a:rPr lang="en-US"/>
            <a:t>Using the elicited utility values (that form a utility curve), determine the utility of the expected quality attribute response level for the architectural strategy. </a:t>
          </a:r>
          <a:endParaRPr lang="en-US" dirty="0"/>
        </a:p>
      </dgm:t>
    </dgm:pt>
    <dgm:pt modelId="{7D1D35DB-DF02-457A-9F48-206A1EC77A3D}" type="parTrans" cxnId="{E85819C4-3115-4C68-AE10-3070C588C3EF}">
      <dgm:prSet/>
      <dgm:spPr/>
      <dgm:t>
        <a:bodyPr/>
        <a:lstStyle/>
        <a:p>
          <a:endParaRPr lang="en-IN"/>
        </a:p>
      </dgm:t>
    </dgm:pt>
    <dgm:pt modelId="{4C410CEC-0993-467D-BED7-DB6D5AE5C0CC}" type="sibTrans" cxnId="{E85819C4-3115-4C68-AE10-3070C588C3EF}">
      <dgm:prSet/>
      <dgm:spPr/>
      <dgm:t>
        <a:bodyPr/>
        <a:lstStyle/>
        <a:p>
          <a:endParaRPr lang="en-IN"/>
        </a:p>
      </dgm:t>
    </dgm:pt>
    <dgm:pt modelId="{CD44E630-02BB-4AE5-9CD3-078C4E87FCC7}">
      <dgm:prSet/>
      <dgm:spPr/>
      <dgm:t>
        <a:bodyPr/>
        <a:lstStyle/>
        <a:p>
          <a:r>
            <a:rPr lang="en-US"/>
            <a:t>Do this for each relevant quality attribute enumerated in step 3. </a:t>
          </a:r>
          <a:endParaRPr lang="en-US" dirty="0"/>
        </a:p>
      </dgm:t>
    </dgm:pt>
    <dgm:pt modelId="{3B748311-38F9-4234-A04B-ABFCB32C1D68}" type="parTrans" cxnId="{12219CE7-BF11-40B0-8FB1-5D15126ADB16}">
      <dgm:prSet/>
      <dgm:spPr/>
      <dgm:t>
        <a:bodyPr/>
        <a:lstStyle/>
        <a:p>
          <a:endParaRPr lang="en-IN"/>
        </a:p>
      </dgm:t>
    </dgm:pt>
    <dgm:pt modelId="{9063E899-4B78-4B4C-8226-B411B804B8BD}" type="sibTrans" cxnId="{12219CE7-BF11-40B0-8FB1-5D15126ADB16}">
      <dgm:prSet/>
      <dgm:spPr/>
      <dgm:t>
        <a:bodyPr/>
        <a:lstStyle/>
        <a:p>
          <a:endParaRPr lang="en-IN"/>
        </a:p>
      </dgm:t>
    </dgm:pt>
    <dgm:pt modelId="{3B15A5BE-F6AE-47CA-94B7-9DA7C76295A5}">
      <dgm:prSet/>
      <dgm:spPr/>
      <dgm:t>
        <a:bodyPr/>
        <a:lstStyle/>
        <a:p>
          <a:r>
            <a:rPr lang="en-US"/>
            <a:t>For example, if we are considering a new architectural strategy that would result in a response time of 0.7 seconds, we would assign a utility proportionately between 50 (which it exceeds) and 80 (which it doesn’t exceed).</a:t>
          </a:r>
          <a:endParaRPr lang="en-US" dirty="0"/>
        </a:p>
      </dgm:t>
    </dgm:pt>
    <dgm:pt modelId="{14D21105-FB21-498F-9953-3E490758A56D}" type="parTrans" cxnId="{8C4620D3-C83D-4C13-BA32-92DDE049D951}">
      <dgm:prSet/>
      <dgm:spPr/>
      <dgm:t>
        <a:bodyPr/>
        <a:lstStyle/>
        <a:p>
          <a:endParaRPr lang="en-IN"/>
        </a:p>
      </dgm:t>
    </dgm:pt>
    <dgm:pt modelId="{2B928F9E-20B6-47B1-9620-D7B74EEB80F3}" type="sibTrans" cxnId="{8C4620D3-C83D-4C13-BA32-92DDE049D951}">
      <dgm:prSet/>
      <dgm:spPr/>
      <dgm:t>
        <a:bodyPr/>
        <a:lstStyle/>
        <a:p>
          <a:endParaRPr lang="en-IN"/>
        </a:p>
      </dgm:t>
    </dgm:pt>
    <dgm:pt modelId="{7966B964-B1D5-407F-8A7E-AE0A36D5E9F1}">
      <dgm:prSet/>
      <dgm:spPr/>
      <dgm:t>
        <a:bodyPr/>
        <a:lstStyle/>
        <a:p>
          <a:r>
            <a:rPr lang="en-US"/>
            <a:t>The formula for interpolation between two data points (</a:t>
          </a:r>
          <a:r>
            <a:rPr lang="en-US" i="1"/>
            <a:t>x</a:t>
          </a:r>
          <a:r>
            <a:rPr lang="en-US" i="1" baseline="-25000"/>
            <a:t>a</a:t>
          </a:r>
          <a:r>
            <a:rPr lang="en-US"/>
            <a:t>, </a:t>
          </a:r>
          <a:r>
            <a:rPr lang="en-US" i="1"/>
            <a:t>y</a:t>
          </a:r>
          <a:r>
            <a:rPr lang="en-US" i="1" baseline="-25000"/>
            <a:t>a</a:t>
          </a:r>
          <a:r>
            <a:rPr lang="en-US"/>
            <a:t>) and (</a:t>
          </a:r>
          <a:r>
            <a:rPr lang="en-US" i="1"/>
            <a:t>x</a:t>
          </a:r>
          <a:r>
            <a:rPr lang="en-US" i="1" baseline="-25000"/>
            <a:t>b</a:t>
          </a:r>
          <a:r>
            <a:rPr lang="en-US"/>
            <a:t>, </a:t>
          </a:r>
          <a:r>
            <a:rPr lang="en-US" i="1"/>
            <a:t>y</a:t>
          </a:r>
          <a:r>
            <a:rPr lang="en-US" i="1" baseline="-25000"/>
            <a:t>b</a:t>
          </a:r>
          <a:r>
            <a:rPr lang="en-US"/>
            <a:t>) is:</a:t>
          </a:r>
          <a:endParaRPr lang="en-US" dirty="0"/>
        </a:p>
      </dgm:t>
    </dgm:pt>
    <dgm:pt modelId="{3993EE70-EC93-4C73-B30E-4DF69F4FBD00}" type="parTrans" cxnId="{3297F1B9-6172-4451-87B2-BAED461F2FC7}">
      <dgm:prSet/>
      <dgm:spPr/>
      <dgm:t>
        <a:bodyPr/>
        <a:lstStyle/>
        <a:p>
          <a:endParaRPr lang="en-IN"/>
        </a:p>
      </dgm:t>
    </dgm:pt>
    <dgm:pt modelId="{7CD75F20-CCC0-4034-81C3-B31A583662CC}" type="sibTrans" cxnId="{3297F1B9-6172-4451-87B2-BAED461F2FC7}">
      <dgm:prSet/>
      <dgm:spPr/>
      <dgm:t>
        <a:bodyPr/>
        <a:lstStyle/>
        <a:p>
          <a:endParaRPr lang="en-IN"/>
        </a:p>
      </dgm:t>
    </dgm:pt>
    <dgm:pt modelId="{FAADDEF7-5FDB-46FF-9C15-EAC923F0DA93}">
      <dgm:prSet/>
      <dgm:spPr/>
      <dgm:t>
        <a:bodyPr/>
        <a:lstStyle/>
        <a:p>
          <a:r>
            <a:rPr lang="en-US" dirty="0"/>
            <a:t>For us, the </a:t>
          </a:r>
          <a:r>
            <a:rPr lang="en-US" i="1" dirty="0"/>
            <a:t>x</a:t>
          </a:r>
          <a:r>
            <a:rPr lang="en-US" dirty="0"/>
            <a:t> values are the quality attribute response levels and the </a:t>
          </a:r>
          <a:r>
            <a:rPr lang="en-US" i="1" dirty="0"/>
            <a:t>y</a:t>
          </a:r>
          <a:r>
            <a:rPr lang="en-US" dirty="0"/>
            <a:t> values are the utility values. So, employing this formula, the utility value of a 0.7-second response time is 74</a:t>
          </a:r>
          <a:r>
            <a:rPr lang="x-none"/>
            <a:t> </a:t>
          </a:r>
          <a:r>
            <a:rPr lang="en-US" dirty="0"/>
            <a:t>.</a:t>
          </a:r>
          <a:r>
            <a:rPr lang="x-none"/>
            <a:t> </a:t>
          </a:r>
          <a:endParaRPr lang="en-US" dirty="0"/>
        </a:p>
      </dgm:t>
    </dgm:pt>
    <dgm:pt modelId="{D772F62F-D39E-4A12-92C1-740B2346F7D9}" type="parTrans" cxnId="{64A27A80-2565-47C5-9A35-017A46CA4629}">
      <dgm:prSet/>
      <dgm:spPr/>
      <dgm:t>
        <a:bodyPr/>
        <a:lstStyle/>
        <a:p>
          <a:endParaRPr lang="en-IN"/>
        </a:p>
      </dgm:t>
    </dgm:pt>
    <dgm:pt modelId="{1BDB7098-B813-4E35-9603-F477B5DE4589}" type="sibTrans" cxnId="{64A27A80-2565-47C5-9A35-017A46CA4629}">
      <dgm:prSet/>
      <dgm:spPr/>
      <dgm:t>
        <a:bodyPr/>
        <a:lstStyle/>
        <a:p>
          <a:endParaRPr lang="en-IN"/>
        </a:p>
      </dgm:t>
    </dgm:pt>
    <dgm:pt modelId="{15DF80EF-1C7B-4B3F-A8D2-6A6B26D0729C}">
      <dgm:prSet/>
      <dgm:spPr/>
      <dgm:t>
        <a:bodyPr/>
        <a:lstStyle/>
        <a:p>
          <a:endParaRPr lang="en-US" dirty="0"/>
        </a:p>
      </dgm:t>
    </dgm:pt>
    <dgm:pt modelId="{33A06A39-5E33-4CE1-9D25-38F873753600}" type="parTrans" cxnId="{6DEB8C86-1A69-4630-9EE7-48445F5FA479}">
      <dgm:prSet/>
      <dgm:spPr/>
      <dgm:t>
        <a:bodyPr/>
        <a:lstStyle/>
        <a:p>
          <a:endParaRPr lang="en-IN"/>
        </a:p>
      </dgm:t>
    </dgm:pt>
    <dgm:pt modelId="{68D2F64C-D7C6-41D6-860C-174FAD00F63F}" type="sibTrans" cxnId="{6DEB8C86-1A69-4630-9EE7-48445F5FA479}">
      <dgm:prSet/>
      <dgm:spPr/>
      <dgm:t>
        <a:bodyPr/>
        <a:lstStyle/>
        <a:p>
          <a:endParaRPr lang="en-IN"/>
        </a:p>
      </dgm:t>
    </dgm:pt>
    <dgm:pt modelId="{2A609631-8BCE-417A-83F1-6C510EA6C67C}">
      <dgm:prSet/>
      <dgm:spPr/>
      <dgm:t>
        <a:bodyPr/>
        <a:lstStyle/>
        <a:p>
          <a:endParaRPr lang="en-US" dirty="0"/>
        </a:p>
      </dgm:t>
    </dgm:pt>
    <dgm:pt modelId="{45C73BDC-D98C-4060-8239-5A3841F5621E}" type="parTrans" cxnId="{D0024395-328B-4D34-9F56-9AEDCE4D2EEC}">
      <dgm:prSet/>
      <dgm:spPr/>
      <dgm:t>
        <a:bodyPr/>
        <a:lstStyle/>
        <a:p>
          <a:endParaRPr lang="en-IN"/>
        </a:p>
      </dgm:t>
    </dgm:pt>
    <dgm:pt modelId="{25254CCF-085C-4EAC-A5B6-728E8F35A1DE}" type="sibTrans" cxnId="{D0024395-328B-4D34-9F56-9AEDCE4D2EEC}">
      <dgm:prSet/>
      <dgm:spPr/>
      <dgm:t>
        <a:bodyPr/>
        <a:lstStyle/>
        <a:p>
          <a:endParaRPr lang="en-IN"/>
        </a:p>
      </dgm:t>
    </dgm:pt>
    <dgm:pt modelId="{18C1C560-4CE6-4531-9DC7-A0EB049F537B}">
      <dgm:prSet/>
      <dgm:spPr/>
      <dgm:t>
        <a:bodyPr/>
        <a:lstStyle/>
        <a:p>
          <a:endParaRPr lang="en-US" dirty="0"/>
        </a:p>
      </dgm:t>
    </dgm:pt>
    <dgm:pt modelId="{81EB5313-D6F2-4D81-8FF4-42716B515BC9}" type="parTrans" cxnId="{FBA717A8-FDCB-40E1-B736-293177CD7DA8}">
      <dgm:prSet/>
      <dgm:spPr/>
      <dgm:t>
        <a:bodyPr/>
        <a:lstStyle/>
        <a:p>
          <a:endParaRPr lang="en-IN"/>
        </a:p>
      </dgm:t>
    </dgm:pt>
    <dgm:pt modelId="{E211961D-9A7E-4C1D-BA94-9FCD1FA38EF0}" type="sibTrans" cxnId="{FBA717A8-FDCB-40E1-B736-293177CD7DA8}">
      <dgm:prSet/>
      <dgm:spPr/>
      <dgm:t>
        <a:bodyPr/>
        <a:lstStyle/>
        <a:p>
          <a:endParaRPr lang="en-IN"/>
        </a:p>
      </dgm:t>
    </dgm:pt>
    <dgm:pt modelId="{FAEDA56D-89F7-46A9-9040-C57C68F94316}" type="pres">
      <dgm:prSet presAssocID="{CA23D51C-18B1-4267-A76F-0BAB705AA485}" presName="linearFlow" presStyleCnt="0">
        <dgm:presLayoutVars>
          <dgm:dir/>
          <dgm:animLvl val="lvl"/>
          <dgm:resizeHandles val="exact"/>
        </dgm:presLayoutVars>
      </dgm:prSet>
      <dgm:spPr/>
    </dgm:pt>
    <dgm:pt modelId="{5602B81D-B806-41AD-A874-677889F0D340}" type="pres">
      <dgm:prSet presAssocID="{80E356EE-2E7B-47DA-B56E-D82CFC444BF1}" presName="composite" presStyleCnt="0"/>
      <dgm:spPr/>
    </dgm:pt>
    <dgm:pt modelId="{EEB0A8EE-0E36-4D6D-865B-6CF00C32867B}" type="pres">
      <dgm:prSet presAssocID="{80E356EE-2E7B-47DA-B56E-D82CFC444BF1}" presName="parentText" presStyleLbl="alignNode1" presStyleIdx="0" presStyleCnt="1">
        <dgm:presLayoutVars>
          <dgm:chMax val="1"/>
          <dgm:bulletEnabled val="1"/>
        </dgm:presLayoutVars>
      </dgm:prSet>
      <dgm:spPr/>
    </dgm:pt>
    <dgm:pt modelId="{2058D02D-ABF1-4E3B-AAF4-9D895EBC322D}" type="pres">
      <dgm:prSet presAssocID="{80E356EE-2E7B-47DA-B56E-D82CFC444BF1}" presName="descendantText" presStyleLbl="alignAcc1" presStyleIdx="0" presStyleCnt="1">
        <dgm:presLayoutVars>
          <dgm:bulletEnabled val="1"/>
        </dgm:presLayoutVars>
      </dgm:prSet>
      <dgm:spPr/>
    </dgm:pt>
  </dgm:ptLst>
  <dgm:cxnLst>
    <dgm:cxn modelId="{83101111-9AD4-46A1-80C0-F1F0431168BD}" type="presOf" srcId="{15DF80EF-1C7B-4B3F-A8D2-6A6B26D0729C}" destId="{2058D02D-ABF1-4E3B-AAF4-9D895EBC322D}" srcOrd="0" destOrd="4" presId="urn:microsoft.com/office/officeart/2005/8/layout/chevron2"/>
    <dgm:cxn modelId="{CFE40A1A-C36F-4307-99F7-6528B09BC6FA}" type="presOf" srcId="{80E356EE-2E7B-47DA-B56E-D82CFC444BF1}" destId="{EEB0A8EE-0E36-4D6D-865B-6CF00C32867B}" srcOrd="0" destOrd="0" presId="urn:microsoft.com/office/officeart/2005/8/layout/chevron2"/>
    <dgm:cxn modelId="{B788A24A-4A45-4D9D-8A1D-6AA90C3FA6D4}" type="presOf" srcId="{FAADDEF7-5FDB-46FF-9C15-EAC923F0DA93}" destId="{2058D02D-ABF1-4E3B-AAF4-9D895EBC322D}" srcOrd="0" destOrd="7" presId="urn:microsoft.com/office/officeart/2005/8/layout/chevron2"/>
    <dgm:cxn modelId="{EAC8D550-F91A-49D7-AE12-D80F75B8831C}" type="presOf" srcId="{CD44E630-02BB-4AE5-9CD3-078C4E87FCC7}" destId="{2058D02D-ABF1-4E3B-AAF4-9D895EBC322D}" srcOrd="0" destOrd="1" presId="urn:microsoft.com/office/officeart/2005/8/layout/chevron2"/>
    <dgm:cxn modelId="{A03C9856-5FDB-4A97-8542-B7ADD39A392C}" type="presOf" srcId="{1690413B-0869-4ABA-A27B-3F8A0E76CDA5}" destId="{2058D02D-ABF1-4E3B-AAF4-9D895EBC322D}" srcOrd="0" destOrd="0" presId="urn:microsoft.com/office/officeart/2005/8/layout/chevron2"/>
    <dgm:cxn modelId="{64A27A80-2565-47C5-9A35-017A46CA4629}" srcId="{80E356EE-2E7B-47DA-B56E-D82CFC444BF1}" destId="{FAADDEF7-5FDB-46FF-9C15-EAC923F0DA93}" srcOrd="7" destOrd="0" parTransId="{D772F62F-D39E-4A12-92C1-740B2346F7D9}" sibTransId="{1BDB7098-B813-4E35-9603-F477B5DE4589}"/>
    <dgm:cxn modelId="{6DEB8C86-1A69-4630-9EE7-48445F5FA479}" srcId="{80E356EE-2E7B-47DA-B56E-D82CFC444BF1}" destId="{15DF80EF-1C7B-4B3F-A8D2-6A6B26D0729C}" srcOrd="4" destOrd="0" parTransId="{33A06A39-5E33-4CE1-9D25-38F873753600}" sibTransId="{68D2F64C-D7C6-41D6-860C-174FAD00F63F}"/>
    <dgm:cxn modelId="{C3C67693-E0BD-4A4B-809B-C6D6232B0733}" type="presOf" srcId="{CA23D51C-18B1-4267-A76F-0BAB705AA485}" destId="{FAEDA56D-89F7-46A9-9040-C57C68F94316}" srcOrd="0" destOrd="0" presId="urn:microsoft.com/office/officeart/2005/8/layout/chevron2"/>
    <dgm:cxn modelId="{14123F94-33B6-4542-A0FC-4AD40944EFF8}" type="presOf" srcId="{3B15A5BE-F6AE-47CA-94B7-9DA7C76295A5}" destId="{2058D02D-ABF1-4E3B-AAF4-9D895EBC322D}" srcOrd="0" destOrd="2" presId="urn:microsoft.com/office/officeart/2005/8/layout/chevron2"/>
    <dgm:cxn modelId="{D0024395-328B-4D34-9F56-9AEDCE4D2EEC}" srcId="{80E356EE-2E7B-47DA-B56E-D82CFC444BF1}" destId="{2A609631-8BCE-417A-83F1-6C510EA6C67C}" srcOrd="5" destOrd="0" parTransId="{45C73BDC-D98C-4060-8239-5A3841F5621E}" sibTransId="{25254CCF-085C-4EAC-A5B6-728E8F35A1DE}"/>
    <dgm:cxn modelId="{8C48D298-F315-428F-9B97-C71DA1FAB999}" srcId="{CA23D51C-18B1-4267-A76F-0BAB705AA485}" destId="{80E356EE-2E7B-47DA-B56E-D82CFC444BF1}" srcOrd="0" destOrd="0" parTransId="{C465E889-D9EC-4160-9457-DDF7C22CFEF6}" sibTransId="{BFFAC1C6-E4F0-4DD2-88BB-63C9C3EBB3EC}"/>
    <dgm:cxn modelId="{55FD3A99-F5B9-49FB-83B1-F3AA4991603A}" type="presOf" srcId="{7966B964-B1D5-407F-8A7E-AE0A36D5E9F1}" destId="{2058D02D-ABF1-4E3B-AAF4-9D895EBC322D}" srcOrd="0" destOrd="3" presId="urn:microsoft.com/office/officeart/2005/8/layout/chevron2"/>
    <dgm:cxn modelId="{FBA717A8-FDCB-40E1-B736-293177CD7DA8}" srcId="{80E356EE-2E7B-47DA-B56E-D82CFC444BF1}" destId="{18C1C560-4CE6-4531-9DC7-A0EB049F537B}" srcOrd="6" destOrd="0" parTransId="{81EB5313-D6F2-4D81-8FF4-42716B515BC9}" sibTransId="{E211961D-9A7E-4C1D-BA94-9FCD1FA38EF0}"/>
    <dgm:cxn modelId="{F55575AD-B6B6-443E-AA1E-B0300F7CF318}" type="presOf" srcId="{2A609631-8BCE-417A-83F1-6C510EA6C67C}" destId="{2058D02D-ABF1-4E3B-AAF4-9D895EBC322D}" srcOrd="0" destOrd="5" presId="urn:microsoft.com/office/officeart/2005/8/layout/chevron2"/>
    <dgm:cxn modelId="{3297F1B9-6172-4451-87B2-BAED461F2FC7}" srcId="{80E356EE-2E7B-47DA-B56E-D82CFC444BF1}" destId="{7966B964-B1D5-407F-8A7E-AE0A36D5E9F1}" srcOrd="3" destOrd="0" parTransId="{3993EE70-EC93-4C73-B30E-4DF69F4FBD00}" sibTransId="{7CD75F20-CCC0-4034-81C3-B31A583662CC}"/>
    <dgm:cxn modelId="{C5E51DC0-470F-4CBD-88E1-BAF2E3F2BB23}" type="presOf" srcId="{18C1C560-4CE6-4531-9DC7-A0EB049F537B}" destId="{2058D02D-ABF1-4E3B-AAF4-9D895EBC322D}" srcOrd="0" destOrd="6" presId="urn:microsoft.com/office/officeart/2005/8/layout/chevron2"/>
    <dgm:cxn modelId="{E85819C4-3115-4C68-AE10-3070C588C3EF}" srcId="{80E356EE-2E7B-47DA-B56E-D82CFC444BF1}" destId="{1690413B-0869-4ABA-A27B-3F8A0E76CDA5}" srcOrd="0" destOrd="0" parTransId="{7D1D35DB-DF02-457A-9F48-206A1EC77A3D}" sibTransId="{4C410CEC-0993-467D-BED7-DB6D5AE5C0CC}"/>
    <dgm:cxn modelId="{8C4620D3-C83D-4C13-BA32-92DDE049D951}" srcId="{80E356EE-2E7B-47DA-B56E-D82CFC444BF1}" destId="{3B15A5BE-F6AE-47CA-94B7-9DA7C76295A5}" srcOrd="2" destOrd="0" parTransId="{14D21105-FB21-498F-9953-3E490758A56D}" sibTransId="{2B928F9E-20B6-47B1-9620-D7B74EEB80F3}"/>
    <dgm:cxn modelId="{12219CE7-BF11-40B0-8FB1-5D15126ADB16}" srcId="{80E356EE-2E7B-47DA-B56E-D82CFC444BF1}" destId="{CD44E630-02BB-4AE5-9CD3-078C4E87FCC7}" srcOrd="1" destOrd="0" parTransId="{3B748311-38F9-4234-A04B-ABFCB32C1D68}" sibTransId="{9063E899-4B78-4B4C-8226-B411B804B8BD}"/>
    <dgm:cxn modelId="{EE542B38-9719-4D49-970C-1AEC3C085698}" type="presParOf" srcId="{FAEDA56D-89F7-46A9-9040-C57C68F94316}" destId="{5602B81D-B806-41AD-A874-677889F0D340}" srcOrd="0" destOrd="0" presId="urn:microsoft.com/office/officeart/2005/8/layout/chevron2"/>
    <dgm:cxn modelId="{BFA4B980-D789-4713-B408-722FDC44CA59}" type="presParOf" srcId="{5602B81D-B806-41AD-A874-677889F0D340}" destId="{EEB0A8EE-0E36-4D6D-865B-6CF00C32867B}" srcOrd="0" destOrd="0" presId="urn:microsoft.com/office/officeart/2005/8/layout/chevron2"/>
    <dgm:cxn modelId="{BFE00DA2-B761-4740-B948-4A739BE71535}" type="presParOf" srcId="{5602B81D-B806-41AD-A874-677889F0D340}" destId="{2058D02D-ABF1-4E3B-AAF4-9D895EBC322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D5081D-6FA8-458D-ABAA-D91F8D5B2E21}" type="doc">
      <dgm:prSet loTypeId="urn:microsoft.com/office/officeart/2005/8/layout/default#8" loCatId="list" qsTypeId="urn:microsoft.com/office/officeart/2005/8/quickstyle/simple1" qsCatId="simple" csTypeId="urn:microsoft.com/office/officeart/2005/8/colors/accent1_2" csCatId="accent1" phldr="1"/>
      <dgm:spPr/>
      <dgm:t>
        <a:bodyPr/>
        <a:lstStyle/>
        <a:p>
          <a:endParaRPr lang="en-IN"/>
        </a:p>
      </dgm:t>
    </dgm:pt>
    <dgm:pt modelId="{C9A003C0-4A13-4677-89DD-DA78FC9ABB9D}">
      <dgm:prSet phldrT="[Text]"/>
      <dgm:spPr/>
      <dgm:t>
        <a:bodyPr/>
        <a:lstStyle/>
        <a:p>
          <a:r>
            <a:rPr lang="en-US"/>
            <a:t>The quality attributes achieved by architecture decisions have economic implications in terms of the benefits (</a:t>
          </a:r>
          <a:r>
            <a:rPr lang="en-US" i="1"/>
            <a:t>utility</a:t>
          </a:r>
          <a:r>
            <a:rPr lang="en-US"/>
            <a:t>) that can be derived from those decisions.</a:t>
          </a:r>
          <a:endParaRPr lang="en-IN"/>
        </a:p>
      </dgm:t>
    </dgm:pt>
    <dgm:pt modelId="{BFA93BE3-2A55-4496-9BE7-A53E02941C1D}" type="parTrans" cxnId="{6757389B-59AD-4FB6-A15A-1A61D4C645FD}">
      <dgm:prSet/>
      <dgm:spPr/>
      <dgm:t>
        <a:bodyPr/>
        <a:lstStyle/>
        <a:p>
          <a:endParaRPr lang="en-IN"/>
        </a:p>
      </dgm:t>
    </dgm:pt>
    <dgm:pt modelId="{6D569C66-7FCC-4827-875D-F863C362776A}" type="sibTrans" cxnId="{6757389B-59AD-4FB6-A15A-1A61D4C645FD}">
      <dgm:prSet/>
      <dgm:spPr/>
      <dgm:t>
        <a:bodyPr/>
        <a:lstStyle/>
        <a:p>
          <a:endParaRPr lang="en-IN"/>
        </a:p>
      </dgm:t>
    </dgm:pt>
    <dgm:pt modelId="{CAD83B60-DFBD-4C7C-97B4-B8FF1B618F1B}">
      <dgm:prSet/>
      <dgm:spPr/>
      <dgm:t>
        <a:bodyPr/>
        <a:lstStyle/>
        <a:p>
          <a:r>
            <a:rPr lang="en-US"/>
            <a:t>This interplay between the costs and the benefits of architectural decisions guides (and torments) the architect. </a:t>
          </a:r>
          <a:endParaRPr lang="en-US" dirty="0"/>
        </a:p>
      </dgm:t>
    </dgm:pt>
    <dgm:pt modelId="{BB40E932-A3DD-4FEB-A265-09102C9CB7AB}" type="parTrans" cxnId="{A70CDFC1-930E-45EB-B3FC-8ABF931472AD}">
      <dgm:prSet/>
      <dgm:spPr/>
      <dgm:t>
        <a:bodyPr/>
        <a:lstStyle/>
        <a:p>
          <a:endParaRPr lang="en-IN"/>
        </a:p>
      </dgm:t>
    </dgm:pt>
    <dgm:pt modelId="{208D3A12-02AC-449C-BFD6-C93A0593EA82}" type="sibTrans" cxnId="{A70CDFC1-930E-45EB-B3FC-8ABF931472AD}">
      <dgm:prSet/>
      <dgm:spPr/>
      <dgm:t>
        <a:bodyPr/>
        <a:lstStyle/>
        <a:p>
          <a:endParaRPr lang="en-IN"/>
        </a:p>
      </dgm:t>
    </dgm:pt>
    <dgm:pt modelId="{3653BB46-A06D-41EC-A5D7-6E5D8B8B495B}" type="pres">
      <dgm:prSet presAssocID="{4DD5081D-6FA8-458D-ABAA-D91F8D5B2E21}" presName="diagram" presStyleCnt="0">
        <dgm:presLayoutVars>
          <dgm:dir/>
          <dgm:resizeHandles val="exact"/>
        </dgm:presLayoutVars>
      </dgm:prSet>
      <dgm:spPr/>
    </dgm:pt>
    <dgm:pt modelId="{945BABE8-CC61-45AD-A7DD-2FC9625FD9BC}" type="pres">
      <dgm:prSet presAssocID="{C9A003C0-4A13-4677-89DD-DA78FC9ABB9D}" presName="node" presStyleLbl="node1" presStyleIdx="0" presStyleCnt="2" custLinFactNeighborX="-26" custLinFactNeighborY="-51467">
        <dgm:presLayoutVars>
          <dgm:bulletEnabled val="1"/>
        </dgm:presLayoutVars>
      </dgm:prSet>
      <dgm:spPr/>
    </dgm:pt>
    <dgm:pt modelId="{37949B06-22B3-45D8-B447-A2FD111420F9}" type="pres">
      <dgm:prSet presAssocID="{6D569C66-7FCC-4827-875D-F863C362776A}" presName="sibTrans" presStyleCnt="0"/>
      <dgm:spPr/>
    </dgm:pt>
    <dgm:pt modelId="{727DB356-762B-49EB-8FEE-CBAC24C74572}" type="pres">
      <dgm:prSet presAssocID="{CAD83B60-DFBD-4C7C-97B4-B8FF1B618F1B}" presName="node" presStyleLbl="node1" presStyleIdx="1" presStyleCnt="2" custLinFactNeighborX="-5000" custLinFactNeighborY="-49508">
        <dgm:presLayoutVars>
          <dgm:bulletEnabled val="1"/>
        </dgm:presLayoutVars>
      </dgm:prSet>
      <dgm:spPr/>
    </dgm:pt>
  </dgm:ptLst>
  <dgm:cxnLst>
    <dgm:cxn modelId="{D693193E-EB77-41BA-9B4F-7D386EBDE474}" type="presOf" srcId="{C9A003C0-4A13-4677-89DD-DA78FC9ABB9D}" destId="{945BABE8-CC61-45AD-A7DD-2FC9625FD9BC}" srcOrd="0" destOrd="0" presId="urn:microsoft.com/office/officeart/2005/8/layout/default#8"/>
    <dgm:cxn modelId="{588C2F4A-0302-436E-AC44-5C0E7769290E}" type="presOf" srcId="{4DD5081D-6FA8-458D-ABAA-D91F8D5B2E21}" destId="{3653BB46-A06D-41EC-A5D7-6E5D8B8B495B}" srcOrd="0" destOrd="0" presId="urn:microsoft.com/office/officeart/2005/8/layout/default#8"/>
    <dgm:cxn modelId="{6757389B-59AD-4FB6-A15A-1A61D4C645FD}" srcId="{4DD5081D-6FA8-458D-ABAA-D91F8D5B2E21}" destId="{C9A003C0-4A13-4677-89DD-DA78FC9ABB9D}" srcOrd="0" destOrd="0" parTransId="{BFA93BE3-2A55-4496-9BE7-A53E02941C1D}" sibTransId="{6D569C66-7FCC-4827-875D-F863C362776A}"/>
    <dgm:cxn modelId="{0A728FBF-0090-41DB-BF6A-B21D7A47B0D1}" type="presOf" srcId="{CAD83B60-DFBD-4C7C-97B4-B8FF1B618F1B}" destId="{727DB356-762B-49EB-8FEE-CBAC24C74572}" srcOrd="0" destOrd="0" presId="urn:microsoft.com/office/officeart/2005/8/layout/default#8"/>
    <dgm:cxn modelId="{A70CDFC1-930E-45EB-B3FC-8ABF931472AD}" srcId="{4DD5081D-6FA8-458D-ABAA-D91F8D5B2E21}" destId="{CAD83B60-DFBD-4C7C-97B4-B8FF1B618F1B}" srcOrd="1" destOrd="0" parTransId="{BB40E932-A3DD-4FEB-A265-09102C9CB7AB}" sibTransId="{208D3A12-02AC-449C-BFD6-C93A0593EA82}"/>
    <dgm:cxn modelId="{90AB1317-E496-47A3-BAEE-457BE20568FE}" type="presParOf" srcId="{3653BB46-A06D-41EC-A5D7-6E5D8B8B495B}" destId="{945BABE8-CC61-45AD-A7DD-2FC9625FD9BC}" srcOrd="0" destOrd="0" presId="urn:microsoft.com/office/officeart/2005/8/layout/default#8"/>
    <dgm:cxn modelId="{D59336F9-CB18-4FA1-BB35-E6552C315479}" type="presParOf" srcId="{3653BB46-A06D-41EC-A5D7-6E5D8B8B495B}" destId="{37949B06-22B3-45D8-B447-A2FD111420F9}" srcOrd="1" destOrd="0" presId="urn:microsoft.com/office/officeart/2005/8/layout/default#8"/>
    <dgm:cxn modelId="{9D08FCFA-9DA0-47E1-816F-9E0FC9DE9E4A}" type="presParOf" srcId="{3653BB46-A06D-41EC-A5D7-6E5D8B8B495B}" destId="{727DB356-762B-49EB-8FEE-CBAC24C74572}" srcOrd="2" destOrd="0" presId="urn:microsoft.com/office/officeart/2005/8/layout/default#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D10A6F8-ADDB-4F37-929D-41B4F65E0CD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7BCAA346-ED76-4AAE-9D15-81EDF9982A05}">
      <dgm:prSet phldrT="[Text]"/>
      <dgm:spPr/>
      <dgm:t>
        <a:bodyPr/>
        <a:lstStyle/>
        <a:p>
          <a:r>
            <a:rPr lang="en-US"/>
            <a:t>Calculate the total benefit obtained from an architectural strategy. </a:t>
          </a:r>
          <a:endParaRPr lang="en-IN"/>
        </a:p>
      </dgm:t>
    </dgm:pt>
    <dgm:pt modelId="{E4FD1E0B-D195-4A96-9631-BA4D1C82F230}" type="parTrans" cxnId="{38C02C16-D3A9-4E39-8697-8927AEEF3345}">
      <dgm:prSet/>
      <dgm:spPr/>
      <dgm:t>
        <a:bodyPr/>
        <a:lstStyle/>
        <a:p>
          <a:endParaRPr lang="en-IN"/>
        </a:p>
      </dgm:t>
    </dgm:pt>
    <dgm:pt modelId="{129C0F68-7185-4095-9DC5-EFE8E7EC513D}" type="sibTrans" cxnId="{38C02C16-D3A9-4E39-8697-8927AEEF3345}">
      <dgm:prSet/>
      <dgm:spPr/>
      <dgm:t>
        <a:bodyPr/>
        <a:lstStyle/>
        <a:p>
          <a:endParaRPr lang="en-IN"/>
        </a:p>
      </dgm:t>
    </dgm:pt>
    <dgm:pt modelId="{EB9BCF4B-01F2-422E-9D18-F8C0C1DC66B0}">
      <dgm:prSet/>
      <dgm:spPr/>
      <dgm:t>
        <a:bodyPr/>
        <a:lstStyle/>
        <a:p>
          <a:r>
            <a:rPr lang="en-US"/>
            <a:t>Subtract the utility value of the “current” level from the expected level and normalize it using the votes elicited in step 3. </a:t>
          </a:r>
          <a:endParaRPr lang="en-US" dirty="0"/>
        </a:p>
      </dgm:t>
    </dgm:pt>
    <dgm:pt modelId="{56E8715F-9126-422C-9338-0866F5BF788F}" type="parTrans" cxnId="{9842DC48-6EDC-49FD-8C02-1992817C65C8}">
      <dgm:prSet/>
      <dgm:spPr/>
      <dgm:t>
        <a:bodyPr/>
        <a:lstStyle/>
        <a:p>
          <a:endParaRPr lang="en-IN"/>
        </a:p>
      </dgm:t>
    </dgm:pt>
    <dgm:pt modelId="{D321C656-D7BB-4DD2-A4DA-0AEC3FD1BAD6}" type="sibTrans" cxnId="{9842DC48-6EDC-49FD-8C02-1992817C65C8}">
      <dgm:prSet/>
      <dgm:spPr/>
      <dgm:t>
        <a:bodyPr/>
        <a:lstStyle/>
        <a:p>
          <a:endParaRPr lang="en-IN"/>
        </a:p>
      </dgm:t>
    </dgm:pt>
    <dgm:pt modelId="{A71B3823-69D4-4154-8E78-26EB060B0938}">
      <dgm:prSet/>
      <dgm:spPr/>
      <dgm:t>
        <a:bodyPr/>
        <a:lstStyle/>
        <a:p>
          <a:r>
            <a:rPr lang="en-US"/>
            <a:t>Sum the benefit due to a particular architectural strategy across all scenarios and across all relevant quality attributes.</a:t>
          </a:r>
          <a:endParaRPr lang="en-US" dirty="0"/>
        </a:p>
      </dgm:t>
    </dgm:pt>
    <dgm:pt modelId="{F2227C35-3004-40AE-B4EE-9B5257209CB4}" type="parTrans" cxnId="{9D3425C0-1110-4703-9C8A-CA11B8A38D72}">
      <dgm:prSet/>
      <dgm:spPr/>
      <dgm:t>
        <a:bodyPr/>
        <a:lstStyle/>
        <a:p>
          <a:endParaRPr lang="en-IN"/>
        </a:p>
      </dgm:t>
    </dgm:pt>
    <dgm:pt modelId="{7455A8F5-3645-41B9-9EDC-238802EFFE3B}" type="sibTrans" cxnId="{9D3425C0-1110-4703-9C8A-CA11B8A38D72}">
      <dgm:prSet/>
      <dgm:spPr/>
      <dgm:t>
        <a:bodyPr/>
        <a:lstStyle/>
        <a:p>
          <a:endParaRPr lang="en-IN"/>
        </a:p>
      </dgm:t>
    </dgm:pt>
    <dgm:pt modelId="{A97170D1-76E1-43E4-8080-BA3771AD7590}" type="pres">
      <dgm:prSet presAssocID="{3D10A6F8-ADDB-4F37-929D-41B4F65E0CD5}" presName="linearFlow" presStyleCnt="0">
        <dgm:presLayoutVars>
          <dgm:dir/>
          <dgm:animLvl val="lvl"/>
          <dgm:resizeHandles val="exact"/>
        </dgm:presLayoutVars>
      </dgm:prSet>
      <dgm:spPr/>
    </dgm:pt>
    <dgm:pt modelId="{888926EF-AE1B-41DE-AB87-552952B962A3}" type="pres">
      <dgm:prSet presAssocID="{7BCAA346-ED76-4AAE-9D15-81EDF9982A05}" presName="composite" presStyleCnt="0"/>
      <dgm:spPr/>
    </dgm:pt>
    <dgm:pt modelId="{E876A28A-4D30-43C4-8F96-FC83CD3E2FD0}" type="pres">
      <dgm:prSet presAssocID="{7BCAA346-ED76-4AAE-9D15-81EDF9982A05}" presName="parentText" presStyleLbl="alignNode1" presStyleIdx="0" presStyleCnt="1">
        <dgm:presLayoutVars>
          <dgm:chMax val="1"/>
          <dgm:bulletEnabled val="1"/>
        </dgm:presLayoutVars>
      </dgm:prSet>
      <dgm:spPr/>
    </dgm:pt>
    <dgm:pt modelId="{31257C1D-925C-43F8-B518-CC7D67D8B495}" type="pres">
      <dgm:prSet presAssocID="{7BCAA346-ED76-4AAE-9D15-81EDF9982A05}" presName="descendantText" presStyleLbl="alignAcc1" presStyleIdx="0" presStyleCnt="1">
        <dgm:presLayoutVars>
          <dgm:bulletEnabled val="1"/>
        </dgm:presLayoutVars>
      </dgm:prSet>
      <dgm:spPr/>
    </dgm:pt>
  </dgm:ptLst>
  <dgm:cxnLst>
    <dgm:cxn modelId="{B7FC4D0C-E30C-4FDA-BF92-8024DB3DC53D}" type="presOf" srcId="{A71B3823-69D4-4154-8E78-26EB060B0938}" destId="{31257C1D-925C-43F8-B518-CC7D67D8B495}" srcOrd="0" destOrd="1" presId="urn:microsoft.com/office/officeart/2005/8/layout/chevron2"/>
    <dgm:cxn modelId="{38C02C16-D3A9-4E39-8697-8927AEEF3345}" srcId="{3D10A6F8-ADDB-4F37-929D-41B4F65E0CD5}" destId="{7BCAA346-ED76-4AAE-9D15-81EDF9982A05}" srcOrd="0" destOrd="0" parTransId="{E4FD1E0B-D195-4A96-9631-BA4D1C82F230}" sibTransId="{129C0F68-7185-4095-9DC5-EFE8E7EC513D}"/>
    <dgm:cxn modelId="{9842DC48-6EDC-49FD-8C02-1992817C65C8}" srcId="{7BCAA346-ED76-4AAE-9D15-81EDF9982A05}" destId="{EB9BCF4B-01F2-422E-9D18-F8C0C1DC66B0}" srcOrd="0" destOrd="0" parTransId="{56E8715F-9126-422C-9338-0866F5BF788F}" sibTransId="{D321C656-D7BB-4DD2-A4DA-0AEC3FD1BAD6}"/>
    <dgm:cxn modelId="{2F811A7F-108A-488D-9DA2-851C83D47C88}" type="presOf" srcId="{EB9BCF4B-01F2-422E-9D18-F8C0C1DC66B0}" destId="{31257C1D-925C-43F8-B518-CC7D67D8B495}" srcOrd="0" destOrd="0" presId="urn:microsoft.com/office/officeart/2005/8/layout/chevron2"/>
    <dgm:cxn modelId="{33E7DF80-3B33-423D-8A8B-E45952EE0ECF}" type="presOf" srcId="{7BCAA346-ED76-4AAE-9D15-81EDF9982A05}" destId="{E876A28A-4D30-43C4-8F96-FC83CD3E2FD0}" srcOrd="0" destOrd="0" presId="urn:microsoft.com/office/officeart/2005/8/layout/chevron2"/>
    <dgm:cxn modelId="{9D3425C0-1110-4703-9C8A-CA11B8A38D72}" srcId="{7BCAA346-ED76-4AAE-9D15-81EDF9982A05}" destId="{A71B3823-69D4-4154-8E78-26EB060B0938}" srcOrd="1" destOrd="0" parTransId="{F2227C35-3004-40AE-B4EE-9B5257209CB4}" sibTransId="{7455A8F5-3645-41B9-9EDC-238802EFFE3B}"/>
    <dgm:cxn modelId="{E7F3C8F7-FF33-43BC-A535-6EEAAAE9C013}" type="presOf" srcId="{3D10A6F8-ADDB-4F37-929D-41B4F65E0CD5}" destId="{A97170D1-76E1-43E4-8080-BA3771AD7590}" srcOrd="0" destOrd="0" presId="urn:microsoft.com/office/officeart/2005/8/layout/chevron2"/>
    <dgm:cxn modelId="{06C4EEC7-579A-4550-B49C-11863AE3BE48}" type="presParOf" srcId="{A97170D1-76E1-43E4-8080-BA3771AD7590}" destId="{888926EF-AE1B-41DE-AB87-552952B962A3}" srcOrd="0" destOrd="0" presId="urn:microsoft.com/office/officeart/2005/8/layout/chevron2"/>
    <dgm:cxn modelId="{4E3AA437-BD4E-4167-87B6-7F1B3C1B90C8}" type="presParOf" srcId="{888926EF-AE1B-41DE-AB87-552952B962A3}" destId="{E876A28A-4D30-43C4-8F96-FC83CD3E2FD0}" srcOrd="0" destOrd="0" presId="urn:microsoft.com/office/officeart/2005/8/layout/chevron2"/>
    <dgm:cxn modelId="{94BAFB82-EDC6-40BA-A756-A6669EA4641D}" type="presParOf" srcId="{888926EF-AE1B-41DE-AB87-552952B962A3}" destId="{31257C1D-925C-43F8-B518-CC7D67D8B49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DA1B496-7E95-42CE-A0FB-C854D41654A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E1808181-3734-4531-A64F-AFB8F27FD611}">
      <dgm:prSet phldrT="[Text]"/>
      <dgm:spPr/>
      <dgm:t>
        <a:bodyPr/>
        <a:lstStyle/>
        <a:p>
          <a:r>
            <a:rPr lang="en-US"/>
            <a:t>Choose architectural strategies based on VFC subject to cost and schedule constraints. </a:t>
          </a:r>
          <a:endParaRPr lang="en-IN"/>
        </a:p>
      </dgm:t>
    </dgm:pt>
    <dgm:pt modelId="{F3954863-3FDA-4353-9C78-53935265747E}" type="parTrans" cxnId="{27527577-A0FB-4468-9841-6C4E1CFBE3A4}">
      <dgm:prSet/>
      <dgm:spPr/>
      <dgm:t>
        <a:bodyPr/>
        <a:lstStyle/>
        <a:p>
          <a:endParaRPr lang="en-IN"/>
        </a:p>
      </dgm:t>
    </dgm:pt>
    <dgm:pt modelId="{7F96F323-A8BF-49C3-AAE2-BC635D502F03}" type="sibTrans" cxnId="{27527577-A0FB-4468-9841-6C4E1CFBE3A4}">
      <dgm:prSet/>
      <dgm:spPr/>
      <dgm:t>
        <a:bodyPr/>
        <a:lstStyle/>
        <a:p>
          <a:endParaRPr lang="en-IN"/>
        </a:p>
      </dgm:t>
    </dgm:pt>
    <dgm:pt modelId="{EA42CF0D-FCB9-40A4-A13D-16C2DE855EA4}">
      <dgm:prSet/>
      <dgm:spPr/>
      <dgm:t>
        <a:bodyPr/>
        <a:lstStyle/>
        <a:p>
          <a:r>
            <a:rPr lang="en-US"/>
            <a:t>Determine the cost and schedule implications of each architectural strategy. </a:t>
          </a:r>
          <a:endParaRPr lang="en-US" dirty="0"/>
        </a:p>
      </dgm:t>
    </dgm:pt>
    <dgm:pt modelId="{3B4C3738-2E42-459B-A69C-F86CB9C3DFFF}" type="parTrans" cxnId="{99688B5F-A5DF-433A-86B3-CBD95956B126}">
      <dgm:prSet/>
      <dgm:spPr/>
      <dgm:t>
        <a:bodyPr/>
        <a:lstStyle/>
        <a:p>
          <a:endParaRPr lang="en-IN"/>
        </a:p>
      </dgm:t>
    </dgm:pt>
    <dgm:pt modelId="{1CC5553E-A71D-4AC7-A541-822F594E1675}" type="sibTrans" cxnId="{99688B5F-A5DF-433A-86B3-CBD95956B126}">
      <dgm:prSet/>
      <dgm:spPr/>
      <dgm:t>
        <a:bodyPr/>
        <a:lstStyle/>
        <a:p>
          <a:endParaRPr lang="en-IN"/>
        </a:p>
      </dgm:t>
    </dgm:pt>
    <dgm:pt modelId="{BFB7CFEA-3A7E-4023-95BD-12B89F5175E7}">
      <dgm:prSet/>
      <dgm:spPr/>
      <dgm:t>
        <a:bodyPr/>
        <a:lstStyle/>
        <a:p>
          <a:r>
            <a:rPr lang="en-US"/>
            <a:t>Calculate the VFC value for each as a ratio of benefit to cost. Rank-order the architectural strategies according to the VFC value and choose the top ones until the budget or schedule is exhausted.</a:t>
          </a:r>
          <a:endParaRPr lang="en-US" dirty="0"/>
        </a:p>
      </dgm:t>
    </dgm:pt>
    <dgm:pt modelId="{5F0BD5C8-3C28-493D-ACB8-13FD320588A6}" type="parTrans" cxnId="{E523A3AD-5D83-46A4-AC00-F41ED7C5E2EC}">
      <dgm:prSet/>
      <dgm:spPr/>
      <dgm:t>
        <a:bodyPr/>
        <a:lstStyle/>
        <a:p>
          <a:endParaRPr lang="en-IN"/>
        </a:p>
      </dgm:t>
    </dgm:pt>
    <dgm:pt modelId="{9ACABD48-73BF-4C14-9CA1-7CEFFC5CD781}" type="sibTrans" cxnId="{E523A3AD-5D83-46A4-AC00-F41ED7C5E2EC}">
      <dgm:prSet/>
      <dgm:spPr/>
      <dgm:t>
        <a:bodyPr/>
        <a:lstStyle/>
        <a:p>
          <a:endParaRPr lang="en-IN"/>
        </a:p>
      </dgm:t>
    </dgm:pt>
    <dgm:pt modelId="{AB823E07-6716-43E3-8ECF-E191D2A95F4F}" type="pres">
      <dgm:prSet presAssocID="{ADA1B496-7E95-42CE-A0FB-C854D41654AE}" presName="linearFlow" presStyleCnt="0">
        <dgm:presLayoutVars>
          <dgm:dir/>
          <dgm:animLvl val="lvl"/>
          <dgm:resizeHandles val="exact"/>
        </dgm:presLayoutVars>
      </dgm:prSet>
      <dgm:spPr/>
    </dgm:pt>
    <dgm:pt modelId="{2F8EA23B-F884-41E9-A7F5-E34F85D48BF3}" type="pres">
      <dgm:prSet presAssocID="{E1808181-3734-4531-A64F-AFB8F27FD611}" presName="composite" presStyleCnt="0"/>
      <dgm:spPr/>
    </dgm:pt>
    <dgm:pt modelId="{90B04A11-073D-4B72-9A5E-F2DCAE535F3A}" type="pres">
      <dgm:prSet presAssocID="{E1808181-3734-4531-A64F-AFB8F27FD611}" presName="parentText" presStyleLbl="alignNode1" presStyleIdx="0" presStyleCnt="1">
        <dgm:presLayoutVars>
          <dgm:chMax val="1"/>
          <dgm:bulletEnabled val="1"/>
        </dgm:presLayoutVars>
      </dgm:prSet>
      <dgm:spPr/>
    </dgm:pt>
    <dgm:pt modelId="{8BEF5E29-3CA7-43DD-9DBB-F34363160DD0}" type="pres">
      <dgm:prSet presAssocID="{E1808181-3734-4531-A64F-AFB8F27FD611}" presName="descendantText" presStyleLbl="alignAcc1" presStyleIdx="0" presStyleCnt="1">
        <dgm:presLayoutVars>
          <dgm:bulletEnabled val="1"/>
        </dgm:presLayoutVars>
      </dgm:prSet>
      <dgm:spPr/>
    </dgm:pt>
  </dgm:ptLst>
  <dgm:cxnLst>
    <dgm:cxn modelId="{8CC4990D-ADFB-4261-9C45-F84423A5218B}" type="presOf" srcId="{E1808181-3734-4531-A64F-AFB8F27FD611}" destId="{90B04A11-073D-4B72-9A5E-F2DCAE535F3A}" srcOrd="0" destOrd="0" presId="urn:microsoft.com/office/officeart/2005/8/layout/chevron2"/>
    <dgm:cxn modelId="{9A17943E-0962-4B3A-A13E-887AE8CD7D7C}" type="presOf" srcId="{ADA1B496-7E95-42CE-A0FB-C854D41654AE}" destId="{AB823E07-6716-43E3-8ECF-E191D2A95F4F}" srcOrd="0" destOrd="0" presId="urn:microsoft.com/office/officeart/2005/8/layout/chevron2"/>
    <dgm:cxn modelId="{99688B5F-A5DF-433A-86B3-CBD95956B126}" srcId="{E1808181-3734-4531-A64F-AFB8F27FD611}" destId="{EA42CF0D-FCB9-40A4-A13D-16C2DE855EA4}" srcOrd="0" destOrd="0" parTransId="{3B4C3738-2E42-459B-A69C-F86CB9C3DFFF}" sibTransId="{1CC5553E-A71D-4AC7-A541-822F594E1675}"/>
    <dgm:cxn modelId="{27527577-A0FB-4468-9841-6C4E1CFBE3A4}" srcId="{ADA1B496-7E95-42CE-A0FB-C854D41654AE}" destId="{E1808181-3734-4531-A64F-AFB8F27FD611}" srcOrd="0" destOrd="0" parTransId="{F3954863-3FDA-4353-9C78-53935265747E}" sibTransId="{7F96F323-A8BF-49C3-AAE2-BC635D502F03}"/>
    <dgm:cxn modelId="{E523A3AD-5D83-46A4-AC00-F41ED7C5E2EC}" srcId="{E1808181-3734-4531-A64F-AFB8F27FD611}" destId="{BFB7CFEA-3A7E-4023-95BD-12B89F5175E7}" srcOrd="1" destOrd="0" parTransId="{5F0BD5C8-3C28-493D-ACB8-13FD320588A6}" sibTransId="{9ACABD48-73BF-4C14-9CA1-7CEFFC5CD781}"/>
    <dgm:cxn modelId="{9CFE7CDD-E47D-44F5-8D66-755BB6BCF6C2}" type="presOf" srcId="{BFB7CFEA-3A7E-4023-95BD-12B89F5175E7}" destId="{8BEF5E29-3CA7-43DD-9DBB-F34363160DD0}" srcOrd="0" destOrd="1" presId="urn:microsoft.com/office/officeart/2005/8/layout/chevron2"/>
    <dgm:cxn modelId="{4983EAF2-FBC2-4AF1-A32F-39F782D01C44}" type="presOf" srcId="{EA42CF0D-FCB9-40A4-A13D-16C2DE855EA4}" destId="{8BEF5E29-3CA7-43DD-9DBB-F34363160DD0}" srcOrd="0" destOrd="0" presId="urn:microsoft.com/office/officeart/2005/8/layout/chevron2"/>
    <dgm:cxn modelId="{286BAFCA-6C9A-487A-ABA8-3C403EC9DBF6}" type="presParOf" srcId="{AB823E07-6716-43E3-8ECF-E191D2A95F4F}" destId="{2F8EA23B-F884-41E9-A7F5-E34F85D48BF3}" srcOrd="0" destOrd="0" presId="urn:microsoft.com/office/officeart/2005/8/layout/chevron2"/>
    <dgm:cxn modelId="{9A1A1235-B1BD-4C29-9AFC-6AAD3F5476ED}" type="presParOf" srcId="{2F8EA23B-F884-41E9-A7F5-E34F85D48BF3}" destId="{90B04A11-073D-4B72-9A5E-F2DCAE535F3A}" srcOrd="0" destOrd="0" presId="urn:microsoft.com/office/officeart/2005/8/layout/chevron2"/>
    <dgm:cxn modelId="{70A924AF-B06B-46CA-8AA7-FB50FCEC8A0D}" type="presParOf" srcId="{2F8EA23B-F884-41E9-A7F5-E34F85D48BF3}" destId="{8BEF5E29-3CA7-43DD-9DBB-F34363160DD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A631DBB-BD01-4D3E-843D-41E68E97A55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AB3D1DD1-370A-4151-A406-FCDBECDDF3E3}">
      <dgm:prSet phldrT="[Text]"/>
      <dgm:spPr/>
      <dgm:t>
        <a:bodyPr/>
        <a:lstStyle/>
        <a:p>
          <a:r>
            <a:rPr lang="en-US"/>
            <a:t>Confirm results with intuition. </a:t>
          </a:r>
          <a:endParaRPr lang="en-IN"/>
        </a:p>
      </dgm:t>
    </dgm:pt>
    <dgm:pt modelId="{0B6C5E81-65C6-4C3E-91DF-4F8E10A17383}" type="parTrans" cxnId="{8B9D214C-9B85-4B91-A603-1BAA66BB2C3E}">
      <dgm:prSet/>
      <dgm:spPr/>
      <dgm:t>
        <a:bodyPr/>
        <a:lstStyle/>
        <a:p>
          <a:endParaRPr lang="en-IN"/>
        </a:p>
      </dgm:t>
    </dgm:pt>
    <dgm:pt modelId="{98E324D8-1029-4F9B-8257-BB8988168FB8}" type="sibTrans" cxnId="{8B9D214C-9B85-4B91-A603-1BAA66BB2C3E}">
      <dgm:prSet/>
      <dgm:spPr/>
      <dgm:t>
        <a:bodyPr/>
        <a:lstStyle/>
        <a:p>
          <a:endParaRPr lang="en-IN"/>
        </a:p>
      </dgm:t>
    </dgm:pt>
    <dgm:pt modelId="{1C0C7FFF-6990-4F5A-B2BF-02F5D5C9616B}">
      <dgm:prSet/>
      <dgm:spPr/>
      <dgm:t>
        <a:bodyPr/>
        <a:lstStyle/>
        <a:p>
          <a:r>
            <a:rPr lang="en-US"/>
            <a:t>For the chosen architectural strategies, consider whether these seem to align with the organization’s business goals.</a:t>
          </a:r>
          <a:endParaRPr lang="en-US" dirty="0"/>
        </a:p>
      </dgm:t>
    </dgm:pt>
    <dgm:pt modelId="{DBE2E533-2B7D-4566-A18F-3A21EC170241}" type="parTrans" cxnId="{E5B7997E-69C7-46B7-BD50-C33641CE9DD8}">
      <dgm:prSet/>
      <dgm:spPr/>
      <dgm:t>
        <a:bodyPr/>
        <a:lstStyle/>
        <a:p>
          <a:endParaRPr lang="en-IN"/>
        </a:p>
      </dgm:t>
    </dgm:pt>
    <dgm:pt modelId="{2F2A0540-0007-480E-9F00-43487CAFF409}" type="sibTrans" cxnId="{E5B7997E-69C7-46B7-BD50-C33641CE9DD8}">
      <dgm:prSet/>
      <dgm:spPr/>
      <dgm:t>
        <a:bodyPr/>
        <a:lstStyle/>
        <a:p>
          <a:endParaRPr lang="en-IN"/>
        </a:p>
      </dgm:t>
    </dgm:pt>
    <dgm:pt modelId="{797FED25-614E-4B77-8FE1-4627CA3F9DDB}">
      <dgm:prSet/>
      <dgm:spPr/>
      <dgm:t>
        <a:bodyPr/>
        <a:lstStyle/>
        <a:p>
          <a:r>
            <a:rPr lang="en-US"/>
            <a:t>If not, consider issues that may have been overlooked while doing this analysis.</a:t>
          </a:r>
          <a:endParaRPr lang="en-US" dirty="0"/>
        </a:p>
      </dgm:t>
    </dgm:pt>
    <dgm:pt modelId="{224B6F47-84D6-4520-88EF-CAD570943A58}" type="parTrans" cxnId="{B199D65F-D131-4165-B857-4C1FC8F92ED0}">
      <dgm:prSet/>
      <dgm:spPr/>
      <dgm:t>
        <a:bodyPr/>
        <a:lstStyle/>
        <a:p>
          <a:endParaRPr lang="en-IN"/>
        </a:p>
      </dgm:t>
    </dgm:pt>
    <dgm:pt modelId="{148702C4-D967-4F05-95D9-C7BB4B510960}" type="sibTrans" cxnId="{B199D65F-D131-4165-B857-4C1FC8F92ED0}">
      <dgm:prSet/>
      <dgm:spPr/>
      <dgm:t>
        <a:bodyPr/>
        <a:lstStyle/>
        <a:p>
          <a:endParaRPr lang="en-IN"/>
        </a:p>
      </dgm:t>
    </dgm:pt>
    <dgm:pt modelId="{948F8D9B-85D8-4A79-AEEA-397CF58EC183}">
      <dgm:prSet/>
      <dgm:spPr/>
      <dgm:t>
        <a:bodyPr/>
        <a:lstStyle/>
        <a:p>
          <a:r>
            <a:rPr lang="en-US"/>
            <a:t>If there are significant issues, perform another iteration of these steps.</a:t>
          </a:r>
          <a:endParaRPr lang="en-US" dirty="0"/>
        </a:p>
      </dgm:t>
    </dgm:pt>
    <dgm:pt modelId="{243D875F-53C0-4EED-9F79-8AA81558DC7A}" type="parTrans" cxnId="{F248E6D1-A981-47ED-836C-562B0AC735FE}">
      <dgm:prSet/>
      <dgm:spPr/>
      <dgm:t>
        <a:bodyPr/>
        <a:lstStyle/>
        <a:p>
          <a:endParaRPr lang="en-IN"/>
        </a:p>
      </dgm:t>
    </dgm:pt>
    <dgm:pt modelId="{821424AD-7A2D-486E-A4CA-2796D36318F3}" type="sibTrans" cxnId="{F248E6D1-A981-47ED-836C-562B0AC735FE}">
      <dgm:prSet/>
      <dgm:spPr/>
      <dgm:t>
        <a:bodyPr/>
        <a:lstStyle/>
        <a:p>
          <a:endParaRPr lang="en-IN"/>
        </a:p>
      </dgm:t>
    </dgm:pt>
    <dgm:pt modelId="{2F170E76-BB0E-4FFF-926D-10615972E1D2}" type="pres">
      <dgm:prSet presAssocID="{DA631DBB-BD01-4D3E-843D-41E68E97A55C}" presName="linearFlow" presStyleCnt="0">
        <dgm:presLayoutVars>
          <dgm:dir/>
          <dgm:animLvl val="lvl"/>
          <dgm:resizeHandles val="exact"/>
        </dgm:presLayoutVars>
      </dgm:prSet>
      <dgm:spPr/>
    </dgm:pt>
    <dgm:pt modelId="{E3E74187-BFB1-424A-B625-D72F347FCC1D}" type="pres">
      <dgm:prSet presAssocID="{AB3D1DD1-370A-4151-A406-FCDBECDDF3E3}" presName="composite" presStyleCnt="0"/>
      <dgm:spPr/>
    </dgm:pt>
    <dgm:pt modelId="{1EC8C09F-F95D-4196-87C0-00C5823EA6A2}" type="pres">
      <dgm:prSet presAssocID="{AB3D1DD1-370A-4151-A406-FCDBECDDF3E3}" presName="parentText" presStyleLbl="alignNode1" presStyleIdx="0" presStyleCnt="1">
        <dgm:presLayoutVars>
          <dgm:chMax val="1"/>
          <dgm:bulletEnabled val="1"/>
        </dgm:presLayoutVars>
      </dgm:prSet>
      <dgm:spPr/>
    </dgm:pt>
    <dgm:pt modelId="{EA48F2BF-18B4-472C-948A-C1652D28039D}" type="pres">
      <dgm:prSet presAssocID="{AB3D1DD1-370A-4151-A406-FCDBECDDF3E3}" presName="descendantText" presStyleLbl="alignAcc1" presStyleIdx="0" presStyleCnt="1">
        <dgm:presLayoutVars>
          <dgm:bulletEnabled val="1"/>
        </dgm:presLayoutVars>
      </dgm:prSet>
      <dgm:spPr/>
    </dgm:pt>
  </dgm:ptLst>
  <dgm:cxnLst>
    <dgm:cxn modelId="{F5E8FD3A-5126-4B36-862E-254F3B568652}" type="presOf" srcId="{AB3D1DD1-370A-4151-A406-FCDBECDDF3E3}" destId="{1EC8C09F-F95D-4196-87C0-00C5823EA6A2}" srcOrd="0" destOrd="0" presId="urn:microsoft.com/office/officeart/2005/8/layout/chevron2"/>
    <dgm:cxn modelId="{BB6C483E-ED70-4E3D-A666-349743562EBC}" type="presOf" srcId="{DA631DBB-BD01-4D3E-843D-41E68E97A55C}" destId="{2F170E76-BB0E-4FFF-926D-10615972E1D2}" srcOrd="0" destOrd="0" presId="urn:microsoft.com/office/officeart/2005/8/layout/chevron2"/>
    <dgm:cxn modelId="{B199D65F-D131-4165-B857-4C1FC8F92ED0}" srcId="{AB3D1DD1-370A-4151-A406-FCDBECDDF3E3}" destId="{797FED25-614E-4B77-8FE1-4627CA3F9DDB}" srcOrd="1" destOrd="0" parTransId="{224B6F47-84D6-4520-88EF-CAD570943A58}" sibTransId="{148702C4-D967-4F05-95D9-C7BB4B510960}"/>
    <dgm:cxn modelId="{8B9D214C-9B85-4B91-A603-1BAA66BB2C3E}" srcId="{DA631DBB-BD01-4D3E-843D-41E68E97A55C}" destId="{AB3D1DD1-370A-4151-A406-FCDBECDDF3E3}" srcOrd="0" destOrd="0" parTransId="{0B6C5E81-65C6-4C3E-91DF-4F8E10A17383}" sibTransId="{98E324D8-1029-4F9B-8257-BB8988168FB8}"/>
    <dgm:cxn modelId="{CDCC964C-4F60-4893-B24C-083CC7296E0F}" type="presOf" srcId="{1C0C7FFF-6990-4F5A-B2BF-02F5D5C9616B}" destId="{EA48F2BF-18B4-472C-948A-C1652D28039D}" srcOrd="0" destOrd="0" presId="urn:microsoft.com/office/officeart/2005/8/layout/chevron2"/>
    <dgm:cxn modelId="{00EE254E-814A-4F01-A6DE-EB21BD8AD979}" type="presOf" srcId="{797FED25-614E-4B77-8FE1-4627CA3F9DDB}" destId="{EA48F2BF-18B4-472C-948A-C1652D28039D}" srcOrd="0" destOrd="1" presId="urn:microsoft.com/office/officeart/2005/8/layout/chevron2"/>
    <dgm:cxn modelId="{E5B7997E-69C7-46B7-BD50-C33641CE9DD8}" srcId="{AB3D1DD1-370A-4151-A406-FCDBECDDF3E3}" destId="{1C0C7FFF-6990-4F5A-B2BF-02F5D5C9616B}" srcOrd="0" destOrd="0" parTransId="{DBE2E533-2B7D-4566-A18F-3A21EC170241}" sibTransId="{2F2A0540-0007-480E-9F00-43487CAFF409}"/>
    <dgm:cxn modelId="{E7835FAD-B4AD-4327-8BC8-85C52D35D9C9}" type="presOf" srcId="{948F8D9B-85D8-4A79-AEEA-397CF58EC183}" destId="{EA48F2BF-18B4-472C-948A-C1652D28039D}" srcOrd="0" destOrd="2" presId="urn:microsoft.com/office/officeart/2005/8/layout/chevron2"/>
    <dgm:cxn modelId="{F248E6D1-A981-47ED-836C-562B0AC735FE}" srcId="{AB3D1DD1-370A-4151-A406-FCDBECDDF3E3}" destId="{948F8D9B-85D8-4A79-AEEA-397CF58EC183}" srcOrd="2" destOrd="0" parTransId="{243D875F-53C0-4EED-9F79-8AA81558DC7A}" sibTransId="{821424AD-7A2D-486E-A4CA-2796D36318F3}"/>
    <dgm:cxn modelId="{8A7ED3C5-637D-4B94-9AFB-D5F8D3707FDF}" type="presParOf" srcId="{2F170E76-BB0E-4FFF-926D-10615972E1D2}" destId="{E3E74187-BFB1-424A-B625-D72F347FCC1D}" srcOrd="0" destOrd="0" presId="urn:microsoft.com/office/officeart/2005/8/layout/chevron2"/>
    <dgm:cxn modelId="{8C4C4CEC-09EA-465D-82BA-BC00727AE5A4}" type="presParOf" srcId="{E3E74187-BFB1-424A-B625-D72F347FCC1D}" destId="{1EC8C09F-F95D-4196-87C0-00C5823EA6A2}" srcOrd="0" destOrd="0" presId="urn:microsoft.com/office/officeart/2005/8/layout/chevron2"/>
    <dgm:cxn modelId="{7E93464C-D138-46A8-9175-C54EA1A5EB64}" type="presParOf" srcId="{E3E74187-BFB1-424A-B625-D72F347FCC1D}" destId="{EA48F2BF-18B4-472C-948A-C1652D28039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147786D-74BA-4CFC-B7FF-D7BBB8C01F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2758DBE-B240-4468-8188-21CF24F891CA}">
      <dgm:prSet phldrT="[Text]"/>
      <dgm:spPr/>
      <dgm:t>
        <a:bodyPr/>
        <a:lstStyle/>
        <a:p>
          <a:r>
            <a:rPr lang="en-US"/>
            <a:t>The Earth Observing System is a constellation of NASA satellites that gathers data for the U.S. Global Change Research Program and other scientific communities worldwide.</a:t>
          </a:r>
          <a:endParaRPr lang="en-IN"/>
        </a:p>
      </dgm:t>
    </dgm:pt>
    <dgm:pt modelId="{D09B145B-B59D-4F45-8495-7DAEB732FD0B}" type="parTrans" cxnId="{77E2C343-3F77-4803-BDA2-1F0E7286BF1D}">
      <dgm:prSet/>
      <dgm:spPr/>
      <dgm:t>
        <a:bodyPr/>
        <a:lstStyle/>
        <a:p>
          <a:endParaRPr lang="en-IN"/>
        </a:p>
      </dgm:t>
    </dgm:pt>
    <dgm:pt modelId="{4CA3B0F2-FA91-417A-BBDE-411F8F6CE88E}" type="sibTrans" cxnId="{77E2C343-3F77-4803-BDA2-1F0E7286BF1D}">
      <dgm:prSet/>
      <dgm:spPr/>
      <dgm:t>
        <a:bodyPr/>
        <a:lstStyle/>
        <a:p>
          <a:endParaRPr lang="en-IN"/>
        </a:p>
      </dgm:t>
    </dgm:pt>
    <dgm:pt modelId="{5F402700-B87C-49E5-A1ED-FA8C4D0C42DA}">
      <dgm:prSet/>
      <dgm:spPr/>
      <dgm:t>
        <a:bodyPr/>
        <a:lstStyle/>
        <a:p>
          <a:r>
            <a:rPr lang="en-US"/>
            <a:t>The Earth Observing System Data Information System (EOSDIS) Core System (ECS) collects data from various satellite downlink stations for further processing. </a:t>
          </a:r>
          <a:endParaRPr lang="en-US" dirty="0"/>
        </a:p>
      </dgm:t>
    </dgm:pt>
    <dgm:pt modelId="{6E9C2AFA-7AA9-4FB9-9DC0-B74443CA3CDE}" type="parTrans" cxnId="{7306DFA9-E3B9-498D-ABFF-11F19CF9133F}">
      <dgm:prSet/>
      <dgm:spPr/>
      <dgm:t>
        <a:bodyPr/>
        <a:lstStyle/>
        <a:p>
          <a:endParaRPr lang="en-IN"/>
        </a:p>
      </dgm:t>
    </dgm:pt>
    <dgm:pt modelId="{E2597BD4-7ABB-48A2-9112-1384F0F894CD}" type="sibTrans" cxnId="{7306DFA9-E3B9-498D-ABFF-11F19CF9133F}">
      <dgm:prSet/>
      <dgm:spPr/>
      <dgm:t>
        <a:bodyPr/>
        <a:lstStyle/>
        <a:p>
          <a:endParaRPr lang="en-IN"/>
        </a:p>
      </dgm:t>
    </dgm:pt>
    <dgm:pt modelId="{1D84F409-C515-4B50-9439-F8609ECFF20B}">
      <dgm:prSet/>
      <dgm:spPr/>
      <dgm:t>
        <a:bodyPr/>
        <a:lstStyle/>
        <a:p>
          <a:r>
            <a:rPr lang="en-US"/>
            <a:t>ECS’s mission is to process the data into higher-form information and make it available to scientists in searchable form. The goal is to provide both a common way to store (and hence process) data and a public mechanism to introduce new data formats and processing algorithms, thus making the information widely available.</a:t>
          </a:r>
          <a:endParaRPr lang="en-US" dirty="0"/>
        </a:p>
      </dgm:t>
    </dgm:pt>
    <dgm:pt modelId="{EB43D2ED-437E-4A8A-ABF0-27CC5EE8E7C1}" type="parTrans" cxnId="{39834D3D-90C5-42F6-BA43-1A6AE47EA232}">
      <dgm:prSet/>
      <dgm:spPr/>
      <dgm:t>
        <a:bodyPr/>
        <a:lstStyle/>
        <a:p>
          <a:endParaRPr lang="en-IN"/>
        </a:p>
      </dgm:t>
    </dgm:pt>
    <dgm:pt modelId="{C86E9BC8-B00A-4F0A-AD06-A4071C7D5BD8}" type="sibTrans" cxnId="{39834D3D-90C5-42F6-BA43-1A6AE47EA232}">
      <dgm:prSet/>
      <dgm:spPr/>
      <dgm:t>
        <a:bodyPr/>
        <a:lstStyle/>
        <a:p>
          <a:endParaRPr lang="en-IN"/>
        </a:p>
      </dgm:t>
    </dgm:pt>
    <dgm:pt modelId="{1C1CF279-7004-400D-9292-059B9E3CF3A3}" type="pres">
      <dgm:prSet presAssocID="{2147786D-74BA-4CFC-B7FF-D7BBB8C01F34}" presName="linear" presStyleCnt="0">
        <dgm:presLayoutVars>
          <dgm:animLvl val="lvl"/>
          <dgm:resizeHandles val="exact"/>
        </dgm:presLayoutVars>
      </dgm:prSet>
      <dgm:spPr/>
    </dgm:pt>
    <dgm:pt modelId="{FE7D62AF-2818-47B4-9C0B-8C0E5F518E08}" type="pres">
      <dgm:prSet presAssocID="{D2758DBE-B240-4468-8188-21CF24F891CA}" presName="parentText" presStyleLbl="node1" presStyleIdx="0" presStyleCnt="3">
        <dgm:presLayoutVars>
          <dgm:chMax val="0"/>
          <dgm:bulletEnabled val="1"/>
        </dgm:presLayoutVars>
      </dgm:prSet>
      <dgm:spPr/>
    </dgm:pt>
    <dgm:pt modelId="{E3DBF6B9-8747-4264-8BB0-289F1A13755A}" type="pres">
      <dgm:prSet presAssocID="{4CA3B0F2-FA91-417A-BBDE-411F8F6CE88E}" presName="spacer" presStyleCnt="0"/>
      <dgm:spPr/>
    </dgm:pt>
    <dgm:pt modelId="{959337D8-5FBF-4380-ABD8-2400205300FB}" type="pres">
      <dgm:prSet presAssocID="{5F402700-B87C-49E5-A1ED-FA8C4D0C42DA}" presName="parentText" presStyleLbl="node1" presStyleIdx="1" presStyleCnt="3">
        <dgm:presLayoutVars>
          <dgm:chMax val="0"/>
          <dgm:bulletEnabled val="1"/>
        </dgm:presLayoutVars>
      </dgm:prSet>
      <dgm:spPr/>
    </dgm:pt>
    <dgm:pt modelId="{B19111A5-409F-43E5-8E1D-20E27ECCADA7}" type="pres">
      <dgm:prSet presAssocID="{E2597BD4-7ABB-48A2-9112-1384F0F894CD}" presName="spacer" presStyleCnt="0"/>
      <dgm:spPr/>
    </dgm:pt>
    <dgm:pt modelId="{7C57950D-575B-4783-BF1E-1C0A353DF879}" type="pres">
      <dgm:prSet presAssocID="{1D84F409-C515-4B50-9439-F8609ECFF20B}" presName="parentText" presStyleLbl="node1" presStyleIdx="2" presStyleCnt="3">
        <dgm:presLayoutVars>
          <dgm:chMax val="0"/>
          <dgm:bulletEnabled val="1"/>
        </dgm:presLayoutVars>
      </dgm:prSet>
      <dgm:spPr/>
    </dgm:pt>
  </dgm:ptLst>
  <dgm:cxnLst>
    <dgm:cxn modelId="{233D4610-63D1-4B20-AF2A-7A7FDAF26272}" type="presOf" srcId="{5F402700-B87C-49E5-A1ED-FA8C4D0C42DA}" destId="{959337D8-5FBF-4380-ABD8-2400205300FB}" srcOrd="0" destOrd="0" presId="urn:microsoft.com/office/officeart/2005/8/layout/vList2"/>
    <dgm:cxn modelId="{5780CB39-CA94-446F-B059-F917AF3C6324}" type="presOf" srcId="{2147786D-74BA-4CFC-B7FF-D7BBB8C01F34}" destId="{1C1CF279-7004-400D-9292-059B9E3CF3A3}" srcOrd="0" destOrd="0" presId="urn:microsoft.com/office/officeart/2005/8/layout/vList2"/>
    <dgm:cxn modelId="{39834D3D-90C5-42F6-BA43-1A6AE47EA232}" srcId="{2147786D-74BA-4CFC-B7FF-D7BBB8C01F34}" destId="{1D84F409-C515-4B50-9439-F8609ECFF20B}" srcOrd="2" destOrd="0" parTransId="{EB43D2ED-437E-4A8A-ABF0-27CC5EE8E7C1}" sibTransId="{C86E9BC8-B00A-4F0A-AD06-A4071C7D5BD8}"/>
    <dgm:cxn modelId="{77E2C343-3F77-4803-BDA2-1F0E7286BF1D}" srcId="{2147786D-74BA-4CFC-B7FF-D7BBB8C01F34}" destId="{D2758DBE-B240-4468-8188-21CF24F891CA}" srcOrd="0" destOrd="0" parTransId="{D09B145B-B59D-4F45-8495-7DAEB732FD0B}" sibTransId="{4CA3B0F2-FA91-417A-BBDE-411F8F6CE88E}"/>
    <dgm:cxn modelId="{7306DFA9-E3B9-498D-ABFF-11F19CF9133F}" srcId="{2147786D-74BA-4CFC-B7FF-D7BBB8C01F34}" destId="{5F402700-B87C-49E5-A1ED-FA8C4D0C42DA}" srcOrd="1" destOrd="0" parTransId="{6E9C2AFA-7AA9-4FB9-9DC0-B74443CA3CDE}" sibTransId="{E2597BD4-7ABB-48A2-9112-1384F0F894CD}"/>
    <dgm:cxn modelId="{C05CE7B6-F070-4128-BBAF-DA2808BC8D3C}" type="presOf" srcId="{1D84F409-C515-4B50-9439-F8609ECFF20B}" destId="{7C57950D-575B-4783-BF1E-1C0A353DF879}" srcOrd="0" destOrd="0" presId="urn:microsoft.com/office/officeart/2005/8/layout/vList2"/>
    <dgm:cxn modelId="{AD560CD3-4EC7-4330-A867-577FA4BE3774}" type="presOf" srcId="{D2758DBE-B240-4468-8188-21CF24F891CA}" destId="{FE7D62AF-2818-47B4-9C0B-8C0E5F518E08}" srcOrd="0" destOrd="0" presId="urn:microsoft.com/office/officeart/2005/8/layout/vList2"/>
    <dgm:cxn modelId="{B836D585-29EF-4F78-8BCD-79E6AF39BC12}" type="presParOf" srcId="{1C1CF279-7004-400D-9292-059B9E3CF3A3}" destId="{FE7D62AF-2818-47B4-9C0B-8C0E5F518E08}" srcOrd="0" destOrd="0" presId="urn:microsoft.com/office/officeart/2005/8/layout/vList2"/>
    <dgm:cxn modelId="{05FD0501-07E1-46E9-8FA6-457592D90D9C}" type="presParOf" srcId="{1C1CF279-7004-400D-9292-059B9E3CF3A3}" destId="{E3DBF6B9-8747-4264-8BB0-289F1A13755A}" srcOrd="1" destOrd="0" presId="urn:microsoft.com/office/officeart/2005/8/layout/vList2"/>
    <dgm:cxn modelId="{82E7B4AC-3EF8-4A8C-892D-0B732552CB2D}" type="presParOf" srcId="{1C1CF279-7004-400D-9292-059B9E3CF3A3}" destId="{959337D8-5FBF-4380-ABD8-2400205300FB}" srcOrd="2" destOrd="0" presId="urn:microsoft.com/office/officeart/2005/8/layout/vList2"/>
    <dgm:cxn modelId="{39F97C61-82D4-4BBB-A0E6-F37A9029B609}" type="presParOf" srcId="{1C1CF279-7004-400D-9292-059B9E3CF3A3}" destId="{B19111A5-409F-43E5-8E1D-20E27ECCADA7}" srcOrd="3" destOrd="0" presId="urn:microsoft.com/office/officeart/2005/8/layout/vList2"/>
    <dgm:cxn modelId="{70699A13-6AF2-4B75-86A1-AF83731F19D5}" type="presParOf" srcId="{1C1CF279-7004-400D-9292-059B9E3CF3A3}" destId="{7C57950D-575B-4783-BF1E-1C0A353DF87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CE894C8-1AC7-47EF-A4A3-DFB07C97C31A}" type="doc">
      <dgm:prSet loTypeId="urn:microsoft.com/office/officeart/2005/8/layout/default#10" loCatId="list" qsTypeId="urn:microsoft.com/office/officeart/2005/8/quickstyle/simple1" qsCatId="simple" csTypeId="urn:microsoft.com/office/officeart/2005/8/colors/accent1_2" csCatId="accent1" phldr="1"/>
      <dgm:spPr/>
      <dgm:t>
        <a:bodyPr/>
        <a:lstStyle/>
        <a:p>
          <a:endParaRPr lang="en-IN"/>
        </a:p>
      </dgm:t>
    </dgm:pt>
    <dgm:pt modelId="{CB64A189-A99F-4382-976F-4152A3F24684}">
      <dgm:prSet phldrT="[Text]"/>
      <dgm:spPr/>
      <dgm:t>
        <a:bodyPr/>
        <a:lstStyle/>
        <a:p>
          <a:r>
            <a:rPr lang="en-US"/>
            <a:t>The ECS processes an input stream of hundreds of gigabytes of raw environment-related data per day. The computation of 250 standard “products” results in thousands of gigabytes of information that is archived at eight data centers in the United States. The system has important performance and availability and modifiability requirements. </a:t>
          </a:r>
          <a:endParaRPr lang="en-IN"/>
        </a:p>
      </dgm:t>
    </dgm:pt>
    <dgm:pt modelId="{777A2C34-72D3-42D8-A1BE-357837A0CDE9}" type="parTrans" cxnId="{3E2C6F79-6794-45E9-ACA2-94A23C504B00}">
      <dgm:prSet/>
      <dgm:spPr/>
      <dgm:t>
        <a:bodyPr/>
        <a:lstStyle/>
        <a:p>
          <a:endParaRPr lang="en-IN"/>
        </a:p>
      </dgm:t>
    </dgm:pt>
    <dgm:pt modelId="{C7F762F7-2F88-41AC-9D49-698AFDA0208E}" type="sibTrans" cxnId="{3E2C6F79-6794-45E9-ACA2-94A23C504B00}">
      <dgm:prSet/>
      <dgm:spPr/>
      <dgm:t>
        <a:bodyPr/>
        <a:lstStyle/>
        <a:p>
          <a:endParaRPr lang="en-IN"/>
        </a:p>
      </dgm:t>
    </dgm:pt>
    <dgm:pt modelId="{C290FAF7-B607-49B0-9908-977F280B4B2D}">
      <dgm:prSet/>
      <dgm:spPr/>
      <dgm:t>
        <a:bodyPr/>
        <a:lstStyle/>
        <a:p>
          <a:r>
            <a:rPr lang="en-US"/>
            <a:t>The ECS project manager had a limited annual budget to maintain and enhance his current system. The manager used the CBAM to make a rational decision based on the economic criterion of return on investment.</a:t>
          </a:r>
          <a:endParaRPr lang="en-US" dirty="0"/>
        </a:p>
      </dgm:t>
    </dgm:pt>
    <dgm:pt modelId="{EB137929-FA23-4350-A432-F6C3FB3A7BAE}" type="parTrans" cxnId="{7434D7E6-62A0-4813-AC51-051F57C9D5D4}">
      <dgm:prSet/>
      <dgm:spPr/>
      <dgm:t>
        <a:bodyPr/>
        <a:lstStyle/>
        <a:p>
          <a:endParaRPr lang="en-IN"/>
        </a:p>
      </dgm:t>
    </dgm:pt>
    <dgm:pt modelId="{30134570-061C-4828-AB0D-49092003D9AF}" type="sibTrans" cxnId="{7434D7E6-62A0-4813-AC51-051F57C9D5D4}">
      <dgm:prSet/>
      <dgm:spPr/>
      <dgm:t>
        <a:bodyPr/>
        <a:lstStyle/>
        <a:p>
          <a:endParaRPr lang="en-IN"/>
        </a:p>
      </dgm:t>
    </dgm:pt>
    <dgm:pt modelId="{B125285F-541C-4448-A55C-A8E32F185414}" type="pres">
      <dgm:prSet presAssocID="{FCE894C8-1AC7-47EF-A4A3-DFB07C97C31A}" presName="diagram" presStyleCnt="0">
        <dgm:presLayoutVars>
          <dgm:dir/>
          <dgm:resizeHandles val="exact"/>
        </dgm:presLayoutVars>
      </dgm:prSet>
      <dgm:spPr/>
    </dgm:pt>
    <dgm:pt modelId="{96D15919-AADF-47E2-88D7-82AF2505D8FD}" type="pres">
      <dgm:prSet presAssocID="{CB64A189-A99F-4382-976F-4152A3F24684}" presName="node" presStyleLbl="node1" presStyleIdx="0" presStyleCnt="2">
        <dgm:presLayoutVars>
          <dgm:bulletEnabled val="1"/>
        </dgm:presLayoutVars>
      </dgm:prSet>
      <dgm:spPr/>
    </dgm:pt>
    <dgm:pt modelId="{F5956F2A-815C-4EE8-8266-94177DB0E77E}" type="pres">
      <dgm:prSet presAssocID="{C7F762F7-2F88-41AC-9D49-698AFDA0208E}" presName="sibTrans" presStyleCnt="0"/>
      <dgm:spPr/>
    </dgm:pt>
    <dgm:pt modelId="{E34F6B3A-6400-44CB-BB0A-3089A463734A}" type="pres">
      <dgm:prSet presAssocID="{C290FAF7-B607-49B0-9908-977F280B4B2D}" presName="node" presStyleLbl="node1" presStyleIdx="1" presStyleCnt="2">
        <dgm:presLayoutVars>
          <dgm:bulletEnabled val="1"/>
        </dgm:presLayoutVars>
      </dgm:prSet>
      <dgm:spPr/>
    </dgm:pt>
  </dgm:ptLst>
  <dgm:cxnLst>
    <dgm:cxn modelId="{9FC5E022-EB06-4933-B9D9-519BCE35EDB0}" type="presOf" srcId="{C290FAF7-B607-49B0-9908-977F280B4B2D}" destId="{E34F6B3A-6400-44CB-BB0A-3089A463734A}" srcOrd="0" destOrd="0" presId="urn:microsoft.com/office/officeart/2005/8/layout/default#10"/>
    <dgm:cxn modelId="{FF0A705C-8BA6-41C9-9AB1-56D6CB6193BE}" type="presOf" srcId="{FCE894C8-1AC7-47EF-A4A3-DFB07C97C31A}" destId="{B125285F-541C-4448-A55C-A8E32F185414}" srcOrd="0" destOrd="0" presId="urn:microsoft.com/office/officeart/2005/8/layout/default#10"/>
    <dgm:cxn modelId="{3E2C6F79-6794-45E9-ACA2-94A23C504B00}" srcId="{FCE894C8-1AC7-47EF-A4A3-DFB07C97C31A}" destId="{CB64A189-A99F-4382-976F-4152A3F24684}" srcOrd="0" destOrd="0" parTransId="{777A2C34-72D3-42D8-A1BE-357837A0CDE9}" sibTransId="{C7F762F7-2F88-41AC-9D49-698AFDA0208E}"/>
    <dgm:cxn modelId="{05923BDA-AF8A-49B6-8616-A747F80AEA34}" type="presOf" srcId="{CB64A189-A99F-4382-976F-4152A3F24684}" destId="{96D15919-AADF-47E2-88D7-82AF2505D8FD}" srcOrd="0" destOrd="0" presId="urn:microsoft.com/office/officeart/2005/8/layout/default#10"/>
    <dgm:cxn modelId="{7434D7E6-62A0-4813-AC51-051F57C9D5D4}" srcId="{FCE894C8-1AC7-47EF-A4A3-DFB07C97C31A}" destId="{C290FAF7-B607-49B0-9908-977F280B4B2D}" srcOrd="1" destOrd="0" parTransId="{EB137929-FA23-4350-A432-F6C3FB3A7BAE}" sibTransId="{30134570-061C-4828-AB0D-49092003D9AF}"/>
    <dgm:cxn modelId="{14AF319F-953B-433B-B854-E39353E92853}" type="presParOf" srcId="{B125285F-541C-4448-A55C-A8E32F185414}" destId="{96D15919-AADF-47E2-88D7-82AF2505D8FD}" srcOrd="0" destOrd="0" presId="urn:microsoft.com/office/officeart/2005/8/layout/default#10"/>
    <dgm:cxn modelId="{D719B477-28A0-4139-9DEA-E4287EC21362}" type="presParOf" srcId="{B125285F-541C-4448-A55C-A8E32F185414}" destId="{F5956F2A-815C-4EE8-8266-94177DB0E77E}" srcOrd="1" destOrd="0" presId="urn:microsoft.com/office/officeart/2005/8/layout/default#10"/>
    <dgm:cxn modelId="{BDB67D2A-8BD3-4C51-9C03-388DA02E3E33}" type="presParOf" srcId="{B125285F-541C-4448-A55C-A8E32F185414}" destId="{E34F6B3A-6400-44CB-BB0A-3089A463734A}" srcOrd="2" destOrd="0" presId="urn:microsoft.com/office/officeart/2005/8/layout/default#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D78977A-61B3-46ED-999A-5ED13A62623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E539BE0C-A16B-41EB-BD35-9B4A4C77DA09}">
      <dgm:prSet phldrT="[Text]" custT="1"/>
      <dgm:spPr/>
      <dgm:t>
        <a:bodyPr/>
        <a:lstStyle/>
        <a:p>
          <a:r>
            <a:rPr lang="en-IN" sz="1400" dirty="0"/>
            <a:t>1</a:t>
          </a:r>
        </a:p>
      </dgm:t>
    </dgm:pt>
    <dgm:pt modelId="{C29AE259-47E9-48F7-BE45-8CAC588E50A8}" type="parTrans" cxnId="{3246D081-8FE1-451A-BAB0-2EFF8EB882C0}">
      <dgm:prSet/>
      <dgm:spPr/>
      <dgm:t>
        <a:bodyPr/>
        <a:lstStyle/>
        <a:p>
          <a:endParaRPr lang="en-IN"/>
        </a:p>
      </dgm:t>
    </dgm:pt>
    <dgm:pt modelId="{BE4A6076-A91D-4716-A605-7DD12DD65E85}" type="sibTrans" cxnId="{3246D081-8FE1-451A-BAB0-2EFF8EB882C0}">
      <dgm:prSet/>
      <dgm:spPr/>
      <dgm:t>
        <a:bodyPr/>
        <a:lstStyle/>
        <a:p>
          <a:endParaRPr lang="en-IN"/>
        </a:p>
      </dgm:t>
    </dgm:pt>
    <dgm:pt modelId="{EF9219CC-86D8-4E13-8065-9B9D622BF121}">
      <dgm:prSet custT="1"/>
      <dgm:spPr/>
      <dgm:t>
        <a:bodyPr/>
        <a:lstStyle/>
        <a:p>
          <a:r>
            <a:rPr lang="en-US" sz="1400" dirty="0"/>
            <a:t>Reduce data distribution failures that result in hung distribution requests requiring manual intervention.</a:t>
          </a:r>
        </a:p>
      </dgm:t>
    </dgm:pt>
    <dgm:pt modelId="{A5BFF5A1-B6B8-456B-AAB6-DA6031BD058D}" type="parTrans" cxnId="{90E72071-2C74-4362-B2E5-36D5D18B5FD5}">
      <dgm:prSet/>
      <dgm:spPr/>
      <dgm:t>
        <a:bodyPr/>
        <a:lstStyle/>
        <a:p>
          <a:endParaRPr lang="en-IN"/>
        </a:p>
      </dgm:t>
    </dgm:pt>
    <dgm:pt modelId="{C6512D37-DFD8-4D31-AE40-A74EAE3968DB}" type="sibTrans" cxnId="{90E72071-2C74-4362-B2E5-36D5D18B5FD5}">
      <dgm:prSet/>
      <dgm:spPr/>
      <dgm:t>
        <a:bodyPr/>
        <a:lstStyle/>
        <a:p>
          <a:endParaRPr lang="en-IN"/>
        </a:p>
      </dgm:t>
    </dgm:pt>
    <dgm:pt modelId="{2812F5B4-2BEE-4DB3-A46A-81B904D70EA9}">
      <dgm:prSet custT="1"/>
      <dgm:spPr/>
      <dgm:t>
        <a:bodyPr/>
        <a:lstStyle/>
        <a:p>
          <a:r>
            <a:rPr lang="en-US" sz="1400" dirty="0"/>
            <a:t>Reduce data distribution failures that result in lost distribution requests.</a:t>
          </a:r>
        </a:p>
      </dgm:t>
    </dgm:pt>
    <dgm:pt modelId="{6932491B-3317-469C-B60C-4AC850EB999C}" type="parTrans" cxnId="{2806F36E-D99C-49F9-A4BA-09E20EDB75FF}">
      <dgm:prSet/>
      <dgm:spPr/>
      <dgm:t>
        <a:bodyPr/>
        <a:lstStyle/>
        <a:p>
          <a:endParaRPr lang="en-IN"/>
        </a:p>
      </dgm:t>
    </dgm:pt>
    <dgm:pt modelId="{7D05DB00-5E64-4E06-B94D-7D84782805FC}" type="sibTrans" cxnId="{2806F36E-D99C-49F9-A4BA-09E20EDB75FF}">
      <dgm:prSet/>
      <dgm:spPr/>
      <dgm:t>
        <a:bodyPr/>
        <a:lstStyle/>
        <a:p>
          <a:endParaRPr lang="en-IN"/>
        </a:p>
      </dgm:t>
    </dgm:pt>
    <dgm:pt modelId="{3F11EEEA-07D2-4114-AE6B-9F311B0F9E8A}">
      <dgm:prSet custT="1"/>
      <dgm:spPr/>
      <dgm:t>
        <a:bodyPr/>
        <a:lstStyle/>
        <a:p>
          <a:r>
            <a:rPr lang="en-US" sz="1400" dirty="0"/>
            <a:t>Reduce the number of orders that fail on the order submission process.</a:t>
          </a:r>
        </a:p>
      </dgm:t>
    </dgm:pt>
    <dgm:pt modelId="{594B8230-7CE9-4F7B-AFC0-E4C68E82B831}" type="parTrans" cxnId="{536A9163-0C63-46BC-9D1C-AC7805896AA0}">
      <dgm:prSet/>
      <dgm:spPr/>
      <dgm:t>
        <a:bodyPr/>
        <a:lstStyle/>
        <a:p>
          <a:endParaRPr lang="en-IN"/>
        </a:p>
      </dgm:t>
    </dgm:pt>
    <dgm:pt modelId="{37CA94C9-35F4-4B60-A300-1DB3FBD8DFB2}" type="sibTrans" cxnId="{536A9163-0C63-46BC-9D1C-AC7805896AA0}">
      <dgm:prSet/>
      <dgm:spPr/>
      <dgm:t>
        <a:bodyPr/>
        <a:lstStyle/>
        <a:p>
          <a:endParaRPr lang="en-IN"/>
        </a:p>
      </dgm:t>
    </dgm:pt>
    <dgm:pt modelId="{1FECAD57-C766-41FD-9861-85F5013CDF6C}">
      <dgm:prSet custT="1"/>
      <dgm:spPr/>
      <dgm:t>
        <a:bodyPr/>
        <a:lstStyle/>
        <a:p>
          <a:r>
            <a:rPr lang="en-US" sz="1400" dirty="0"/>
            <a:t>Reduce order failures that result in hung orders that require manual intervention.</a:t>
          </a:r>
        </a:p>
      </dgm:t>
    </dgm:pt>
    <dgm:pt modelId="{0084393C-34E1-4AE0-AE21-07DF669C985C}" type="parTrans" cxnId="{0C90D300-7A8F-45AF-87A6-C15806C11F50}">
      <dgm:prSet/>
      <dgm:spPr/>
      <dgm:t>
        <a:bodyPr/>
        <a:lstStyle/>
        <a:p>
          <a:endParaRPr lang="en-IN"/>
        </a:p>
      </dgm:t>
    </dgm:pt>
    <dgm:pt modelId="{BEA24F80-ED88-4625-BC24-F2462B7CFA40}" type="sibTrans" cxnId="{0C90D300-7A8F-45AF-87A6-C15806C11F50}">
      <dgm:prSet/>
      <dgm:spPr/>
      <dgm:t>
        <a:bodyPr/>
        <a:lstStyle/>
        <a:p>
          <a:endParaRPr lang="en-IN"/>
        </a:p>
      </dgm:t>
    </dgm:pt>
    <dgm:pt modelId="{0E1B2D7C-50C5-47B7-84C5-A3E4082E2517}">
      <dgm:prSet custT="1"/>
      <dgm:spPr/>
      <dgm:t>
        <a:bodyPr/>
        <a:lstStyle/>
        <a:p>
          <a:r>
            <a:rPr lang="en-US" sz="1400" dirty="0"/>
            <a:t>Reduce order failures that result in lost orders.</a:t>
          </a:r>
        </a:p>
      </dgm:t>
    </dgm:pt>
    <dgm:pt modelId="{C6A843C3-77A9-4858-BE95-214684FFCB74}" type="parTrans" cxnId="{1F2D7BBC-54F3-40C4-8AF8-74F1F7148213}">
      <dgm:prSet/>
      <dgm:spPr/>
      <dgm:t>
        <a:bodyPr/>
        <a:lstStyle/>
        <a:p>
          <a:endParaRPr lang="en-IN"/>
        </a:p>
      </dgm:t>
    </dgm:pt>
    <dgm:pt modelId="{C0112445-BDB9-45D1-9182-A64DFF6F18E5}" type="sibTrans" cxnId="{1F2D7BBC-54F3-40C4-8AF8-74F1F7148213}">
      <dgm:prSet/>
      <dgm:spPr/>
      <dgm:t>
        <a:bodyPr/>
        <a:lstStyle/>
        <a:p>
          <a:endParaRPr lang="en-IN"/>
        </a:p>
      </dgm:t>
    </dgm:pt>
    <dgm:pt modelId="{146FD0FF-69B8-49A1-ABBC-D95ECD269F4F}">
      <dgm:prSet custT="1"/>
      <dgm:spPr/>
      <dgm:t>
        <a:bodyPr/>
        <a:lstStyle/>
        <a:p>
          <a:r>
            <a:rPr lang="en-US" sz="1400" dirty="0"/>
            <a:t>There is no good method of tracking </a:t>
          </a:r>
          <a:r>
            <a:rPr lang="en-US" sz="1400" dirty="0" err="1"/>
            <a:t>ECSGuest</a:t>
          </a:r>
          <a:r>
            <a:rPr lang="en-US" sz="1400" dirty="0"/>
            <a:t> failed/canceled orders without much manual intervention (e.g., spreadsheets).</a:t>
          </a:r>
        </a:p>
      </dgm:t>
    </dgm:pt>
    <dgm:pt modelId="{AE4E8B5C-9DD5-435C-AF1F-57F4B19CAC18}" type="parTrans" cxnId="{3C23E47F-007A-42EC-AD05-C026CD0058D6}">
      <dgm:prSet/>
      <dgm:spPr/>
      <dgm:t>
        <a:bodyPr/>
        <a:lstStyle/>
        <a:p>
          <a:endParaRPr lang="en-IN"/>
        </a:p>
      </dgm:t>
    </dgm:pt>
    <dgm:pt modelId="{A887DEC6-E397-453F-9876-A455D5BF636F}" type="sibTrans" cxnId="{3C23E47F-007A-42EC-AD05-C026CD0058D6}">
      <dgm:prSet/>
      <dgm:spPr/>
      <dgm:t>
        <a:bodyPr/>
        <a:lstStyle/>
        <a:p>
          <a:endParaRPr lang="en-IN"/>
        </a:p>
      </dgm:t>
    </dgm:pt>
    <dgm:pt modelId="{9FFDC60C-943B-488B-B76C-FE8B366225C8}">
      <dgm:prSet custT="1"/>
      <dgm:spPr/>
      <dgm:t>
        <a:bodyPr/>
        <a:lstStyle/>
        <a:p>
          <a:r>
            <a:rPr lang="en-US" sz="1400" dirty="0"/>
            <a:t>Users need more information on why their orders for data failed.</a:t>
          </a:r>
        </a:p>
      </dgm:t>
    </dgm:pt>
    <dgm:pt modelId="{E49DC0D0-E693-494A-8281-AAE15B769C96}" type="parTrans" cxnId="{AD7E73A4-D6D8-400E-990B-5C0382F4EBEF}">
      <dgm:prSet/>
      <dgm:spPr/>
      <dgm:t>
        <a:bodyPr/>
        <a:lstStyle/>
        <a:p>
          <a:endParaRPr lang="en-IN"/>
        </a:p>
      </dgm:t>
    </dgm:pt>
    <dgm:pt modelId="{887E11BD-7901-49DD-B208-717A6DE1AF89}" type="sibTrans" cxnId="{AD7E73A4-D6D8-400E-990B-5C0382F4EBEF}">
      <dgm:prSet/>
      <dgm:spPr/>
      <dgm:t>
        <a:bodyPr/>
        <a:lstStyle/>
        <a:p>
          <a:endParaRPr lang="en-IN"/>
        </a:p>
      </dgm:t>
    </dgm:pt>
    <dgm:pt modelId="{61FD47DC-1415-4487-80DB-4EE6037DBD61}">
      <dgm:prSet custT="1"/>
      <dgm:spPr/>
      <dgm:t>
        <a:bodyPr/>
        <a:lstStyle/>
        <a:p>
          <a:r>
            <a:rPr lang="en-US" sz="1400" dirty="0"/>
            <a:t>Because of limitations, there is a need to artificially limit the size and number of orders.</a:t>
          </a:r>
        </a:p>
      </dgm:t>
    </dgm:pt>
    <dgm:pt modelId="{A5D0E243-ACDC-44EF-A2AA-6789A71A10EF}" type="parTrans" cxnId="{84F6AC59-312E-4689-86B7-539CC9F1A815}">
      <dgm:prSet/>
      <dgm:spPr/>
      <dgm:t>
        <a:bodyPr/>
        <a:lstStyle/>
        <a:p>
          <a:endParaRPr lang="en-IN"/>
        </a:p>
      </dgm:t>
    </dgm:pt>
    <dgm:pt modelId="{6A9E3C91-AF58-40BB-A139-BAB653D9F3DA}" type="sibTrans" cxnId="{84F6AC59-312E-4689-86B7-539CC9F1A815}">
      <dgm:prSet/>
      <dgm:spPr/>
      <dgm:t>
        <a:bodyPr/>
        <a:lstStyle/>
        <a:p>
          <a:endParaRPr lang="en-IN"/>
        </a:p>
      </dgm:t>
    </dgm:pt>
    <dgm:pt modelId="{4286B1F2-EF98-4938-8C3E-AAC7D4889BD8}">
      <dgm:prSet custT="1"/>
      <dgm:spPr/>
      <dgm:t>
        <a:bodyPr/>
        <a:lstStyle/>
        <a:p>
          <a:r>
            <a:rPr lang="en-US" sz="1400" dirty="0"/>
            <a:t>Small orders result in too many notifications to users.</a:t>
          </a:r>
        </a:p>
      </dgm:t>
    </dgm:pt>
    <dgm:pt modelId="{300BC3A7-4C0E-4FF8-A3C6-04B5FD012F93}" type="parTrans" cxnId="{90471616-6AB5-4A83-AD24-243F7C9BFA26}">
      <dgm:prSet/>
      <dgm:spPr/>
      <dgm:t>
        <a:bodyPr/>
        <a:lstStyle/>
        <a:p>
          <a:endParaRPr lang="en-IN"/>
        </a:p>
      </dgm:t>
    </dgm:pt>
    <dgm:pt modelId="{CC90ACC4-41F8-4CDA-B04F-A34098F47270}" type="sibTrans" cxnId="{90471616-6AB5-4A83-AD24-243F7C9BFA26}">
      <dgm:prSet/>
      <dgm:spPr/>
      <dgm:t>
        <a:bodyPr/>
        <a:lstStyle/>
        <a:p>
          <a:endParaRPr lang="en-IN"/>
        </a:p>
      </dgm:t>
    </dgm:pt>
    <dgm:pt modelId="{FCEF2A9F-F33A-4237-BA07-5D6298CD8B38}">
      <dgm:prSet custT="1"/>
      <dgm:spPr/>
      <dgm:t>
        <a:bodyPr/>
        <a:lstStyle/>
        <a:p>
          <a:r>
            <a:rPr lang="en-US" sz="1400" dirty="0"/>
            <a:t>The system should process a 50-GB user request in one day, and a 1-TB user request in one week.</a:t>
          </a:r>
        </a:p>
      </dgm:t>
    </dgm:pt>
    <dgm:pt modelId="{032A0815-2F00-4514-8EF0-00C9D12F70E5}" type="parTrans" cxnId="{491F507B-797D-49F2-A1AE-044B9D12266F}">
      <dgm:prSet/>
      <dgm:spPr/>
      <dgm:t>
        <a:bodyPr/>
        <a:lstStyle/>
        <a:p>
          <a:endParaRPr lang="en-IN"/>
        </a:p>
      </dgm:t>
    </dgm:pt>
    <dgm:pt modelId="{FB6762B3-2063-452E-A155-EA4D9DACA322}" type="sibTrans" cxnId="{491F507B-797D-49F2-A1AE-044B9D12266F}">
      <dgm:prSet/>
      <dgm:spPr/>
      <dgm:t>
        <a:bodyPr/>
        <a:lstStyle/>
        <a:p>
          <a:endParaRPr lang="en-IN"/>
        </a:p>
      </dgm:t>
    </dgm:pt>
    <dgm:pt modelId="{3EE69A71-F815-4F08-938B-54DB050702B7}">
      <dgm:prSet custT="1"/>
      <dgm:spPr/>
      <dgm:t>
        <a:bodyPr/>
        <a:lstStyle/>
        <a:p>
          <a:r>
            <a:rPr lang="en-US" sz="1400" dirty="0"/>
            <a:t>2</a:t>
          </a:r>
        </a:p>
      </dgm:t>
    </dgm:pt>
    <dgm:pt modelId="{E3DEBC1C-BF72-4547-B338-0CF3E833D4D0}" type="parTrans" cxnId="{774857AC-D07D-4266-8A3A-CE6D5390E0C3}">
      <dgm:prSet/>
      <dgm:spPr/>
      <dgm:t>
        <a:bodyPr/>
        <a:lstStyle/>
        <a:p>
          <a:endParaRPr lang="en-IN"/>
        </a:p>
      </dgm:t>
    </dgm:pt>
    <dgm:pt modelId="{54F666C0-CBCF-4704-A54B-F0F1F38EBD7E}" type="sibTrans" cxnId="{774857AC-D07D-4266-8A3A-CE6D5390E0C3}">
      <dgm:prSet/>
      <dgm:spPr/>
      <dgm:t>
        <a:bodyPr/>
        <a:lstStyle/>
        <a:p>
          <a:endParaRPr lang="en-IN"/>
        </a:p>
      </dgm:t>
    </dgm:pt>
    <dgm:pt modelId="{511AA0C6-49C5-4D39-99D6-EF9B178D8AAF}">
      <dgm:prSet custT="1"/>
      <dgm:spPr/>
      <dgm:t>
        <a:bodyPr/>
        <a:lstStyle/>
        <a:p>
          <a:r>
            <a:rPr lang="en-US" sz="1400" dirty="0"/>
            <a:t>3</a:t>
          </a:r>
        </a:p>
      </dgm:t>
    </dgm:pt>
    <dgm:pt modelId="{DE17CD51-00F7-45EC-90B6-C812E070055F}" type="parTrans" cxnId="{862840BE-9241-4284-A34F-E4874C2C5246}">
      <dgm:prSet/>
      <dgm:spPr/>
      <dgm:t>
        <a:bodyPr/>
        <a:lstStyle/>
        <a:p>
          <a:endParaRPr lang="en-IN"/>
        </a:p>
      </dgm:t>
    </dgm:pt>
    <dgm:pt modelId="{9027D546-32CE-4F5B-8873-58DE3D34A251}" type="sibTrans" cxnId="{862840BE-9241-4284-A34F-E4874C2C5246}">
      <dgm:prSet/>
      <dgm:spPr/>
      <dgm:t>
        <a:bodyPr/>
        <a:lstStyle/>
        <a:p>
          <a:endParaRPr lang="en-IN"/>
        </a:p>
      </dgm:t>
    </dgm:pt>
    <dgm:pt modelId="{FD9EE790-D826-4068-A240-218625D57257}">
      <dgm:prSet custT="1"/>
      <dgm:spPr/>
      <dgm:t>
        <a:bodyPr/>
        <a:lstStyle/>
        <a:p>
          <a:r>
            <a:rPr lang="en-US" sz="1400" dirty="0"/>
            <a:t>4</a:t>
          </a:r>
        </a:p>
      </dgm:t>
    </dgm:pt>
    <dgm:pt modelId="{C8B79E60-DBF4-49B0-A6BD-1615A847EFCC}" type="parTrans" cxnId="{827AEA95-D854-4870-8061-3F94F14A1EDB}">
      <dgm:prSet/>
      <dgm:spPr/>
      <dgm:t>
        <a:bodyPr/>
        <a:lstStyle/>
        <a:p>
          <a:endParaRPr lang="en-IN"/>
        </a:p>
      </dgm:t>
    </dgm:pt>
    <dgm:pt modelId="{C9B3EAFB-68C9-45B4-B1CC-7223D9912C15}" type="sibTrans" cxnId="{827AEA95-D854-4870-8061-3F94F14A1EDB}">
      <dgm:prSet/>
      <dgm:spPr/>
      <dgm:t>
        <a:bodyPr/>
        <a:lstStyle/>
        <a:p>
          <a:endParaRPr lang="en-IN"/>
        </a:p>
      </dgm:t>
    </dgm:pt>
    <dgm:pt modelId="{1F3D473C-34AA-4E59-9900-0BED31D7635B}">
      <dgm:prSet custT="1"/>
      <dgm:spPr/>
      <dgm:t>
        <a:bodyPr/>
        <a:lstStyle/>
        <a:p>
          <a:r>
            <a:rPr lang="en-US" sz="1400" dirty="0"/>
            <a:t>5</a:t>
          </a:r>
        </a:p>
      </dgm:t>
    </dgm:pt>
    <dgm:pt modelId="{A7D656ED-A837-4E14-A7CF-A1124BEBFE74}" type="parTrans" cxnId="{82E3F671-0214-4F41-9C4C-00149985D060}">
      <dgm:prSet/>
      <dgm:spPr/>
      <dgm:t>
        <a:bodyPr/>
        <a:lstStyle/>
        <a:p>
          <a:endParaRPr lang="en-IN"/>
        </a:p>
      </dgm:t>
    </dgm:pt>
    <dgm:pt modelId="{AE850ED5-8296-4EF3-93D3-276778D5382C}" type="sibTrans" cxnId="{82E3F671-0214-4F41-9C4C-00149985D060}">
      <dgm:prSet/>
      <dgm:spPr/>
      <dgm:t>
        <a:bodyPr/>
        <a:lstStyle/>
        <a:p>
          <a:endParaRPr lang="en-IN"/>
        </a:p>
      </dgm:t>
    </dgm:pt>
    <dgm:pt modelId="{1EB81B5E-4C23-4680-842A-FCDD406F9BEF}">
      <dgm:prSet custT="1"/>
      <dgm:spPr/>
      <dgm:t>
        <a:bodyPr/>
        <a:lstStyle/>
        <a:p>
          <a:r>
            <a:rPr lang="en-US" sz="1400" dirty="0"/>
            <a:t>6</a:t>
          </a:r>
        </a:p>
      </dgm:t>
    </dgm:pt>
    <dgm:pt modelId="{1752F127-4BB3-4C59-B3A5-DFC1EDADFEB3}" type="parTrans" cxnId="{2C537E0E-A831-42A2-B6E2-6CC3A4134DC2}">
      <dgm:prSet/>
      <dgm:spPr/>
      <dgm:t>
        <a:bodyPr/>
        <a:lstStyle/>
        <a:p>
          <a:endParaRPr lang="en-IN"/>
        </a:p>
      </dgm:t>
    </dgm:pt>
    <dgm:pt modelId="{CF267746-5D67-4A47-9BC5-99EEE826190F}" type="sibTrans" cxnId="{2C537E0E-A831-42A2-B6E2-6CC3A4134DC2}">
      <dgm:prSet/>
      <dgm:spPr/>
      <dgm:t>
        <a:bodyPr/>
        <a:lstStyle/>
        <a:p>
          <a:endParaRPr lang="en-IN"/>
        </a:p>
      </dgm:t>
    </dgm:pt>
    <dgm:pt modelId="{CC051F80-8BF7-4251-92FF-D4DE0C8BE8A1}">
      <dgm:prSet custT="1"/>
      <dgm:spPr/>
      <dgm:t>
        <a:bodyPr/>
        <a:lstStyle/>
        <a:p>
          <a:r>
            <a:rPr lang="en-US" sz="1400" dirty="0"/>
            <a:t>7</a:t>
          </a:r>
        </a:p>
      </dgm:t>
    </dgm:pt>
    <dgm:pt modelId="{788A4DE6-EBB2-4FDB-992B-FB3AEC909A7D}" type="parTrans" cxnId="{0BDEB36E-6219-4268-9C4E-73110A8D2D94}">
      <dgm:prSet/>
      <dgm:spPr/>
      <dgm:t>
        <a:bodyPr/>
        <a:lstStyle/>
        <a:p>
          <a:endParaRPr lang="en-IN"/>
        </a:p>
      </dgm:t>
    </dgm:pt>
    <dgm:pt modelId="{1C93AEC1-CC80-4B6C-AE83-83E391110DDC}" type="sibTrans" cxnId="{0BDEB36E-6219-4268-9C4E-73110A8D2D94}">
      <dgm:prSet/>
      <dgm:spPr/>
      <dgm:t>
        <a:bodyPr/>
        <a:lstStyle/>
        <a:p>
          <a:endParaRPr lang="en-IN"/>
        </a:p>
      </dgm:t>
    </dgm:pt>
    <dgm:pt modelId="{DB3DBF88-0838-4F50-85A5-1855949E2FC8}">
      <dgm:prSet custT="1"/>
      <dgm:spPr/>
      <dgm:t>
        <a:bodyPr/>
        <a:lstStyle/>
        <a:p>
          <a:r>
            <a:rPr lang="en-US" sz="1400" dirty="0"/>
            <a:t>8</a:t>
          </a:r>
        </a:p>
      </dgm:t>
    </dgm:pt>
    <dgm:pt modelId="{286579CD-0A68-43B7-93C3-CFC746E4CEB3}" type="parTrans" cxnId="{386162EC-5D94-48CA-A09E-4933CD87215B}">
      <dgm:prSet/>
      <dgm:spPr/>
      <dgm:t>
        <a:bodyPr/>
        <a:lstStyle/>
        <a:p>
          <a:endParaRPr lang="en-IN"/>
        </a:p>
      </dgm:t>
    </dgm:pt>
    <dgm:pt modelId="{D02FEB78-8002-4C3B-83F1-F1C70403BD50}" type="sibTrans" cxnId="{386162EC-5D94-48CA-A09E-4933CD87215B}">
      <dgm:prSet/>
      <dgm:spPr/>
      <dgm:t>
        <a:bodyPr/>
        <a:lstStyle/>
        <a:p>
          <a:endParaRPr lang="en-IN"/>
        </a:p>
      </dgm:t>
    </dgm:pt>
    <dgm:pt modelId="{55795CB9-4878-4C02-947E-141E3D324F4E}">
      <dgm:prSet custT="1"/>
      <dgm:spPr/>
      <dgm:t>
        <a:bodyPr/>
        <a:lstStyle/>
        <a:p>
          <a:r>
            <a:rPr lang="en-US" sz="1400" dirty="0"/>
            <a:t>9</a:t>
          </a:r>
        </a:p>
      </dgm:t>
    </dgm:pt>
    <dgm:pt modelId="{CBB64953-CFA9-49F5-9AE7-C326A063F377}" type="parTrans" cxnId="{AECAB672-E791-4209-9847-EA777CE0DDB8}">
      <dgm:prSet/>
      <dgm:spPr/>
      <dgm:t>
        <a:bodyPr/>
        <a:lstStyle/>
        <a:p>
          <a:endParaRPr lang="en-IN"/>
        </a:p>
      </dgm:t>
    </dgm:pt>
    <dgm:pt modelId="{A1093BAE-DB46-4F8D-A6F6-F59C80F8DF1B}" type="sibTrans" cxnId="{AECAB672-E791-4209-9847-EA777CE0DDB8}">
      <dgm:prSet/>
      <dgm:spPr/>
      <dgm:t>
        <a:bodyPr/>
        <a:lstStyle/>
        <a:p>
          <a:endParaRPr lang="en-IN"/>
        </a:p>
      </dgm:t>
    </dgm:pt>
    <dgm:pt modelId="{2ED81274-C529-4290-BEB8-273FA5EEA896}">
      <dgm:prSet custT="1"/>
      <dgm:spPr/>
      <dgm:t>
        <a:bodyPr/>
        <a:lstStyle/>
        <a:p>
          <a:r>
            <a:rPr lang="en-US" sz="1400" dirty="0"/>
            <a:t>10</a:t>
          </a:r>
        </a:p>
      </dgm:t>
    </dgm:pt>
    <dgm:pt modelId="{79B80A0C-997C-4C0E-9A82-501F6F1ED78D}" type="parTrans" cxnId="{4B743BB4-B644-4018-AB78-F63E4274CD92}">
      <dgm:prSet/>
      <dgm:spPr/>
      <dgm:t>
        <a:bodyPr/>
        <a:lstStyle/>
        <a:p>
          <a:endParaRPr lang="en-IN"/>
        </a:p>
      </dgm:t>
    </dgm:pt>
    <dgm:pt modelId="{72C5BD20-86C3-4264-93BE-449698BA5B50}" type="sibTrans" cxnId="{4B743BB4-B644-4018-AB78-F63E4274CD92}">
      <dgm:prSet/>
      <dgm:spPr/>
      <dgm:t>
        <a:bodyPr/>
        <a:lstStyle/>
        <a:p>
          <a:endParaRPr lang="en-IN"/>
        </a:p>
      </dgm:t>
    </dgm:pt>
    <dgm:pt modelId="{7DE10F31-BE15-4C40-B7E0-F102774A5DCD}" type="pres">
      <dgm:prSet presAssocID="{BD78977A-61B3-46ED-999A-5ED13A626238}" presName="linearFlow" presStyleCnt="0">
        <dgm:presLayoutVars>
          <dgm:dir/>
          <dgm:animLvl val="lvl"/>
          <dgm:resizeHandles val="exact"/>
        </dgm:presLayoutVars>
      </dgm:prSet>
      <dgm:spPr/>
    </dgm:pt>
    <dgm:pt modelId="{ABF3C56F-C774-41C2-83FB-AC0926C18B14}" type="pres">
      <dgm:prSet presAssocID="{E539BE0C-A16B-41EB-BD35-9B4A4C77DA09}" presName="composite" presStyleCnt="0"/>
      <dgm:spPr/>
    </dgm:pt>
    <dgm:pt modelId="{A34E8B4B-8D24-4E14-8A60-8E3FC176830B}" type="pres">
      <dgm:prSet presAssocID="{E539BE0C-A16B-41EB-BD35-9B4A4C77DA09}" presName="parentText" presStyleLbl="alignNode1" presStyleIdx="0" presStyleCnt="10">
        <dgm:presLayoutVars>
          <dgm:chMax val="1"/>
          <dgm:bulletEnabled val="1"/>
        </dgm:presLayoutVars>
      </dgm:prSet>
      <dgm:spPr/>
    </dgm:pt>
    <dgm:pt modelId="{6A12AB14-6AB9-430D-92E9-48D428290CDA}" type="pres">
      <dgm:prSet presAssocID="{E539BE0C-A16B-41EB-BD35-9B4A4C77DA09}" presName="descendantText" presStyleLbl="alignAcc1" presStyleIdx="0" presStyleCnt="10" custScaleY="194314">
        <dgm:presLayoutVars>
          <dgm:bulletEnabled val="1"/>
        </dgm:presLayoutVars>
      </dgm:prSet>
      <dgm:spPr/>
    </dgm:pt>
    <dgm:pt modelId="{85C398A1-5743-484B-BB46-57EFBFDED115}" type="pres">
      <dgm:prSet presAssocID="{BE4A6076-A91D-4716-A605-7DD12DD65E85}" presName="sp" presStyleCnt="0"/>
      <dgm:spPr/>
    </dgm:pt>
    <dgm:pt modelId="{1E793686-1D2B-4A1D-A1F4-6F018DBB3EE1}" type="pres">
      <dgm:prSet presAssocID="{3EE69A71-F815-4F08-938B-54DB050702B7}" presName="composite" presStyleCnt="0"/>
      <dgm:spPr/>
    </dgm:pt>
    <dgm:pt modelId="{36BCE02C-1160-487F-ABC7-67D9E0B95AFB}" type="pres">
      <dgm:prSet presAssocID="{3EE69A71-F815-4F08-938B-54DB050702B7}" presName="parentText" presStyleLbl="alignNode1" presStyleIdx="1" presStyleCnt="10">
        <dgm:presLayoutVars>
          <dgm:chMax val="1"/>
          <dgm:bulletEnabled val="1"/>
        </dgm:presLayoutVars>
      </dgm:prSet>
      <dgm:spPr/>
    </dgm:pt>
    <dgm:pt modelId="{F513825E-F825-4F8C-AF48-A582CEE8D974}" type="pres">
      <dgm:prSet presAssocID="{3EE69A71-F815-4F08-938B-54DB050702B7}" presName="descendantText" presStyleLbl="alignAcc1" presStyleIdx="1" presStyleCnt="10">
        <dgm:presLayoutVars>
          <dgm:bulletEnabled val="1"/>
        </dgm:presLayoutVars>
      </dgm:prSet>
      <dgm:spPr/>
    </dgm:pt>
    <dgm:pt modelId="{7E4B06B6-784C-402F-92C1-1AE7C25AD598}" type="pres">
      <dgm:prSet presAssocID="{54F666C0-CBCF-4704-A54B-F0F1F38EBD7E}" presName="sp" presStyleCnt="0"/>
      <dgm:spPr/>
    </dgm:pt>
    <dgm:pt modelId="{449CC60A-11FA-48E7-89AC-379F02438716}" type="pres">
      <dgm:prSet presAssocID="{511AA0C6-49C5-4D39-99D6-EF9B178D8AAF}" presName="composite" presStyleCnt="0"/>
      <dgm:spPr/>
    </dgm:pt>
    <dgm:pt modelId="{F618F296-AA96-4EC5-B4CB-615B8695EC58}" type="pres">
      <dgm:prSet presAssocID="{511AA0C6-49C5-4D39-99D6-EF9B178D8AAF}" presName="parentText" presStyleLbl="alignNode1" presStyleIdx="2" presStyleCnt="10">
        <dgm:presLayoutVars>
          <dgm:chMax val="1"/>
          <dgm:bulletEnabled val="1"/>
        </dgm:presLayoutVars>
      </dgm:prSet>
      <dgm:spPr/>
    </dgm:pt>
    <dgm:pt modelId="{C1F27089-D6C8-4B9D-9037-824E3388230B}" type="pres">
      <dgm:prSet presAssocID="{511AA0C6-49C5-4D39-99D6-EF9B178D8AAF}" presName="descendantText" presStyleLbl="alignAcc1" presStyleIdx="2" presStyleCnt="10">
        <dgm:presLayoutVars>
          <dgm:bulletEnabled val="1"/>
        </dgm:presLayoutVars>
      </dgm:prSet>
      <dgm:spPr/>
    </dgm:pt>
    <dgm:pt modelId="{32A5EB40-6480-47FA-AA51-C4498E7A0A7F}" type="pres">
      <dgm:prSet presAssocID="{9027D546-32CE-4F5B-8873-58DE3D34A251}" presName="sp" presStyleCnt="0"/>
      <dgm:spPr/>
    </dgm:pt>
    <dgm:pt modelId="{9AAB8D9C-769E-4037-90E1-23CBC85654C7}" type="pres">
      <dgm:prSet presAssocID="{FD9EE790-D826-4068-A240-218625D57257}" presName="composite" presStyleCnt="0"/>
      <dgm:spPr/>
    </dgm:pt>
    <dgm:pt modelId="{E7995640-92F8-492E-9A87-71F6D719BD06}" type="pres">
      <dgm:prSet presAssocID="{FD9EE790-D826-4068-A240-218625D57257}" presName="parentText" presStyleLbl="alignNode1" presStyleIdx="3" presStyleCnt="10">
        <dgm:presLayoutVars>
          <dgm:chMax val="1"/>
          <dgm:bulletEnabled val="1"/>
        </dgm:presLayoutVars>
      </dgm:prSet>
      <dgm:spPr/>
    </dgm:pt>
    <dgm:pt modelId="{945C5C5B-ECBB-4132-9A4E-895D12D88AC3}" type="pres">
      <dgm:prSet presAssocID="{FD9EE790-D826-4068-A240-218625D57257}" presName="descendantText" presStyleLbl="alignAcc1" presStyleIdx="3" presStyleCnt="10">
        <dgm:presLayoutVars>
          <dgm:bulletEnabled val="1"/>
        </dgm:presLayoutVars>
      </dgm:prSet>
      <dgm:spPr/>
    </dgm:pt>
    <dgm:pt modelId="{CD67776F-A001-4E26-8B80-CB8166703022}" type="pres">
      <dgm:prSet presAssocID="{C9B3EAFB-68C9-45B4-B1CC-7223D9912C15}" presName="sp" presStyleCnt="0"/>
      <dgm:spPr/>
    </dgm:pt>
    <dgm:pt modelId="{BC380825-C1F7-4DB4-8ED8-7ADD0A48F7F7}" type="pres">
      <dgm:prSet presAssocID="{1F3D473C-34AA-4E59-9900-0BED31D7635B}" presName="composite" presStyleCnt="0"/>
      <dgm:spPr/>
    </dgm:pt>
    <dgm:pt modelId="{DC68995C-8513-45FF-B193-B6DEB13B4BFE}" type="pres">
      <dgm:prSet presAssocID="{1F3D473C-34AA-4E59-9900-0BED31D7635B}" presName="parentText" presStyleLbl="alignNode1" presStyleIdx="4" presStyleCnt="10">
        <dgm:presLayoutVars>
          <dgm:chMax val="1"/>
          <dgm:bulletEnabled val="1"/>
        </dgm:presLayoutVars>
      </dgm:prSet>
      <dgm:spPr/>
    </dgm:pt>
    <dgm:pt modelId="{38C660DD-EB3A-46D3-93F9-481886CB2015}" type="pres">
      <dgm:prSet presAssocID="{1F3D473C-34AA-4E59-9900-0BED31D7635B}" presName="descendantText" presStyleLbl="alignAcc1" presStyleIdx="4" presStyleCnt="10">
        <dgm:presLayoutVars>
          <dgm:bulletEnabled val="1"/>
        </dgm:presLayoutVars>
      </dgm:prSet>
      <dgm:spPr/>
    </dgm:pt>
    <dgm:pt modelId="{B373BA99-BA72-4320-BCD7-4592FF819B39}" type="pres">
      <dgm:prSet presAssocID="{AE850ED5-8296-4EF3-93D3-276778D5382C}" presName="sp" presStyleCnt="0"/>
      <dgm:spPr/>
    </dgm:pt>
    <dgm:pt modelId="{03C689C5-54EC-4871-B4AF-FE5326BBC3BB}" type="pres">
      <dgm:prSet presAssocID="{1EB81B5E-4C23-4680-842A-FCDD406F9BEF}" presName="composite" presStyleCnt="0"/>
      <dgm:spPr/>
    </dgm:pt>
    <dgm:pt modelId="{E2BAABD8-7E01-44D9-8818-F87EEEC40C0F}" type="pres">
      <dgm:prSet presAssocID="{1EB81B5E-4C23-4680-842A-FCDD406F9BEF}" presName="parentText" presStyleLbl="alignNode1" presStyleIdx="5" presStyleCnt="10">
        <dgm:presLayoutVars>
          <dgm:chMax val="1"/>
          <dgm:bulletEnabled val="1"/>
        </dgm:presLayoutVars>
      </dgm:prSet>
      <dgm:spPr/>
    </dgm:pt>
    <dgm:pt modelId="{77276ADF-CBB8-4D21-A5FC-0853909B5178}" type="pres">
      <dgm:prSet presAssocID="{1EB81B5E-4C23-4680-842A-FCDD406F9BEF}" presName="descendantText" presStyleLbl="alignAcc1" presStyleIdx="5" presStyleCnt="10">
        <dgm:presLayoutVars>
          <dgm:bulletEnabled val="1"/>
        </dgm:presLayoutVars>
      </dgm:prSet>
      <dgm:spPr/>
    </dgm:pt>
    <dgm:pt modelId="{06384CD8-A4E9-414F-ADF9-BE8B8382C507}" type="pres">
      <dgm:prSet presAssocID="{CF267746-5D67-4A47-9BC5-99EEE826190F}" presName="sp" presStyleCnt="0"/>
      <dgm:spPr/>
    </dgm:pt>
    <dgm:pt modelId="{41CF2984-78C1-4C62-96FD-543D199ED7C2}" type="pres">
      <dgm:prSet presAssocID="{CC051F80-8BF7-4251-92FF-D4DE0C8BE8A1}" presName="composite" presStyleCnt="0"/>
      <dgm:spPr/>
    </dgm:pt>
    <dgm:pt modelId="{74B82132-788B-4704-8607-B8E525D7DD29}" type="pres">
      <dgm:prSet presAssocID="{CC051F80-8BF7-4251-92FF-D4DE0C8BE8A1}" presName="parentText" presStyleLbl="alignNode1" presStyleIdx="6" presStyleCnt="10">
        <dgm:presLayoutVars>
          <dgm:chMax val="1"/>
          <dgm:bulletEnabled val="1"/>
        </dgm:presLayoutVars>
      </dgm:prSet>
      <dgm:spPr/>
    </dgm:pt>
    <dgm:pt modelId="{E9CADB5B-0A37-4024-A1BC-8090F5F00E65}" type="pres">
      <dgm:prSet presAssocID="{CC051F80-8BF7-4251-92FF-D4DE0C8BE8A1}" presName="descendantText" presStyleLbl="alignAcc1" presStyleIdx="6" presStyleCnt="10">
        <dgm:presLayoutVars>
          <dgm:bulletEnabled val="1"/>
        </dgm:presLayoutVars>
      </dgm:prSet>
      <dgm:spPr/>
    </dgm:pt>
    <dgm:pt modelId="{8FC111DD-CFBE-40BD-8CB5-42BD03BEA010}" type="pres">
      <dgm:prSet presAssocID="{1C93AEC1-CC80-4B6C-AE83-83E391110DDC}" presName="sp" presStyleCnt="0"/>
      <dgm:spPr/>
    </dgm:pt>
    <dgm:pt modelId="{189D28D9-E63B-4894-BAB5-5EE6EAA0CB9F}" type="pres">
      <dgm:prSet presAssocID="{DB3DBF88-0838-4F50-85A5-1855949E2FC8}" presName="composite" presStyleCnt="0"/>
      <dgm:spPr/>
    </dgm:pt>
    <dgm:pt modelId="{F0FFA9E4-6887-456E-AE52-7F6F3B3B4319}" type="pres">
      <dgm:prSet presAssocID="{DB3DBF88-0838-4F50-85A5-1855949E2FC8}" presName="parentText" presStyleLbl="alignNode1" presStyleIdx="7" presStyleCnt="10">
        <dgm:presLayoutVars>
          <dgm:chMax val="1"/>
          <dgm:bulletEnabled val="1"/>
        </dgm:presLayoutVars>
      </dgm:prSet>
      <dgm:spPr/>
    </dgm:pt>
    <dgm:pt modelId="{3BED803A-BA02-44F1-827D-7D6F6B0AEF7D}" type="pres">
      <dgm:prSet presAssocID="{DB3DBF88-0838-4F50-85A5-1855949E2FC8}" presName="descendantText" presStyleLbl="alignAcc1" presStyleIdx="7" presStyleCnt="10">
        <dgm:presLayoutVars>
          <dgm:bulletEnabled val="1"/>
        </dgm:presLayoutVars>
      </dgm:prSet>
      <dgm:spPr/>
    </dgm:pt>
    <dgm:pt modelId="{E2568429-0908-4830-B76E-04E2E76385AE}" type="pres">
      <dgm:prSet presAssocID="{D02FEB78-8002-4C3B-83F1-F1C70403BD50}" presName="sp" presStyleCnt="0"/>
      <dgm:spPr/>
    </dgm:pt>
    <dgm:pt modelId="{4E4273F6-40E8-4332-AADE-49ECE52B8D46}" type="pres">
      <dgm:prSet presAssocID="{55795CB9-4878-4C02-947E-141E3D324F4E}" presName="composite" presStyleCnt="0"/>
      <dgm:spPr/>
    </dgm:pt>
    <dgm:pt modelId="{68A869F8-1117-4A6C-9377-4BD2F9E7E831}" type="pres">
      <dgm:prSet presAssocID="{55795CB9-4878-4C02-947E-141E3D324F4E}" presName="parentText" presStyleLbl="alignNode1" presStyleIdx="8" presStyleCnt="10">
        <dgm:presLayoutVars>
          <dgm:chMax val="1"/>
          <dgm:bulletEnabled val="1"/>
        </dgm:presLayoutVars>
      </dgm:prSet>
      <dgm:spPr/>
    </dgm:pt>
    <dgm:pt modelId="{643B09C9-1987-44FC-B931-A0100F4F97FA}" type="pres">
      <dgm:prSet presAssocID="{55795CB9-4878-4C02-947E-141E3D324F4E}" presName="descendantText" presStyleLbl="alignAcc1" presStyleIdx="8" presStyleCnt="10">
        <dgm:presLayoutVars>
          <dgm:bulletEnabled val="1"/>
        </dgm:presLayoutVars>
      </dgm:prSet>
      <dgm:spPr/>
    </dgm:pt>
    <dgm:pt modelId="{FFF8755C-F34B-46E2-8BBF-289D78277DA3}" type="pres">
      <dgm:prSet presAssocID="{A1093BAE-DB46-4F8D-A6F6-F59C80F8DF1B}" presName="sp" presStyleCnt="0"/>
      <dgm:spPr/>
    </dgm:pt>
    <dgm:pt modelId="{C5E6509D-69EC-4A3A-A751-34AC0F7B11B7}" type="pres">
      <dgm:prSet presAssocID="{2ED81274-C529-4290-BEB8-273FA5EEA896}" presName="composite" presStyleCnt="0"/>
      <dgm:spPr/>
    </dgm:pt>
    <dgm:pt modelId="{7CB753A5-A9B7-4DA8-ACD6-7072798C91D3}" type="pres">
      <dgm:prSet presAssocID="{2ED81274-C529-4290-BEB8-273FA5EEA896}" presName="parentText" presStyleLbl="alignNode1" presStyleIdx="9" presStyleCnt="10">
        <dgm:presLayoutVars>
          <dgm:chMax val="1"/>
          <dgm:bulletEnabled val="1"/>
        </dgm:presLayoutVars>
      </dgm:prSet>
      <dgm:spPr/>
    </dgm:pt>
    <dgm:pt modelId="{F40C6A94-D825-4167-BAD6-C142304BFE30}" type="pres">
      <dgm:prSet presAssocID="{2ED81274-C529-4290-BEB8-273FA5EEA896}" presName="descendantText" presStyleLbl="alignAcc1" presStyleIdx="9" presStyleCnt="10">
        <dgm:presLayoutVars>
          <dgm:bulletEnabled val="1"/>
        </dgm:presLayoutVars>
      </dgm:prSet>
      <dgm:spPr/>
    </dgm:pt>
  </dgm:ptLst>
  <dgm:cxnLst>
    <dgm:cxn modelId="{0C90D300-7A8F-45AF-87A6-C15806C11F50}" srcId="{FD9EE790-D826-4068-A240-218625D57257}" destId="{1FECAD57-C766-41FD-9861-85F5013CDF6C}" srcOrd="0" destOrd="0" parTransId="{0084393C-34E1-4AE0-AE21-07DF669C985C}" sibTransId="{BEA24F80-ED88-4625-BC24-F2462B7CFA40}"/>
    <dgm:cxn modelId="{2C537E0E-A831-42A2-B6E2-6CC3A4134DC2}" srcId="{BD78977A-61B3-46ED-999A-5ED13A626238}" destId="{1EB81B5E-4C23-4680-842A-FCDD406F9BEF}" srcOrd="5" destOrd="0" parTransId="{1752F127-4BB3-4C59-B3A5-DFC1EDADFEB3}" sibTransId="{CF267746-5D67-4A47-9BC5-99EEE826190F}"/>
    <dgm:cxn modelId="{90471616-6AB5-4A83-AD24-243F7C9BFA26}" srcId="{55795CB9-4878-4C02-947E-141E3D324F4E}" destId="{4286B1F2-EF98-4938-8C3E-AAC7D4889BD8}" srcOrd="0" destOrd="0" parTransId="{300BC3A7-4C0E-4FF8-A3C6-04B5FD012F93}" sibTransId="{CC90ACC4-41F8-4CDA-B04F-A34098F47270}"/>
    <dgm:cxn modelId="{1721551C-55C2-4126-B95E-7043E8762DFF}" type="presOf" srcId="{EF9219CC-86D8-4E13-8065-9B9D622BF121}" destId="{6A12AB14-6AB9-430D-92E9-48D428290CDA}" srcOrd="0" destOrd="0" presId="urn:microsoft.com/office/officeart/2005/8/layout/chevron2"/>
    <dgm:cxn modelId="{8DE87624-42A9-49B3-8441-98CCB8017956}" type="presOf" srcId="{2ED81274-C529-4290-BEB8-273FA5EEA896}" destId="{7CB753A5-A9B7-4DA8-ACD6-7072798C91D3}" srcOrd="0" destOrd="0" presId="urn:microsoft.com/office/officeart/2005/8/layout/chevron2"/>
    <dgm:cxn modelId="{9DCBDF26-1A31-4B8D-B0AB-42DFBBE1C0F1}" type="presOf" srcId="{511AA0C6-49C5-4D39-99D6-EF9B178D8AAF}" destId="{F618F296-AA96-4EC5-B4CB-615B8695EC58}" srcOrd="0" destOrd="0" presId="urn:microsoft.com/office/officeart/2005/8/layout/chevron2"/>
    <dgm:cxn modelId="{0ACB842B-6109-48B5-A014-B835B2DD1763}" type="presOf" srcId="{DB3DBF88-0838-4F50-85A5-1855949E2FC8}" destId="{F0FFA9E4-6887-456E-AE52-7F6F3B3B4319}" srcOrd="0" destOrd="0" presId="urn:microsoft.com/office/officeart/2005/8/layout/chevron2"/>
    <dgm:cxn modelId="{3F01362C-91F2-4EB7-BB40-01DA1A816A6A}" type="presOf" srcId="{1F3D473C-34AA-4E59-9900-0BED31D7635B}" destId="{DC68995C-8513-45FF-B193-B6DEB13B4BFE}" srcOrd="0" destOrd="0" presId="urn:microsoft.com/office/officeart/2005/8/layout/chevron2"/>
    <dgm:cxn modelId="{C7F6E73E-B356-4E6F-9A6A-3173DFB5A058}" type="presOf" srcId="{1EB81B5E-4C23-4680-842A-FCDD406F9BEF}" destId="{E2BAABD8-7E01-44D9-8818-F87EEEC40C0F}" srcOrd="0" destOrd="0" presId="urn:microsoft.com/office/officeart/2005/8/layout/chevron2"/>
    <dgm:cxn modelId="{7C090560-0DE4-462E-9241-7FB2CB803342}" type="presOf" srcId="{3EE69A71-F815-4F08-938B-54DB050702B7}" destId="{36BCE02C-1160-487F-ABC7-67D9E0B95AFB}" srcOrd="0" destOrd="0" presId="urn:microsoft.com/office/officeart/2005/8/layout/chevron2"/>
    <dgm:cxn modelId="{536A9163-0C63-46BC-9D1C-AC7805896AA0}" srcId="{511AA0C6-49C5-4D39-99D6-EF9B178D8AAF}" destId="{3F11EEEA-07D2-4114-AE6B-9F311B0F9E8A}" srcOrd="0" destOrd="0" parTransId="{594B8230-7CE9-4F7B-AFC0-E4C68E82B831}" sibTransId="{37CA94C9-35F4-4B60-A300-1DB3FBD8DFB2}"/>
    <dgm:cxn modelId="{9723AA6D-489F-4439-88B6-8A5BD03D9972}" type="presOf" srcId="{CC051F80-8BF7-4251-92FF-D4DE0C8BE8A1}" destId="{74B82132-788B-4704-8607-B8E525D7DD29}" srcOrd="0" destOrd="0" presId="urn:microsoft.com/office/officeart/2005/8/layout/chevron2"/>
    <dgm:cxn modelId="{1E98036E-938A-480D-BFC2-9A332FA6201F}" type="presOf" srcId="{2812F5B4-2BEE-4DB3-A46A-81B904D70EA9}" destId="{F513825E-F825-4F8C-AF48-A582CEE8D974}" srcOrd="0" destOrd="0" presId="urn:microsoft.com/office/officeart/2005/8/layout/chevron2"/>
    <dgm:cxn modelId="{0BDEB36E-6219-4268-9C4E-73110A8D2D94}" srcId="{BD78977A-61B3-46ED-999A-5ED13A626238}" destId="{CC051F80-8BF7-4251-92FF-D4DE0C8BE8A1}" srcOrd="6" destOrd="0" parTransId="{788A4DE6-EBB2-4FDB-992B-FB3AEC909A7D}" sibTransId="{1C93AEC1-CC80-4B6C-AE83-83E391110DDC}"/>
    <dgm:cxn modelId="{2806F36E-D99C-49F9-A4BA-09E20EDB75FF}" srcId="{3EE69A71-F815-4F08-938B-54DB050702B7}" destId="{2812F5B4-2BEE-4DB3-A46A-81B904D70EA9}" srcOrd="0" destOrd="0" parTransId="{6932491B-3317-469C-B60C-4AC850EB999C}" sibTransId="{7D05DB00-5E64-4E06-B94D-7D84782805FC}"/>
    <dgm:cxn modelId="{90E72071-2C74-4362-B2E5-36D5D18B5FD5}" srcId="{E539BE0C-A16B-41EB-BD35-9B4A4C77DA09}" destId="{EF9219CC-86D8-4E13-8065-9B9D622BF121}" srcOrd="0" destOrd="0" parTransId="{A5BFF5A1-B6B8-456B-AAB6-DA6031BD058D}" sibTransId="{C6512D37-DFD8-4D31-AE40-A74EAE3968DB}"/>
    <dgm:cxn modelId="{82E3F671-0214-4F41-9C4C-00149985D060}" srcId="{BD78977A-61B3-46ED-999A-5ED13A626238}" destId="{1F3D473C-34AA-4E59-9900-0BED31D7635B}" srcOrd="4" destOrd="0" parTransId="{A7D656ED-A837-4E14-A7CF-A1124BEBFE74}" sibTransId="{AE850ED5-8296-4EF3-93D3-276778D5382C}"/>
    <dgm:cxn modelId="{6DEEAA72-67D4-498E-B748-DF3771BEEFBA}" type="presOf" srcId="{146FD0FF-69B8-49A1-ABBC-D95ECD269F4F}" destId="{77276ADF-CBB8-4D21-A5FC-0853909B5178}" srcOrd="0" destOrd="0" presId="urn:microsoft.com/office/officeart/2005/8/layout/chevron2"/>
    <dgm:cxn modelId="{AECAB672-E791-4209-9847-EA777CE0DDB8}" srcId="{BD78977A-61B3-46ED-999A-5ED13A626238}" destId="{55795CB9-4878-4C02-947E-141E3D324F4E}" srcOrd="8" destOrd="0" parTransId="{CBB64953-CFA9-49F5-9AE7-C326A063F377}" sibTransId="{A1093BAE-DB46-4F8D-A6F6-F59C80F8DF1B}"/>
    <dgm:cxn modelId="{84F6AC59-312E-4689-86B7-539CC9F1A815}" srcId="{DB3DBF88-0838-4F50-85A5-1855949E2FC8}" destId="{61FD47DC-1415-4487-80DB-4EE6037DBD61}" srcOrd="0" destOrd="0" parTransId="{A5D0E243-ACDC-44EF-A2AA-6789A71A10EF}" sibTransId="{6A9E3C91-AF58-40BB-A139-BAB653D9F3DA}"/>
    <dgm:cxn modelId="{491F507B-797D-49F2-A1AE-044B9D12266F}" srcId="{2ED81274-C529-4290-BEB8-273FA5EEA896}" destId="{FCEF2A9F-F33A-4237-BA07-5D6298CD8B38}" srcOrd="0" destOrd="0" parTransId="{032A0815-2F00-4514-8EF0-00C9D12F70E5}" sibTransId="{FB6762B3-2063-452E-A155-EA4D9DACA322}"/>
    <dgm:cxn modelId="{3C23E47F-007A-42EC-AD05-C026CD0058D6}" srcId="{1EB81B5E-4C23-4680-842A-FCDD406F9BEF}" destId="{146FD0FF-69B8-49A1-ABBC-D95ECD269F4F}" srcOrd="0" destOrd="0" parTransId="{AE4E8B5C-9DD5-435C-AF1F-57F4B19CAC18}" sibTransId="{A887DEC6-E397-453F-9876-A455D5BF636F}"/>
    <dgm:cxn modelId="{3246D081-8FE1-451A-BAB0-2EFF8EB882C0}" srcId="{BD78977A-61B3-46ED-999A-5ED13A626238}" destId="{E539BE0C-A16B-41EB-BD35-9B4A4C77DA09}" srcOrd="0" destOrd="0" parTransId="{C29AE259-47E9-48F7-BE45-8CAC588E50A8}" sibTransId="{BE4A6076-A91D-4716-A605-7DD12DD65E85}"/>
    <dgm:cxn modelId="{F66E1F8A-F36A-4229-BDFA-3440F0EC88B5}" type="presOf" srcId="{FD9EE790-D826-4068-A240-218625D57257}" destId="{E7995640-92F8-492E-9A87-71F6D719BD06}" srcOrd="0" destOrd="0" presId="urn:microsoft.com/office/officeart/2005/8/layout/chevron2"/>
    <dgm:cxn modelId="{9DC02395-BF72-480B-B16B-EEBC552DF1DB}" type="presOf" srcId="{3F11EEEA-07D2-4114-AE6B-9F311B0F9E8A}" destId="{C1F27089-D6C8-4B9D-9037-824E3388230B}" srcOrd="0" destOrd="0" presId="urn:microsoft.com/office/officeart/2005/8/layout/chevron2"/>
    <dgm:cxn modelId="{827AEA95-D854-4870-8061-3F94F14A1EDB}" srcId="{BD78977A-61B3-46ED-999A-5ED13A626238}" destId="{FD9EE790-D826-4068-A240-218625D57257}" srcOrd="3" destOrd="0" parTransId="{C8B79E60-DBF4-49B0-A6BD-1615A847EFCC}" sibTransId="{C9B3EAFB-68C9-45B4-B1CC-7223D9912C15}"/>
    <dgm:cxn modelId="{A37E449E-399E-4BFB-9787-63A206D24EB1}" type="presOf" srcId="{1FECAD57-C766-41FD-9861-85F5013CDF6C}" destId="{945C5C5B-ECBB-4132-9A4E-895D12D88AC3}" srcOrd="0" destOrd="0" presId="urn:microsoft.com/office/officeart/2005/8/layout/chevron2"/>
    <dgm:cxn modelId="{AD7E73A4-D6D8-400E-990B-5C0382F4EBEF}" srcId="{CC051F80-8BF7-4251-92FF-D4DE0C8BE8A1}" destId="{9FFDC60C-943B-488B-B76C-FE8B366225C8}" srcOrd="0" destOrd="0" parTransId="{E49DC0D0-E693-494A-8281-AAE15B769C96}" sibTransId="{887E11BD-7901-49DD-B208-717A6DE1AF89}"/>
    <dgm:cxn modelId="{774857AC-D07D-4266-8A3A-CE6D5390E0C3}" srcId="{BD78977A-61B3-46ED-999A-5ED13A626238}" destId="{3EE69A71-F815-4F08-938B-54DB050702B7}" srcOrd="1" destOrd="0" parTransId="{E3DEBC1C-BF72-4547-B338-0CF3E833D4D0}" sibTransId="{54F666C0-CBCF-4704-A54B-F0F1F38EBD7E}"/>
    <dgm:cxn modelId="{C27207B1-71F4-4E77-B707-1BF3788E860B}" type="presOf" srcId="{BD78977A-61B3-46ED-999A-5ED13A626238}" destId="{7DE10F31-BE15-4C40-B7E0-F102774A5DCD}" srcOrd="0" destOrd="0" presId="urn:microsoft.com/office/officeart/2005/8/layout/chevron2"/>
    <dgm:cxn modelId="{4B743BB4-B644-4018-AB78-F63E4274CD92}" srcId="{BD78977A-61B3-46ED-999A-5ED13A626238}" destId="{2ED81274-C529-4290-BEB8-273FA5EEA896}" srcOrd="9" destOrd="0" parTransId="{79B80A0C-997C-4C0E-9A82-501F6F1ED78D}" sibTransId="{72C5BD20-86C3-4264-93BE-449698BA5B50}"/>
    <dgm:cxn modelId="{9A7694B6-B494-4D3D-9276-E684D39CFA50}" type="presOf" srcId="{4286B1F2-EF98-4938-8C3E-AAC7D4889BD8}" destId="{643B09C9-1987-44FC-B931-A0100F4F97FA}" srcOrd="0" destOrd="0" presId="urn:microsoft.com/office/officeart/2005/8/layout/chevron2"/>
    <dgm:cxn modelId="{1F2D7BBC-54F3-40C4-8AF8-74F1F7148213}" srcId="{1F3D473C-34AA-4E59-9900-0BED31D7635B}" destId="{0E1B2D7C-50C5-47B7-84C5-A3E4082E2517}" srcOrd="0" destOrd="0" parTransId="{C6A843C3-77A9-4858-BE95-214684FFCB74}" sibTransId="{C0112445-BDB9-45D1-9182-A64DFF6F18E5}"/>
    <dgm:cxn modelId="{66505CBD-B046-4FAB-A0FA-220167F5E226}" type="presOf" srcId="{9FFDC60C-943B-488B-B76C-FE8B366225C8}" destId="{E9CADB5B-0A37-4024-A1BC-8090F5F00E65}" srcOrd="0" destOrd="0" presId="urn:microsoft.com/office/officeart/2005/8/layout/chevron2"/>
    <dgm:cxn modelId="{862840BE-9241-4284-A34F-E4874C2C5246}" srcId="{BD78977A-61B3-46ED-999A-5ED13A626238}" destId="{511AA0C6-49C5-4D39-99D6-EF9B178D8AAF}" srcOrd="2" destOrd="0" parTransId="{DE17CD51-00F7-45EC-90B6-C812E070055F}" sibTransId="{9027D546-32CE-4F5B-8873-58DE3D34A251}"/>
    <dgm:cxn modelId="{C6B52DC7-6C6F-4AD7-A29C-0768BBC2F055}" type="presOf" srcId="{55795CB9-4878-4C02-947E-141E3D324F4E}" destId="{68A869F8-1117-4A6C-9377-4BD2F9E7E831}" srcOrd="0" destOrd="0" presId="urn:microsoft.com/office/officeart/2005/8/layout/chevron2"/>
    <dgm:cxn modelId="{07263AD1-7CA9-417E-8D57-96C3FD03BF5D}" type="presOf" srcId="{FCEF2A9F-F33A-4237-BA07-5D6298CD8B38}" destId="{F40C6A94-D825-4167-BAD6-C142304BFE30}" srcOrd="0" destOrd="0" presId="urn:microsoft.com/office/officeart/2005/8/layout/chevron2"/>
    <dgm:cxn modelId="{021AADDE-266C-4370-97EB-36CE4D3AF257}" type="presOf" srcId="{E539BE0C-A16B-41EB-BD35-9B4A4C77DA09}" destId="{A34E8B4B-8D24-4E14-8A60-8E3FC176830B}" srcOrd="0" destOrd="0" presId="urn:microsoft.com/office/officeart/2005/8/layout/chevron2"/>
    <dgm:cxn modelId="{09C5EDE6-E584-4CC6-A78C-546A644DE929}" type="presOf" srcId="{61FD47DC-1415-4487-80DB-4EE6037DBD61}" destId="{3BED803A-BA02-44F1-827D-7D6F6B0AEF7D}" srcOrd="0" destOrd="0" presId="urn:microsoft.com/office/officeart/2005/8/layout/chevron2"/>
    <dgm:cxn modelId="{386162EC-5D94-48CA-A09E-4933CD87215B}" srcId="{BD78977A-61B3-46ED-999A-5ED13A626238}" destId="{DB3DBF88-0838-4F50-85A5-1855949E2FC8}" srcOrd="7" destOrd="0" parTransId="{286579CD-0A68-43B7-93C3-CFC746E4CEB3}" sibTransId="{D02FEB78-8002-4C3B-83F1-F1C70403BD50}"/>
    <dgm:cxn modelId="{6CA1C5FE-D703-4308-9A37-79EDFF9A8913}" type="presOf" srcId="{0E1B2D7C-50C5-47B7-84C5-A3E4082E2517}" destId="{38C660DD-EB3A-46D3-93F9-481886CB2015}" srcOrd="0" destOrd="0" presId="urn:microsoft.com/office/officeart/2005/8/layout/chevron2"/>
    <dgm:cxn modelId="{89F63A2D-5868-4844-9EB2-23A203A567B8}" type="presParOf" srcId="{7DE10F31-BE15-4C40-B7E0-F102774A5DCD}" destId="{ABF3C56F-C774-41C2-83FB-AC0926C18B14}" srcOrd="0" destOrd="0" presId="urn:microsoft.com/office/officeart/2005/8/layout/chevron2"/>
    <dgm:cxn modelId="{8B0409FB-B923-4B68-84C1-36EA65AC3F5C}" type="presParOf" srcId="{ABF3C56F-C774-41C2-83FB-AC0926C18B14}" destId="{A34E8B4B-8D24-4E14-8A60-8E3FC176830B}" srcOrd="0" destOrd="0" presId="urn:microsoft.com/office/officeart/2005/8/layout/chevron2"/>
    <dgm:cxn modelId="{57B36D2B-726E-4D34-978E-7B3B251711A5}" type="presParOf" srcId="{ABF3C56F-C774-41C2-83FB-AC0926C18B14}" destId="{6A12AB14-6AB9-430D-92E9-48D428290CDA}" srcOrd="1" destOrd="0" presId="urn:microsoft.com/office/officeart/2005/8/layout/chevron2"/>
    <dgm:cxn modelId="{E1BC0B7D-DCFB-44DC-9B87-1474CAEBE10F}" type="presParOf" srcId="{7DE10F31-BE15-4C40-B7E0-F102774A5DCD}" destId="{85C398A1-5743-484B-BB46-57EFBFDED115}" srcOrd="1" destOrd="0" presId="urn:microsoft.com/office/officeart/2005/8/layout/chevron2"/>
    <dgm:cxn modelId="{9309BC3F-C68A-4A70-AFBB-B126320F51DC}" type="presParOf" srcId="{7DE10F31-BE15-4C40-B7E0-F102774A5DCD}" destId="{1E793686-1D2B-4A1D-A1F4-6F018DBB3EE1}" srcOrd="2" destOrd="0" presId="urn:microsoft.com/office/officeart/2005/8/layout/chevron2"/>
    <dgm:cxn modelId="{79B38EDF-3099-48E1-8152-04E5E9C0FF4E}" type="presParOf" srcId="{1E793686-1D2B-4A1D-A1F4-6F018DBB3EE1}" destId="{36BCE02C-1160-487F-ABC7-67D9E0B95AFB}" srcOrd="0" destOrd="0" presId="urn:microsoft.com/office/officeart/2005/8/layout/chevron2"/>
    <dgm:cxn modelId="{184B467C-D16F-4C2D-A59D-37AAD31554E1}" type="presParOf" srcId="{1E793686-1D2B-4A1D-A1F4-6F018DBB3EE1}" destId="{F513825E-F825-4F8C-AF48-A582CEE8D974}" srcOrd="1" destOrd="0" presId="urn:microsoft.com/office/officeart/2005/8/layout/chevron2"/>
    <dgm:cxn modelId="{443BB59C-4435-4E29-BC06-E5F06C37A443}" type="presParOf" srcId="{7DE10F31-BE15-4C40-B7E0-F102774A5DCD}" destId="{7E4B06B6-784C-402F-92C1-1AE7C25AD598}" srcOrd="3" destOrd="0" presId="urn:microsoft.com/office/officeart/2005/8/layout/chevron2"/>
    <dgm:cxn modelId="{A2E96B6E-1BBA-42DC-8147-F7F00269428B}" type="presParOf" srcId="{7DE10F31-BE15-4C40-B7E0-F102774A5DCD}" destId="{449CC60A-11FA-48E7-89AC-379F02438716}" srcOrd="4" destOrd="0" presId="urn:microsoft.com/office/officeart/2005/8/layout/chevron2"/>
    <dgm:cxn modelId="{D0C1BC51-8298-43A2-A9CA-6F08C2BBCC4E}" type="presParOf" srcId="{449CC60A-11FA-48E7-89AC-379F02438716}" destId="{F618F296-AA96-4EC5-B4CB-615B8695EC58}" srcOrd="0" destOrd="0" presId="urn:microsoft.com/office/officeart/2005/8/layout/chevron2"/>
    <dgm:cxn modelId="{D3B5E3B8-8B18-4931-BB26-9DFDF4961DA7}" type="presParOf" srcId="{449CC60A-11FA-48E7-89AC-379F02438716}" destId="{C1F27089-D6C8-4B9D-9037-824E3388230B}" srcOrd="1" destOrd="0" presId="urn:microsoft.com/office/officeart/2005/8/layout/chevron2"/>
    <dgm:cxn modelId="{A99DD11D-9784-4140-81AC-6DF5FB467E0B}" type="presParOf" srcId="{7DE10F31-BE15-4C40-B7E0-F102774A5DCD}" destId="{32A5EB40-6480-47FA-AA51-C4498E7A0A7F}" srcOrd="5" destOrd="0" presId="urn:microsoft.com/office/officeart/2005/8/layout/chevron2"/>
    <dgm:cxn modelId="{190AA3AA-19D4-4BD2-AF95-71B7EAF9A4F5}" type="presParOf" srcId="{7DE10F31-BE15-4C40-B7E0-F102774A5DCD}" destId="{9AAB8D9C-769E-4037-90E1-23CBC85654C7}" srcOrd="6" destOrd="0" presId="urn:microsoft.com/office/officeart/2005/8/layout/chevron2"/>
    <dgm:cxn modelId="{8B7B4432-4EC6-4003-86F8-84449058DB4D}" type="presParOf" srcId="{9AAB8D9C-769E-4037-90E1-23CBC85654C7}" destId="{E7995640-92F8-492E-9A87-71F6D719BD06}" srcOrd="0" destOrd="0" presId="urn:microsoft.com/office/officeart/2005/8/layout/chevron2"/>
    <dgm:cxn modelId="{87CB372C-1984-4730-A501-74FE2623F07F}" type="presParOf" srcId="{9AAB8D9C-769E-4037-90E1-23CBC85654C7}" destId="{945C5C5B-ECBB-4132-9A4E-895D12D88AC3}" srcOrd="1" destOrd="0" presId="urn:microsoft.com/office/officeart/2005/8/layout/chevron2"/>
    <dgm:cxn modelId="{D47B99F0-341E-4981-B448-4F1531331092}" type="presParOf" srcId="{7DE10F31-BE15-4C40-B7E0-F102774A5DCD}" destId="{CD67776F-A001-4E26-8B80-CB8166703022}" srcOrd="7" destOrd="0" presId="urn:microsoft.com/office/officeart/2005/8/layout/chevron2"/>
    <dgm:cxn modelId="{792E3E03-FAD5-4504-ACDC-80867522254F}" type="presParOf" srcId="{7DE10F31-BE15-4C40-B7E0-F102774A5DCD}" destId="{BC380825-C1F7-4DB4-8ED8-7ADD0A48F7F7}" srcOrd="8" destOrd="0" presId="urn:microsoft.com/office/officeart/2005/8/layout/chevron2"/>
    <dgm:cxn modelId="{D885D6F4-01E3-4860-9ED4-8081E27D15C2}" type="presParOf" srcId="{BC380825-C1F7-4DB4-8ED8-7ADD0A48F7F7}" destId="{DC68995C-8513-45FF-B193-B6DEB13B4BFE}" srcOrd="0" destOrd="0" presId="urn:microsoft.com/office/officeart/2005/8/layout/chevron2"/>
    <dgm:cxn modelId="{4C645BE1-B58E-4632-B942-B3DB908A625D}" type="presParOf" srcId="{BC380825-C1F7-4DB4-8ED8-7ADD0A48F7F7}" destId="{38C660DD-EB3A-46D3-93F9-481886CB2015}" srcOrd="1" destOrd="0" presId="urn:microsoft.com/office/officeart/2005/8/layout/chevron2"/>
    <dgm:cxn modelId="{2F48E18B-DB7C-4A72-9668-FC97BD45B51C}" type="presParOf" srcId="{7DE10F31-BE15-4C40-B7E0-F102774A5DCD}" destId="{B373BA99-BA72-4320-BCD7-4592FF819B39}" srcOrd="9" destOrd="0" presId="urn:microsoft.com/office/officeart/2005/8/layout/chevron2"/>
    <dgm:cxn modelId="{32E78D13-0FC5-460B-98C0-8C7BF0E369A9}" type="presParOf" srcId="{7DE10F31-BE15-4C40-B7E0-F102774A5DCD}" destId="{03C689C5-54EC-4871-B4AF-FE5326BBC3BB}" srcOrd="10" destOrd="0" presId="urn:microsoft.com/office/officeart/2005/8/layout/chevron2"/>
    <dgm:cxn modelId="{70E21808-ADE9-4818-B7C1-3D5EB007B019}" type="presParOf" srcId="{03C689C5-54EC-4871-B4AF-FE5326BBC3BB}" destId="{E2BAABD8-7E01-44D9-8818-F87EEEC40C0F}" srcOrd="0" destOrd="0" presId="urn:microsoft.com/office/officeart/2005/8/layout/chevron2"/>
    <dgm:cxn modelId="{AA2D4F89-49E2-41A0-912C-10CE57FD0399}" type="presParOf" srcId="{03C689C5-54EC-4871-B4AF-FE5326BBC3BB}" destId="{77276ADF-CBB8-4D21-A5FC-0853909B5178}" srcOrd="1" destOrd="0" presId="urn:microsoft.com/office/officeart/2005/8/layout/chevron2"/>
    <dgm:cxn modelId="{AFE7CC9B-8319-4378-BD55-0861BC358604}" type="presParOf" srcId="{7DE10F31-BE15-4C40-B7E0-F102774A5DCD}" destId="{06384CD8-A4E9-414F-ADF9-BE8B8382C507}" srcOrd="11" destOrd="0" presId="urn:microsoft.com/office/officeart/2005/8/layout/chevron2"/>
    <dgm:cxn modelId="{AA016853-D24F-4065-BA19-20F7559BD67B}" type="presParOf" srcId="{7DE10F31-BE15-4C40-B7E0-F102774A5DCD}" destId="{41CF2984-78C1-4C62-96FD-543D199ED7C2}" srcOrd="12" destOrd="0" presId="urn:microsoft.com/office/officeart/2005/8/layout/chevron2"/>
    <dgm:cxn modelId="{4EAC33A8-C0FB-47AA-8ECB-BD699171473D}" type="presParOf" srcId="{41CF2984-78C1-4C62-96FD-543D199ED7C2}" destId="{74B82132-788B-4704-8607-B8E525D7DD29}" srcOrd="0" destOrd="0" presId="urn:microsoft.com/office/officeart/2005/8/layout/chevron2"/>
    <dgm:cxn modelId="{B1B66E2A-A80D-4606-8164-BE31E0CD299B}" type="presParOf" srcId="{41CF2984-78C1-4C62-96FD-543D199ED7C2}" destId="{E9CADB5B-0A37-4024-A1BC-8090F5F00E65}" srcOrd="1" destOrd="0" presId="urn:microsoft.com/office/officeart/2005/8/layout/chevron2"/>
    <dgm:cxn modelId="{CF992182-8080-4972-AC54-8407635FE0AD}" type="presParOf" srcId="{7DE10F31-BE15-4C40-B7E0-F102774A5DCD}" destId="{8FC111DD-CFBE-40BD-8CB5-42BD03BEA010}" srcOrd="13" destOrd="0" presId="urn:microsoft.com/office/officeart/2005/8/layout/chevron2"/>
    <dgm:cxn modelId="{E6BDC432-A646-4C42-A421-486BABB631B5}" type="presParOf" srcId="{7DE10F31-BE15-4C40-B7E0-F102774A5DCD}" destId="{189D28D9-E63B-4894-BAB5-5EE6EAA0CB9F}" srcOrd="14" destOrd="0" presId="urn:microsoft.com/office/officeart/2005/8/layout/chevron2"/>
    <dgm:cxn modelId="{DA616718-E07E-4A9C-AA17-D439F8F41192}" type="presParOf" srcId="{189D28D9-E63B-4894-BAB5-5EE6EAA0CB9F}" destId="{F0FFA9E4-6887-456E-AE52-7F6F3B3B4319}" srcOrd="0" destOrd="0" presId="urn:microsoft.com/office/officeart/2005/8/layout/chevron2"/>
    <dgm:cxn modelId="{66B2F024-4DAB-4219-8DA2-E33E4439D052}" type="presParOf" srcId="{189D28D9-E63B-4894-BAB5-5EE6EAA0CB9F}" destId="{3BED803A-BA02-44F1-827D-7D6F6B0AEF7D}" srcOrd="1" destOrd="0" presId="urn:microsoft.com/office/officeart/2005/8/layout/chevron2"/>
    <dgm:cxn modelId="{86BE63A6-9B87-44B0-BE0F-A3466CF7A576}" type="presParOf" srcId="{7DE10F31-BE15-4C40-B7E0-F102774A5DCD}" destId="{E2568429-0908-4830-B76E-04E2E76385AE}" srcOrd="15" destOrd="0" presId="urn:microsoft.com/office/officeart/2005/8/layout/chevron2"/>
    <dgm:cxn modelId="{D713B7C7-8AEE-48CA-9398-9AFE60D6E277}" type="presParOf" srcId="{7DE10F31-BE15-4C40-B7E0-F102774A5DCD}" destId="{4E4273F6-40E8-4332-AADE-49ECE52B8D46}" srcOrd="16" destOrd="0" presId="urn:microsoft.com/office/officeart/2005/8/layout/chevron2"/>
    <dgm:cxn modelId="{FFA5CCB9-BCAE-4472-AF23-400F819FD666}" type="presParOf" srcId="{4E4273F6-40E8-4332-AADE-49ECE52B8D46}" destId="{68A869F8-1117-4A6C-9377-4BD2F9E7E831}" srcOrd="0" destOrd="0" presId="urn:microsoft.com/office/officeart/2005/8/layout/chevron2"/>
    <dgm:cxn modelId="{E4960BA7-FE6E-4168-AFEF-4DB6EAE05251}" type="presParOf" srcId="{4E4273F6-40E8-4332-AADE-49ECE52B8D46}" destId="{643B09C9-1987-44FC-B931-A0100F4F97FA}" srcOrd="1" destOrd="0" presId="urn:microsoft.com/office/officeart/2005/8/layout/chevron2"/>
    <dgm:cxn modelId="{7E995EA6-92CE-40AE-B4B0-A80DBDBC2D68}" type="presParOf" srcId="{7DE10F31-BE15-4C40-B7E0-F102774A5DCD}" destId="{FFF8755C-F34B-46E2-8BBF-289D78277DA3}" srcOrd="17" destOrd="0" presId="urn:microsoft.com/office/officeart/2005/8/layout/chevron2"/>
    <dgm:cxn modelId="{6DB57D05-B3CC-42C9-9851-1DAAEA04E239}" type="presParOf" srcId="{7DE10F31-BE15-4C40-B7E0-F102774A5DCD}" destId="{C5E6509D-69EC-4A3A-A751-34AC0F7B11B7}" srcOrd="18" destOrd="0" presId="urn:microsoft.com/office/officeart/2005/8/layout/chevron2"/>
    <dgm:cxn modelId="{82AD27F3-77D5-42EB-8579-35AF3F5BDBBE}" type="presParOf" srcId="{C5E6509D-69EC-4A3A-A751-34AC0F7B11B7}" destId="{7CB753A5-A9B7-4DA8-ACD6-7072798C91D3}" srcOrd="0" destOrd="0" presId="urn:microsoft.com/office/officeart/2005/8/layout/chevron2"/>
    <dgm:cxn modelId="{7ECCA82B-8B95-493D-897E-AA19A17B9F4B}" type="presParOf" srcId="{C5E6509D-69EC-4A3A-A751-34AC0F7B11B7}" destId="{F40C6A94-D825-4167-BAD6-C142304BFE3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4826456-D3D2-4369-809C-64242B127E33}" type="doc">
      <dgm:prSet loTypeId="urn:microsoft.com/office/officeart/2005/8/layout/default#11" loCatId="list" qsTypeId="urn:microsoft.com/office/officeart/2005/8/quickstyle/simple1" qsCatId="simple" csTypeId="urn:microsoft.com/office/officeart/2005/8/colors/accent1_2" csCatId="accent1" phldr="1"/>
      <dgm:spPr/>
      <dgm:t>
        <a:bodyPr/>
        <a:lstStyle/>
        <a:p>
          <a:endParaRPr lang="en-IN"/>
        </a:p>
      </dgm:t>
    </dgm:pt>
    <dgm:pt modelId="{DFA9CA7E-499F-483F-9841-B6DF0139687F}">
      <dgm:prSet phldrT="[Text]"/>
      <dgm:spPr/>
      <dgm:t>
        <a:bodyPr/>
        <a:lstStyle/>
        <a:p>
          <a:r>
            <a:rPr lang="en-US"/>
            <a:t>The scenarios were refined, paying particular attention to precisely specifying their stimulus-response measures. </a:t>
          </a:r>
          <a:endParaRPr lang="en-IN"/>
        </a:p>
      </dgm:t>
    </dgm:pt>
    <dgm:pt modelId="{821E8BDF-4D9C-4EB9-983E-7B39DD6BE457}" type="parTrans" cxnId="{B2DA1709-DC64-4EFE-AA5D-0235731552B8}">
      <dgm:prSet/>
      <dgm:spPr/>
      <dgm:t>
        <a:bodyPr/>
        <a:lstStyle/>
        <a:p>
          <a:endParaRPr lang="en-IN"/>
        </a:p>
      </dgm:t>
    </dgm:pt>
    <dgm:pt modelId="{AB2845A9-CA10-4610-B139-EBB7FA5EEBD4}" type="sibTrans" cxnId="{B2DA1709-DC64-4EFE-AA5D-0235731552B8}">
      <dgm:prSet/>
      <dgm:spPr/>
      <dgm:t>
        <a:bodyPr/>
        <a:lstStyle/>
        <a:p>
          <a:endParaRPr lang="en-IN"/>
        </a:p>
      </dgm:t>
    </dgm:pt>
    <dgm:pt modelId="{B6ACD872-EE54-443C-AD98-EC61E89B6A73}">
      <dgm:prSet/>
      <dgm:spPr/>
      <dgm:t>
        <a:bodyPr/>
        <a:lstStyle/>
        <a:p>
          <a:r>
            <a:rPr lang="en-US"/>
            <a:t>The worst-case, current-case, desired-case, and best-case response goals for each scenario were elicited and recorded in a table.</a:t>
          </a:r>
          <a:endParaRPr lang="en-US" dirty="0"/>
        </a:p>
      </dgm:t>
    </dgm:pt>
    <dgm:pt modelId="{59973F05-5BC1-4466-B873-D5F8E3EC41B1}" type="parTrans" cxnId="{BE695923-4DB4-4AE6-9A71-CD6A7F5A050F}">
      <dgm:prSet/>
      <dgm:spPr/>
      <dgm:t>
        <a:bodyPr/>
        <a:lstStyle/>
        <a:p>
          <a:endParaRPr lang="en-IN"/>
        </a:p>
      </dgm:t>
    </dgm:pt>
    <dgm:pt modelId="{793FC94E-43E5-42CA-ACB2-E2F1D5B38EED}" type="sibTrans" cxnId="{BE695923-4DB4-4AE6-9A71-CD6A7F5A050F}">
      <dgm:prSet/>
      <dgm:spPr/>
      <dgm:t>
        <a:bodyPr/>
        <a:lstStyle/>
        <a:p>
          <a:endParaRPr lang="en-IN"/>
        </a:p>
      </dgm:t>
    </dgm:pt>
    <dgm:pt modelId="{91B24E5E-C960-4F6B-929E-26D53656B9C4}" type="pres">
      <dgm:prSet presAssocID="{54826456-D3D2-4369-809C-64242B127E33}" presName="diagram" presStyleCnt="0">
        <dgm:presLayoutVars>
          <dgm:dir/>
          <dgm:resizeHandles val="exact"/>
        </dgm:presLayoutVars>
      </dgm:prSet>
      <dgm:spPr/>
    </dgm:pt>
    <dgm:pt modelId="{63F2FEEE-AD10-4FAA-80BB-BEC713EAB30B}" type="pres">
      <dgm:prSet presAssocID="{DFA9CA7E-499F-483F-9841-B6DF0139687F}" presName="node" presStyleLbl="node1" presStyleIdx="0" presStyleCnt="2">
        <dgm:presLayoutVars>
          <dgm:bulletEnabled val="1"/>
        </dgm:presLayoutVars>
      </dgm:prSet>
      <dgm:spPr/>
    </dgm:pt>
    <dgm:pt modelId="{AFA04571-15A9-4215-A340-DAF2887C628E}" type="pres">
      <dgm:prSet presAssocID="{AB2845A9-CA10-4610-B139-EBB7FA5EEBD4}" presName="sibTrans" presStyleCnt="0"/>
      <dgm:spPr/>
    </dgm:pt>
    <dgm:pt modelId="{D4173FCD-765B-47D7-B264-ADF400FD2372}" type="pres">
      <dgm:prSet presAssocID="{B6ACD872-EE54-443C-AD98-EC61E89B6A73}" presName="node" presStyleLbl="node1" presStyleIdx="1" presStyleCnt="2">
        <dgm:presLayoutVars>
          <dgm:bulletEnabled val="1"/>
        </dgm:presLayoutVars>
      </dgm:prSet>
      <dgm:spPr/>
    </dgm:pt>
  </dgm:ptLst>
  <dgm:cxnLst>
    <dgm:cxn modelId="{B2DA1709-DC64-4EFE-AA5D-0235731552B8}" srcId="{54826456-D3D2-4369-809C-64242B127E33}" destId="{DFA9CA7E-499F-483F-9841-B6DF0139687F}" srcOrd="0" destOrd="0" parTransId="{821E8BDF-4D9C-4EB9-983E-7B39DD6BE457}" sibTransId="{AB2845A9-CA10-4610-B139-EBB7FA5EEBD4}"/>
    <dgm:cxn modelId="{BE695923-4DB4-4AE6-9A71-CD6A7F5A050F}" srcId="{54826456-D3D2-4369-809C-64242B127E33}" destId="{B6ACD872-EE54-443C-AD98-EC61E89B6A73}" srcOrd="1" destOrd="0" parTransId="{59973F05-5BC1-4466-B873-D5F8E3EC41B1}" sibTransId="{793FC94E-43E5-42CA-ACB2-E2F1D5B38EED}"/>
    <dgm:cxn modelId="{D01F782A-55EC-43B2-BA7E-854ADEF6FA67}" type="presOf" srcId="{54826456-D3D2-4369-809C-64242B127E33}" destId="{91B24E5E-C960-4F6B-929E-26D53656B9C4}" srcOrd="0" destOrd="0" presId="urn:microsoft.com/office/officeart/2005/8/layout/default#11"/>
    <dgm:cxn modelId="{972B17B9-5470-46AE-89D9-D11C36BCDD4C}" type="presOf" srcId="{DFA9CA7E-499F-483F-9841-B6DF0139687F}" destId="{63F2FEEE-AD10-4FAA-80BB-BEC713EAB30B}" srcOrd="0" destOrd="0" presId="urn:microsoft.com/office/officeart/2005/8/layout/default#11"/>
    <dgm:cxn modelId="{97C2E2E8-16D5-43D1-A8D1-DCA3EEFEBF6A}" type="presOf" srcId="{B6ACD872-EE54-443C-AD98-EC61E89B6A73}" destId="{D4173FCD-765B-47D7-B264-ADF400FD2372}" srcOrd="0" destOrd="0" presId="urn:microsoft.com/office/officeart/2005/8/layout/default#11"/>
    <dgm:cxn modelId="{A083945C-5939-43A8-9696-E28A4BE06626}" type="presParOf" srcId="{91B24E5E-C960-4F6B-929E-26D53656B9C4}" destId="{63F2FEEE-AD10-4FAA-80BB-BEC713EAB30B}" srcOrd="0" destOrd="0" presId="urn:microsoft.com/office/officeart/2005/8/layout/default#11"/>
    <dgm:cxn modelId="{CA855451-7F3F-407F-A1A0-10C622AB4EA1}" type="presParOf" srcId="{91B24E5E-C960-4F6B-929E-26D53656B9C4}" destId="{AFA04571-15A9-4215-A340-DAF2887C628E}" srcOrd="1" destOrd="0" presId="urn:microsoft.com/office/officeart/2005/8/layout/default#11"/>
    <dgm:cxn modelId="{4CBD7DBD-9593-4998-AED0-8125B6EDDE98}" type="presParOf" srcId="{91B24E5E-C960-4F6B-929E-26D53656B9C4}" destId="{D4173FCD-765B-47D7-B264-ADF400FD2372}" srcOrd="2" destOrd="0" presId="urn:microsoft.com/office/officeart/2005/8/layout/defaul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75F8BF4-B3A3-447A-AFA2-F909C52C7D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FEAE74D-8ED9-4AAD-8CC1-1B6322A61045}">
      <dgm:prSet phldrT="[Text]"/>
      <dgm:spPr/>
      <dgm:t>
        <a:bodyPr/>
        <a:lstStyle/>
        <a:p>
          <a:r>
            <a:rPr lang="en-US"/>
            <a:t>In voting on the refined representation of the scenarios, the close-knit team deviated slightly from the method. </a:t>
          </a:r>
          <a:endParaRPr lang="en-IN"/>
        </a:p>
      </dgm:t>
    </dgm:pt>
    <dgm:pt modelId="{361887AE-86C4-4C82-95C9-7E736263875B}" type="parTrans" cxnId="{9F5827FB-4F3F-44FD-8215-916CDAECD8F6}">
      <dgm:prSet/>
      <dgm:spPr/>
      <dgm:t>
        <a:bodyPr/>
        <a:lstStyle/>
        <a:p>
          <a:endParaRPr lang="en-IN"/>
        </a:p>
      </dgm:t>
    </dgm:pt>
    <dgm:pt modelId="{23CFD598-2708-4971-9366-5ECA74423E53}" type="sibTrans" cxnId="{9F5827FB-4F3F-44FD-8215-916CDAECD8F6}">
      <dgm:prSet/>
      <dgm:spPr/>
      <dgm:t>
        <a:bodyPr/>
        <a:lstStyle/>
        <a:p>
          <a:endParaRPr lang="en-IN"/>
        </a:p>
      </dgm:t>
    </dgm:pt>
    <dgm:pt modelId="{25BB9A21-8783-43B9-A0D3-CA891DF61C0E}">
      <dgm:prSet/>
      <dgm:spPr/>
      <dgm:t>
        <a:bodyPr/>
        <a:lstStyle/>
        <a:p>
          <a:r>
            <a:rPr lang="en-US"/>
            <a:t>Rather than vote individually, they chose to discuss each scenario and arrived at a determination of its weight via consensus. </a:t>
          </a:r>
          <a:endParaRPr lang="en-US" dirty="0"/>
        </a:p>
      </dgm:t>
    </dgm:pt>
    <dgm:pt modelId="{9BD75B74-EB96-44E7-AE64-43386552EFD8}" type="parTrans" cxnId="{78CC53DE-F8D9-47BF-A8D8-E6AAE638ADE5}">
      <dgm:prSet/>
      <dgm:spPr/>
      <dgm:t>
        <a:bodyPr/>
        <a:lstStyle/>
        <a:p>
          <a:endParaRPr lang="en-IN"/>
        </a:p>
      </dgm:t>
    </dgm:pt>
    <dgm:pt modelId="{58BBD884-B1FB-43B4-8C38-BC8AA852F922}" type="sibTrans" cxnId="{78CC53DE-F8D9-47BF-A8D8-E6AAE638ADE5}">
      <dgm:prSet/>
      <dgm:spPr/>
      <dgm:t>
        <a:bodyPr/>
        <a:lstStyle/>
        <a:p>
          <a:endParaRPr lang="en-IN"/>
        </a:p>
      </dgm:t>
    </dgm:pt>
    <dgm:pt modelId="{12939FDC-A21E-45C0-9648-5BC0F4D350F3}">
      <dgm:prSet/>
      <dgm:spPr/>
      <dgm:t>
        <a:bodyPr/>
        <a:lstStyle/>
        <a:p>
          <a:r>
            <a:rPr lang="en-US"/>
            <a:t>The votes allocated to the entire set of scenarios were constrained to 100. </a:t>
          </a:r>
          <a:endParaRPr lang="en-US" dirty="0"/>
        </a:p>
      </dgm:t>
    </dgm:pt>
    <dgm:pt modelId="{85BD57FD-24C1-4933-B260-921E626ABDD9}" type="parTrans" cxnId="{FAC71875-54F3-42AE-8E5F-0BF0171237AA}">
      <dgm:prSet/>
      <dgm:spPr/>
      <dgm:t>
        <a:bodyPr/>
        <a:lstStyle/>
        <a:p>
          <a:endParaRPr lang="en-IN"/>
        </a:p>
      </dgm:t>
    </dgm:pt>
    <dgm:pt modelId="{0796B986-A853-4523-BBCC-F98A3101E079}" type="sibTrans" cxnId="{FAC71875-54F3-42AE-8E5F-0BF0171237AA}">
      <dgm:prSet/>
      <dgm:spPr/>
      <dgm:t>
        <a:bodyPr/>
        <a:lstStyle/>
        <a:p>
          <a:endParaRPr lang="en-IN"/>
        </a:p>
      </dgm:t>
    </dgm:pt>
    <dgm:pt modelId="{A7BAA6B2-7A7E-4EF5-B5C2-C241D4E23A1E}">
      <dgm:prSet/>
      <dgm:spPr/>
      <dgm:t>
        <a:bodyPr/>
        <a:lstStyle/>
        <a:p>
          <a:r>
            <a:rPr lang="en-US" dirty="0"/>
            <a:t>Although the stakeholders were not required to make the votes multiples of 5, they felt that this was a reasonable resolution and that more precision was neither needed nor justified.</a:t>
          </a:r>
        </a:p>
      </dgm:t>
    </dgm:pt>
    <dgm:pt modelId="{0CC45E7A-5324-40BC-A951-0CBEE88E3E25}" type="parTrans" cxnId="{362FE629-ABC0-4268-A478-C0F8E1907751}">
      <dgm:prSet/>
      <dgm:spPr/>
      <dgm:t>
        <a:bodyPr/>
        <a:lstStyle/>
        <a:p>
          <a:endParaRPr lang="en-IN"/>
        </a:p>
      </dgm:t>
    </dgm:pt>
    <dgm:pt modelId="{4318B20D-CCE2-4466-AD8E-AE7D1488E7ED}" type="sibTrans" cxnId="{362FE629-ABC0-4268-A478-C0F8E1907751}">
      <dgm:prSet/>
      <dgm:spPr/>
      <dgm:t>
        <a:bodyPr/>
        <a:lstStyle/>
        <a:p>
          <a:endParaRPr lang="en-IN"/>
        </a:p>
      </dgm:t>
    </dgm:pt>
    <dgm:pt modelId="{927EB917-A47C-4F81-ACBF-8AD04F872191}" type="pres">
      <dgm:prSet presAssocID="{675F8BF4-B3A3-447A-AFA2-F909C52C7D5C}" presName="linear" presStyleCnt="0">
        <dgm:presLayoutVars>
          <dgm:animLvl val="lvl"/>
          <dgm:resizeHandles val="exact"/>
        </dgm:presLayoutVars>
      </dgm:prSet>
      <dgm:spPr/>
    </dgm:pt>
    <dgm:pt modelId="{F942F69D-83F6-4D08-9D9F-7984344D2EAB}" type="pres">
      <dgm:prSet presAssocID="{FFEAE74D-8ED9-4AAD-8CC1-1B6322A61045}" presName="parentText" presStyleLbl="node1" presStyleIdx="0" presStyleCnt="4">
        <dgm:presLayoutVars>
          <dgm:chMax val="0"/>
          <dgm:bulletEnabled val="1"/>
        </dgm:presLayoutVars>
      </dgm:prSet>
      <dgm:spPr/>
    </dgm:pt>
    <dgm:pt modelId="{2086B717-AA39-463E-B2CE-000B18CCBAAA}" type="pres">
      <dgm:prSet presAssocID="{23CFD598-2708-4971-9366-5ECA74423E53}" presName="spacer" presStyleCnt="0"/>
      <dgm:spPr/>
    </dgm:pt>
    <dgm:pt modelId="{BF62E04F-6A69-42CF-AC8F-6AEB727CBFBA}" type="pres">
      <dgm:prSet presAssocID="{25BB9A21-8783-43B9-A0D3-CA891DF61C0E}" presName="parentText" presStyleLbl="node1" presStyleIdx="1" presStyleCnt="4">
        <dgm:presLayoutVars>
          <dgm:chMax val="0"/>
          <dgm:bulletEnabled val="1"/>
        </dgm:presLayoutVars>
      </dgm:prSet>
      <dgm:spPr/>
    </dgm:pt>
    <dgm:pt modelId="{D619D02A-DF10-4671-AE6B-77521A32BA91}" type="pres">
      <dgm:prSet presAssocID="{58BBD884-B1FB-43B4-8C38-BC8AA852F922}" presName="spacer" presStyleCnt="0"/>
      <dgm:spPr/>
    </dgm:pt>
    <dgm:pt modelId="{CE293001-1F6D-477B-A16E-8FAA33ABC64B}" type="pres">
      <dgm:prSet presAssocID="{12939FDC-A21E-45C0-9648-5BC0F4D350F3}" presName="parentText" presStyleLbl="node1" presStyleIdx="2" presStyleCnt="4">
        <dgm:presLayoutVars>
          <dgm:chMax val="0"/>
          <dgm:bulletEnabled val="1"/>
        </dgm:presLayoutVars>
      </dgm:prSet>
      <dgm:spPr/>
    </dgm:pt>
    <dgm:pt modelId="{60143FE2-4E52-43EA-BAAA-9DCDEBF68E70}" type="pres">
      <dgm:prSet presAssocID="{0796B986-A853-4523-BBCC-F98A3101E079}" presName="spacer" presStyleCnt="0"/>
      <dgm:spPr/>
    </dgm:pt>
    <dgm:pt modelId="{4D8E6330-91B6-4501-8CAE-3BF276EC5240}" type="pres">
      <dgm:prSet presAssocID="{A7BAA6B2-7A7E-4EF5-B5C2-C241D4E23A1E}" presName="parentText" presStyleLbl="node1" presStyleIdx="3" presStyleCnt="4">
        <dgm:presLayoutVars>
          <dgm:chMax val="0"/>
          <dgm:bulletEnabled val="1"/>
        </dgm:presLayoutVars>
      </dgm:prSet>
      <dgm:spPr/>
    </dgm:pt>
  </dgm:ptLst>
  <dgm:cxnLst>
    <dgm:cxn modelId="{362FE629-ABC0-4268-A478-C0F8E1907751}" srcId="{675F8BF4-B3A3-447A-AFA2-F909C52C7D5C}" destId="{A7BAA6B2-7A7E-4EF5-B5C2-C241D4E23A1E}" srcOrd="3" destOrd="0" parTransId="{0CC45E7A-5324-40BC-A951-0CBEE88E3E25}" sibTransId="{4318B20D-CCE2-4466-AD8E-AE7D1488E7ED}"/>
    <dgm:cxn modelId="{A6EA6068-1DD1-4EB8-B616-B0DD2AD07EF4}" type="presOf" srcId="{12939FDC-A21E-45C0-9648-5BC0F4D350F3}" destId="{CE293001-1F6D-477B-A16E-8FAA33ABC64B}" srcOrd="0" destOrd="0" presId="urn:microsoft.com/office/officeart/2005/8/layout/vList2"/>
    <dgm:cxn modelId="{FAC71875-54F3-42AE-8E5F-0BF0171237AA}" srcId="{675F8BF4-B3A3-447A-AFA2-F909C52C7D5C}" destId="{12939FDC-A21E-45C0-9648-5BC0F4D350F3}" srcOrd="2" destOrd="0" parTransId="{85BD57FD-24C1-4933-B260-921E626ABDD9}" sibTransId="{0796B986-A853-4523-BBCC-F98A3101E079}"/>
    <dgm:cxn modelId="{BF124A7B-BC50-4A6B-8A9E-2BC320D8EC74}" type="presOf" srcId="{675F8BF4-B3A3-447A-AFA2-F909C52C7D5C}" destId="{927EB917-A47C-4F81-ACBF-8AD04F872191}" srcOrd="0" destOrd="0" presId="urn:microsoft.com/office/officeart/2005/8/layout/vList2"/>
    <dgm:cxn modelId="{D1C38F97-0BA5-4B70-8CAA-65359E25A159}" type="presOf" srcId="{FFEAE74D-8ED9-4AAD-8CC1-1B6322A61045}" destId="{F942F69D-83F6-4D08-9D9F-7984344D2EAB}" srcOrd="0" destOrd="0" presId="urn:microsoft.com/office/officeart/2005/8/layout/vList2"/>
    <dgm:cxn modelId="{A03A59A4-993F-496A-8017-C2AC4CFF8601}" type="presOf" srcId="{A7BAA6B2-7A7E-4EF5-B5C2-C241D4E23A1E}" destId="{4D8E6330-91B6-4501-8CAE-3BF276EC5240}" srcOrd="0" destOrd="0" presId="urn:microsoft.com/office/officeart/2005/8/layout/vList2"/>
    <dgm:cxn modelId="{33AFF5B3-2AD9-4E27-B0B7-B02310BDB1E0}" type="presOf" srcId="{25BB9A21-8783-43B9-A0D3-CA891DF61C0E}" destId="{BF62E04F-6A69-42CF-AC8F-6AEB727CBFBA}" srcOrd="0" destOrd="0" presId="urn:microsoft.com/office/officeart/2005/8/layout/vList2"/>
    <dgm:cxn modelId="{78CC53DE-F8D9-47BF-A8D8-E6AAE638ADE5}" srcId="{675F8BF4-B3A3-447A-AFA2-F909C52C7D5C}" destId="{25BB9A21-8783-43B9-A0D3-CA891DF61C0E}" srcOrd="1" destOrd="0" parTransId="{9BD75B74-EB96-44E7-AE64-43386552EFD8}" sibTransId="{58BBD884-B1FB-43B4-8C38-BC8AA852F922}"/>
    <dgm:cxn modelId="{9F5827FB-4F3F-44FD-8215-916CDAECD8F6}" srcId="{675F8BF4-B3A3-447A-AFA2-F909C52C7D5C}" destId="{FFEAE74D-8ED9-4AAD-8CC1-1B6322A61045}" srcOrd="0" destOrd="0" parTransId="{361887AE-86C4-4C82-95C9-7E736263875B}" sibTransId="{23CFD598-2708-4971-9366-5ECA74423E53}"/>
    <dgm:cxn modelId="{B68547BD-22FE-436B-8DCB-9C07F2C1585C}" type="presParOf" srcId="{927EB917-A47C-4F81-ACBF-8AD04F872191}" destId="{F942F69D-83F6-4D08-9D9F-7984344D2EAB}" srcOrd="0" destOrd="0" presId="urn:microsoft.com/office/officeart/2005/8/layout/vList2"/>
    <dgm:cxn modelId="{72732FC7-EADD-46FC-95E1-B3459B7FB59E}" type="presParOf" srcId="{927EB917-A47C-4F81-ACBF-8AD04F872191}" destId="{2086B717-AA39-463E-B2CE-000B18CCBAAA}" srcOrd="1" destOrd="0" presId="urn:microsoft.com/office/officeart/2005/8/layout/vList2"/>
    <dgm:cxn modelId="{B6BC5848-9F4D-487F-9EA0-C2B7CA55EE14}" type="presParOf" srcId="{927EB917-A47C-4F81-ACBF-8AD04F872191}" destId="{BF62E04F-6A69-42CF-AC8F-6AEB727CBFBA}" srcOrd="2" destOrd="0" presId="urn:microsoft.com/office/officeart/2005/8/layout/vList2"/>
    <dgm:cxn modelId="{C9F67F87-AD34-4AD0-8585-7EB417EB6F69}" type="presParOf" srcId="{927EB917-A47C-4F81-ACBF-8AD04F872191}" destId="{D619D02A-DF10-4671-AE6B-77521A32BA91}" srcOrd="3" destOrd="0" presId="urn:microsoft.com/office/officeart/2005/8/layout/vList2"/>
    <dgm:cxn modelId="{FBD880A0-DE81-4599-ABEA-C158F0C0AE39}" type="presParOf" srcId="{927EB917-A47C-4F81-ACBF-8AD04F872191}" destId="{CE293001-1F6D-477B-A16E-8FAA33ABC64B}" srcOrd="4" destOrd="0" presId="urn:microsoft.com/office/officeart/2005/8/layout/vList2"/>
    <dgm:cxn modelId="{1C159936-2EC8-4D4E-B29B-BF671A337951}" type="presParOf" srcId="{927EB917-A47C-4F81-ACBF-8AD04F872191}" destId="{60143FE2-4E52-43EA-BAAA-9DCDEBF68E70}" srcOrd="5" destOrd="0" presId="urn:microsoft.com/office/officeart/2005/8/layout/vList2"/>
    <dgm:cxn modelId="{4E9EA4DC-6CEC-48B1-9E28-1CDD60FD42A6}" type="presParOf" srcId="{927EB917-A47C-4F81-ACBF-8AD04F872191}" destId="{4D8E6330-91B6-4501-8CAE-3BF276EC524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51C48EE6-C141-4CEB-8F5B-01C2D47CDFF8}" type="doc">
      <dgm:prSet loTypeId="urn:microsoft.com/office/officeart/2005/8/layout/default#12" loCatId="list" qsTypeId="urn:microsoft.com/office/officeart/2005/8/quickstyle/simple1" qsCatId="simple" csTypeId="urn:microsoft.com/office/officeart/2005/8/colors/accent1_2" csCatId="accent1" phldr="1"/>
      <dgm:spPr/>
      <dgm:t>
        <a:bodyPr/>
        <a:lstStyle/>
        <a:p>
          <a:endParaRPr lang="en-IN"/>
        </a:p>
      </dgm:t>
    </dgm:pt>
    <dgm:pt modelId="{D47C1B57-3293-4363-A114-0F7237D397E4}">
      <dgm:prSet phldrT="[Text]"/>
      <dgm:spPr/>
      <dgm:t>
        <a:bodyPr/>
        <a:lstStyle/>
        <a:p>
          <a:r>
            <a:rPr lang="en-US"/>
            <a:t>In this step the utility for each scenario was determined by the stakeholders, again by consensus. </a:t>
          </a:r>
          <a:endParaRPr lang="en-IN"/>
        </a:p>
      </dgm:t>
    </dgm:pt>
    <dgm:pt modelId="{FEEF5699-4F06-4F01-9782-408E2B7E6DF4}" type="parTrans" cxnId="{38B0F07E-275B-4228-8B38-56FE67761F81}">
      <dgm:prSet/>
      <dgm:spPr/>
      <dgm:t>
        <a:bodyPr/>
        <a:lstStyle/>
        <a:p>
          <a:endParaRPr lang="en-IN"/>
        </a:p>
      </dgm:t>
    </dgm:pt>
    <dgm:pt modelId="{67D7773D-B5AF-42DB-B463-DAAD22FDF05F}" type="sibTrans" cxnId="{38B0F07E-275B-4228-8B38-56FE67761F81}">
      <dgm:prSet/>
      <dgm:spPr/>
      <dgm:t>
        <a:bodyPr/>
        <a:lstStyle/>
        <a:p>
          <a:endParaRPr lang="en-IN"/>
        </a:p>
      </dgm:t>
    </dgm:pt>
    <dgm:pt modelId="{3F3A8298-3ECC-4648-A317-3D6449D32BA8}">
      <dgm:prSet/>
      <dgm:spPr/>
      <dgm:t>
        <a:bodyPr/>
        <a:lstStyle/>
        <a:p>
          <a:r>
            <a:rPr lang="en-US"/>
            <a:t>A utility score of 0 represented no utility; a score of 100 represented the most utility possible.</a:t>
          </a:r>
          <a:endParaRPr lang="en-US" dirty="0"/>
        </a:p>
      </dgm:t>
    </dgm:pt>
    <dgm:pt modelId="{E00193D0-A49A-4543-BAE4-5AB3DE204E44}" type="parTrans" cxnId="{08EF786F-3B18-4B43-BD5D-DDDF437B9C68}">
      <dgm:prSet/>
      <dgm:spPr/>
      <dgm:t>
        <a:bodyPr/>
        <a:lstStyle/>
        <a:p>
          <a:endParaRPr lang="en-IN"/>
        </a:p>
      </dgm:t>
    </dgm:pt>
    <dgm:pt modelId="{246D1201-3E80-418C-9369-21A64FED054F}" type="sibTrans" cxnId="{08EF786F-3B18-4B43-BD5D-DDDF437B9C68}">
      <dgm:prSet/>
      <dgm:spPr/>
      <dgm:t>
        <a:bodyPr/>
        <a:lstStyle/>
        <a:p>
          <a:endParaRPr lang="en-IN"/>
        </a:p>
      </dgm:t>
    </dgm:pt>
    <dgm:pt modelId="{BECA4B78-6070-4B37-9636-D575CFE16D5F}" type="pres">
      <dgm:prSet presAssocID="{51C48EE6-C141-4CEB-8F5B-01C2D47CDFF8}" presName="diagram" presStyleCnt="0">
        <dgm:presLayoutVars>
          <dgm:dir/>
          <dgm:resizeHandles val="exact"/>
        </dgm:presLayoutVars>
      </dgm:prSet>
      <dgm:spPr/>
    </dgm:pt>
    <dgm:pt modelId="{C26D4B4E-85D5-48C6-9A4D-51DEBD4D83B2}" type="pres">
      <dgm:prSet presAssocID="{D47C1B57-3293-4363-A114-0F7237D397E4}" presName="node" presStyleLbl="node1" presStyleIdx="0" presStyleCnt="2">
        <dgm:presLayoutVars>
          <dgm:bulletEnabled val="1"/>
        </dgm:presLayoutVars>
      </dgm:prSet>
      <dgm:spPr/>
    </dgm:pt>
    <dgm:pt modelId="{51498427-4C41-4D9A-A2BC-57A0FA63001D}" type="pres">
      <dgm:prSet presAssocID="{67D7773D-B5AF-42DB-B463-DAAD22FDF05F}" presName="sibTrans" presStyleCnt="0"/>
      <dgm:spPr/>
    </dgm:pt>
    <dgm:pt modelId="{B01D6E63-B2BD-4BBF-85BE-557D32C87B15}" type="pres">
      <dgm:prSet presAssocID="{3F3A8298-3ECC-4648-A317-3D6449D32BA8}" presName="node" presStyleLbl="node1" presStyleIdx="1" presStyleCnt="2">
        <dgm:presLayoutVars>
          <dgm:bulletEnabled val="1"/>
        </dgm:presLayoutVars>
      </dgm:prSet>
      <dgm:spPr/>
    </dgm:pt>
  </dgm:ptLst>
  <dgm:cxnLst>
    <dgm:cxn modelId="{08EF786F-3B18-4B43-BD5D-DDDF437B9C68}" srcId="{51C48EE6-C141-4CEB-8F5B-01C2D47CDFF8}" destId="{3F3A8298-3ECC-4648-A317-3D6449D32BA8}" srcOrd="1" destOrd="0" parTransId="{E00193D0-A49A-4543-BAE4-5AB3DE204E44}" sibTransId="{246D1201-3E80-418C-9369-21A64FED054F}"/>
    <dgm:cxn modelId="{1EC7BD5A-05C3-4C3C-9E8A-72BE65B7E041}" type="presOf" srcId="{D47C1B57-3293-4363-A114-0F7237D397E4}" destId="{C26D4B4E-85D5-48C6-9A4D-51DEBD4D83B2}" srcOrd="0" destOrd="0" presId="urn:microsoft.com/office/officeart/2005/8/layout/default#12"/>
    <dgm:cxn modelId="{38B0F07E-275B-4228-8B38-56FE67761F81}" srcId="{51C48EE6-C141-4CEB-8F5B-01C2D47CDFF8}" destId="{D47C1B57-3293-4363-A114-0F7237D397E4}" srcOrd="0" destOrd="0" parTransId="{FEEF5699-4F06-4F01-9782-408E2B7E6DF4}" sibTransId="{67D7773D-B5AF-42DB-B463-DAAD22FDF05F}"/>
    <dgm:cxn modelId="{93609485-8354-4F7F-86CE-5B670803B140}" type="presOf" srcId="{51C48EE6-C141-4CEB-8F5B-01C2D47CDFF8}" destId="{BECA4B78-6070-4B37-9636-D575CFE16D5F}" srcOrd="0" destOrd="0" presId="urn:microsoft.com/office/officeart/2005/8/layout/default#12"/>
    <dgm:cxn modelId="{1478AAD8-039F-44E1-9042-0773B533B7D4}" type="presOf" srcId="{3F3A8298-3ECC-4648-A317-3D6449D32BA8}" destId="{B01D6E63-B2BD-4BBF-85BE-557D32C87B15}" srcOrd="0" destOrd="0" presId="urn:microsoft.com/office/officeart/2005/8/layout/default#12"/>
    <dgm:cxn modelId="{DB8E753C-6E40-4F3C-91BD-2AF72CB074E4}" type="presParOf" srcId="{BECA4B78-6070-4B37-9636-D575CFE16D5F}" destId="{C26D4B4E-85D5-48C6-9A4D-51DEBD4D83B2}" srcOrd="0" destOrd="0" presId="urn:microsoft.com/office/officeart/2005/8/layout/default#12"/>
    <dgm:cxn modelId="{9E1C648A-BE90-4B1A-92E6-E3570F3C03A0}" type="presParOf" srcId="{BECA4B78-6070-4B37-9636-D575CFE16D5F}" destId="{51498427-4C41-4D9A-A2BC-57A0FA63001D}" srcOrd="1" destOrd="0" presId="urn:microsoft.com/office/officeart/2005/8/layout/default#12"/>
    <dgm:cxn modelId="{33D8754D-8320-4798-BFD2-1D6D78B0E3B3}" type="presParOf" srcId="{BECA4B78-6070-4B37-9636-D575CFE16D5F}" destId="{B01D6E63-B2BD-4BBF-85BE-557D32C87B15}" srcOrd="2" destOrd="0" presId="urn:microsoft.com/office/officeart/2005/8/layout/default#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E3D2AF30-6A98-4210-B7BB-14B1DA70F2BA}" type="doc">
      <dgm:prSet loTypeId="urn:microsoft.com/office/officeart/2005/8/layout/default#13" loCatId="list" qsTypeId="urn:microsoft.com/office/officeart/2005/8/quickstyle/simple1" qsCatId="simple" csTypeId="urn:microsoft.com/office/officeart/2005/8/colors/accent1_2" csCatId="accent1" phldr="1"/>
      <dgm:spPr/>
      <dgm:t>
        <a:bodyPr/>
        <a:lstStyle/>
        <a:p>
          <a:endParaRPr lang="en-IN"/>
        </a:p>
      </dgm:t>
    </dgm:pt>
    <dgm:pt modelId="{F087DB5B-0BD1-47B1-9953-419C83166D97}">
      <dgm:prSet phldrT="[Text]"/>
      <dgm:spPr/>
      <dgm:t>
        <a:bodyPr/>
        <a:lstStyle/>
        <a:p>
          <a:r>
            <a:rPr lang="en-US"/>
            <a:t>Based on the requirements implied by the preceding scenarios, a set of 10 architectural strategies was developed by the ECS architects. </a:t>
          </a:r>
          <a:endParaRPr lang="en-IN"/>
        </a:p>
      </dgm:t>
    </dgm:pt>
    <dgm:pt modelId="{85A04446-6275-4093-B249-C6EB79EED931}" type="parTrans" cxnId="{B664156A-B2D9-41B5-B7E4-57B5E7D320CA}">
      <dgm:prSet/>
      <dgm:spPr/>
      <dgm:t>
        <a:bodyPr/>
        <a:lstStyle/>
        <a:p>
          <a:endParaRPr lang="en-IN"/>
        </a:p>
      </dgm:t>
    </dgm:pt>
    <dgm:pt modelId="{DC2B7FE1-38E2-4C94-9B91-6755EF3CEDCC}" type="sibTrans" cxnId="{B664156A-B2D9-41B5-B7E4-57B5E7D320CA}">
      <dgm:prSet/>
      <dgm:spPr/>
      <dgm:t>
        <a:bodyPr/>
        <a:lstStyle/>
        <a:p>
          <a:endParaRPr lang="en-IN"/>
        </a:p>
      </dgm:t>
    </dgm:pt>
    <dgm:pt modelId="{E0CDA94C-117C-43BB-9213-99A67DF7CC9D}">
      <dgm:prSet/>
      <dgm:spPr/>
      <dgm:t>
        <a:bodyPr/>
        <a:lstStyle/>
        <a:p>
          <a:r>
            <a:rPr lang="en-US"/>
            <a:t>For each architectural strategy/scenario pair, the response levels expected to be achieved with respect to that scenario are shown (along with the current response, for comparison purposes).</a:t>
          </a:r>
          <a:endParaRPr lang="en-US" dirty="0"/>
        </a:p>
      </dgm:t>
    </dgm:pt>
    <dgm:pt modelId="{407268BF-24B8-407D-895E-22BD6DDD8934}" type="parTrans" cxnId="{7AC3ACC2-00FA-443C-8AB9-8BCB96892F4D}">
      <dgm:prSet/>
      <dgm:spPr/>
      <dgm:t>
        <a:bodyPr/>
        <a:lstStyle/>
        <a:p>
          <a:endParaRPr lang="en-IN"/>
        </a:p>
      </dgm:t>
    </dgm:pt>
    <dgm:pt modelId="{8C816C2C-4F09-4BE9-9CCB-D86C343F29B0}" type="sibTrans" cxnId="{7AC3ACC2-00FA-443C-8AB9-8BCB96892F4D}">
      <dgm:prSet/>
      <dgm:spPr/>
      <dgm:t>
        <a:bodyPr/>
        <a:lstStyle/>
        <a:p>
          <a:endParaRPr lang="en-IN"/>
        </a:p>
      </dgm:t>
    </dgm:pt>
    <dgm:pt modelId="{88A38FE5-A491-49D6-B5DC-A052276C300A}" type="pres">
      <dgm:prSet presAssocID="{E3D2AF30-6A98-4210-B7BB-14B1DA70F2BA}" presName="diagram" presStyleCnt="0">
        <dgm:presLayoutVars>
          <dgm:dir/>
          <dgm:resizeHandles val="exact"/>
        </dgm:presLayoutVars>
      </dgm:prSet>
      <dgm:spPr/>
    </dgm:pt>
    <dgm:pt modelId="{7F897C7A-B654-43B8-8581-E998F98F1240}" type="pres">
      <dgm:prSet presAssocID="{F087DB5B-0BD1-47B1-9953-419C83166D97}" presName="node" presStyleLbl="node1" presStyleIdx="0" presStyleCnt="2">
        <dgm:presLayoutVars>
          <dgm:bulletEnabled val="1"/>
        </dgm:presLayoutVars>
      </dgm:prSet>
      <dgm:spPr/>
    </dgm:pt>
    <dgm:pt modelId="{1260C947-FC47-4310-ABD5-324BE1D56DDD}" type="pres">
      <dgm:prSet presAssocID="{DC2B7FE1-38E2-4C94-9B91-6755EF3CEDCC}" presName="sibTrans" presStyleCnt="0"/>
      <dgm:spPr/>
    </dgm:pt>
    <dgm:pt modelId="{FD4979B6-1CB4-4051-8D8F-BE0567AA26B4}" type="pres">
      <dgm:prSet presAssocID="{E0CDA94C-117C-43BB-9213-99A67DF7CC9D}" presName="node" presStyleLbl="node1" presStyleIdx="1" presStyleCnt="2">
        <dgm:presLayoutVars>
          <dgm:bulletEnabled val="1"/>
        </dgm:presLayoutVars>
      </dgm:prSet>
      <dgm:spPr/>
    </dgm:pt>
  </dgm:ptLst>
  <dgm:cxnLst>
    <dgm:cxn modelId="{A8D05900-6B5E-4815-A42A-01DDE2DEF7B3}" type="presOf" srcId="{E0CDA94C-117C-43BB-9213-99A67DF7CC9D}" destId="{FD4979B6-1CB4-4051-8D8F-BE0567AA26B4}" srcOrd="0" destOrd="0" presId="urn:microsoft.com/office/officeart/2005/8/layout/default#13"/>
    <dgm:cxn modelId="{6255FD39-DD5F-4D51-8A8F-1970C8E803D3}" type="presOf" srcId="{F087DB5B-0BD1-47B1-9953-419C83166D97}" destId="{7F897C7A-B654-43B8-8581-E998F98F1240}" srcOrd="0" destOrd="0" presId="urn:microsoft.com/office/officeart/2005/8/layout/default#13"/>
    <dgm:cxn modelId="{B664156A-B2D9-41B5-B7E4-57B5E7D320CA}" srcId="{E3D2AF30-6A98-4210-B7BB-14B1DA70F2BA}" destId="{F087DB5B-0BD1-47B1-9953-419C83166D97}" srcOrd="0" destOrd="0" parTransId="{85A04446-6275-4093-B249-C6EB79EED931}" sibTransId="{DC2B7FE1-38E2-4C94-9B91-6755EF3CEDCC}"/>
    <dgm:cxn modelId="{DEB21A57-4B59-45D4-8939-1485DCEF7B68}" type="presOf" srcId="{E3D2AF30-6A98-4210-B7BB-14B1DA70F2BA}" destId="{88A38FE5-A491-49D6-B5DC-A052276C300A}" srcOrd="0" destOrd="0" presId="urn:microsoft.com/office/officeart/2005/8/layout/default#13"/>
    <dgm:cxn modelId="{7AC3ACC2-00FA-443C-8AB9-8BCB96892F4D}" srcId="{E3D2AF30-6A98-4210-B7BB-14B1DA70F2BA}" destId="{E0CDA94C-117C-43BB-9213-99A67DF7CC9D}" srcOrd="1" destOrd="0" parTransId="{407268BF-24B8-407D-895E-22BD6DDD8934}" sibTransId="{8C816C2C-4F09-4BE9-9CCB-D86C343F29B0}"/>
    <dgm:cxn modelId="{AC52EE77-5237-4E0B-8FF8-04106D03C382}" type="presParOf" srcId="{88A38FE5-A491-49D6-B5DC-A052276C300A}" destId="{7F897C7A-B654-43B8-8581-E998F98F1240}" srcOrd="0" destOrd="0" presId="urn:microsoft.com/office/officeart/2005/8/layout/default#13"/>
    <dgm:cxn modelId="{C793F9A5-39D8-408B-A941-16D300C4C965}" type="presParOf" srcId="{88A38FE5-A491-49D6-B5DC-A052276C300A}" destId="{1260C947-FC47-4310-ABD5-324BE1D56DDD}" srcOrd="1" destOrd="0" presId="urn:microsoft.com/office/officeart/2005/8/layout/default#13"/>
    <dgm:cxn modelId="{B3E6DEF9-5D3E-440F-947A-13317F568F58}" type="presParOf" srcId="{88A38FE5-A491-49D6-B5DC-A052276C300A}" destId="{FD4979B6-1CB4-4051-8D8F-BE0567AA26B4}" srcOrd="2" destOrd="0" presId="urn:microsoft.com/office/officeart/2005/8/layout/default#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368BAA-2F64-4BD4-9020-5A228E0100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7EF39EF-DCF5-4A54-984E-ABC30D73122D}">
      <dgm:prSet phldrT="[Text]"/>
      <dgm:spPr/>
      <dgm:t>
        <a:bodyPr/>
        <a:lstStyle/>
        <a:p>
          <a:r>
            <a:rPr lang="en-US"/>
            <a:t>Example: </a:t>
          </a:r>
          <a:endParaRPr lang="en-IN"/>
        </a:p>
      </dgm:t>
    </dgm:pt>
    <dgm:pt modelId="{2E2F747C-1BBB-4F31-87DE-AA1DF28A8A41}" type="parTrans" cxnId="{0093FD39-FB21-4418-B04B-052279385617}">
      <dgm:prSet/>
      <dgm:spPr/>
      <dgm:t>
        <a:bodyPr/>
        <a:lstStyle/>
        <a:p>
          <a:endParaRPr lang="en-IN"/>
        </a:p>
      </dgm:t>
    </dgm:pt>
    <dgm:pt modelId="{12443AE8-CEC4-479C-B878-8995895340EE}" type="sibTrans" cxnId="{0093FD39-FB21-4418-B04B-052279385617}">
      <dgm:prSet/>
      <dgm:spPr/>
      <dgm:t>
        <a:bodyPr/>
        <a:lstStyle/>
        <a:p>
          <a:endParaRPr lang="en-IN"/>
        </a:p>
      </dgm:t>
    </dgm:pt>
    <dgm:pt modelId="{E96F6BEC-6686-4E60-A765-73B8DA650AAA}">
      <dgm:prSet/>
      <dgm:spPr/>
      <dgm:t>
        <a:bodyPr/>
        <a:lstStyle/>
        <a:p>
          <a:r>
            <a:rPr lang="en-US"/>
            <a:t>Using redundant hardware to achieve a desired level of availability has a cost</a:t>
          </a:r>
          <a:endParaRPr lang="en-US" dirty="0"/>
        </a:p>
      </dgm:t>
    </dgm:pt>
    <dgm:pt modelId="{D68F75DC-459B-444A-98E2-EE5748895000}" type="parTrans" cxnId="{0059DF37-F645-4A08-80D2-960A96536D95}">
      <dgm:prSet/>
      <dgm:spPr/>
      <dgm:t>
        <a:bodyPr/>
        <a:lstStyle/>
        <a:p>
          <a:endParaRPr lang="en-IN"/>
        </a:p>
      </dgm:t>
    </dgm:pt>
    <dgm:pt modelId="{559AFCA8-1EA1-4553-A3C8-9E5C2D252E8E}" type="sibTrans" cxnId="{0059DF37-F645-4A08-80D2-960A96536D95}">
      <dgm:prSet/>
      <dgm:spPr/>
      <dgm:t>
        <a:bodyPr/>
        <a:lstStyle/>
        <a:p>
          <a:endParaRPr lang="en-IN"/>
        </a:p>
      </dgm:t>
    </dgm:pt>
    <dgm:pt modelId="{59104A24-381B-4CDB-9FC1-32B26819BF49}">
      <dgm:prSet/>
      <dgm:spPr/>
      <dgm:t>
        <a:bodyPr/>
        <a:lstStyle/>
        <a:p>
          <a:r>
            <a:rPr lang="en-US"/>
            <a:t>Checkpointing to a disk file has a different cost. </a:t>
          </a:r>
          <a:endParaRPr lang="en-US" dirty="0"/>
        </a:p>
      </dgm:t>
    </dgm:pt>
    <dgm:pt modelId="{B212E9B1-8636-4468-99F6-30853BF97EBD}" type="parTrans" cxnId="{614513DA-9BD2-441D-8996-24DA1AA28D4D}">
      <dgm:prSet/>
      <dgm:spPr/>
      <dgm:t>
        <a:bodyPr/>
        <a:lstStyle/>
        <a:p>
          <a:endParaRPr lang="en-IN"/>
        </a:p>
      </dgm:t>
    </dgm:pt>
    <dgm:pt modelId="{93B5573A-70FB-43F7-B5CE-0CE5DF216A34}" type="sibTrans" cxnId="{614513DA-9BD2-441D-8996-24DA1AA28D4D}">
      <dgm:prSet/>
      <dgm:spPr/>
      <dgm:t>
        <a:bodyPr/>
        <a:lstStyle/>
        <a:p>
          <a:endParaRPr lang="en-IN"/>
        </a:p>
      </dgm:t>
    </dgm:pt>
    <dgm:pt modelId="{32E6C3BE-669D-4566-BA32-FB564E2DDF8F}">
      <dgm:prSet/>
      <dgm:spPr/>
      <dgm:t>
        <a:bodyPr/>
        <a:lstStyle/>
        <a:p>
          <a:r>
            <a:rPr lang="en-US"/>
            <a:t>Both of these architectural decisions will result in measurable levels of availability that will have some value to the organization developing the system. </a:t>
          </a:r>
          <a:endParaRPr lang="en-US" dirty="0"/>
        </a:p>
      </dgm:t>
    </dgm:pt>
    <dgm:pt modelId="{CFDF454D-9421-4A09-8A04-42461D469142}" type="parTrans" cxnId="{86FC7DA3-B740-40DE-B816-A9B66847D4FF}">
      <dgm:prSet/>
      <dgm:spPr/>
      <dgm:t>
        <a:bodyPr/>
        <a:lstStyle/>
        <a:p>
          <a:endParaRPr lang="en-IN"/>
        </a:p>
      </dgm:t>
    </dgm:pt>
    <dgm:pt modelId="{C2BF0ABF-61EF-46B7-BCEF-E113AD1A3082}" type="sibTrans" cxnId="{86FC7DA3-B740-40DE-B816-A9B66847D4FF}">
      <dgm:prSet/>
      <dgm:spPr/>
      <dgm:t>
        <a:bodyPr/>
        <a:lstStyle/>
        <a:p>
          <a:endParaRPr lang="en-IN"/>
        </a:p>
      </dgm:t>
    </dgm:pt>
    <dgm:pt modelId="{A994A407-CDD2-4157-9EF0-597C0F7BA49A}">
      <dgm:prSet/>
      <dgm:spPr/>
      <dgm:t>
        <a:bodyPr/>
        <a:lstStyle/>
        <a:p>
          <a:r>
            <a:rPr lang="en-US"/>
            <a:t>Knowing the costs and benefits associated with particular decisions enables reasoned selection from among competing alternatives. </a:t>
          </a:r>
          <a:endParaRPr lang="en-US" dirty="0"/>
        </a:p>
      </dgm:t>
    </dgm:pt>
    <dgm:pt modelId="{5CED48DB-9366-4551-9ACE-74DE78A31817}" type="parTrans" cxnId="{987656CF-338A-4238-8C6F-0F7012B6BC5C}">
      <dgm:prSet/>
      <dgm:spPr/>
      <dgm:t>
        <a:bodyPr/>
        <a:lstStyle/>
        <a:p>
          <a:endParaRPr lang="en-IN"/>
        </a:p>
      </dgm:t>
    </dgm:pt>
    <dgm:pt modelId="{C02DCD47-31CD-4986-AD0D-6EB914F952C7}" type="sibTrans" cxnId="{987656CF-338A-4238-8C6F-0F7012B6BC5C}">
      <dgm:prSet/>
      <dgm:spPr/>
      <dgm:t>
        <a:bodyPr/>
        <a:lstStyle/>
        <a:p>
          <a:endParaRPr lang="en-IN"/>
        </a:p>
      </dgm:t>
    </dgm:pt>
    <dgm:pt modelId="{26ACBA6B-40A2-416F-A499-1B39DEF17A3C}">
      <dgm:prSet/>
      <dgm:spPr/>
      <dgm:t>
        <a:bodyPr/>
        <a:lstStyle/>
        <a:p>
          <a:r>
            <a:rPr lang="en-US"/>
            <a:t>Economic analysis does not make decisions for the stakeholders. It simply aids in the elicitation and documentation of </a:t>
          </a:r>
          <a:r>
            <a:rPr lang="en-US" i="1"/>
            <a:t>value for cost </a:t>
          </a:r>
          <a:r>
            <a:rPr lang="en-US"/>
            <a:t>(VFC).</a:t>
          </a:r>
          <a:endParaRPr lang="en-US" dirty="0"/>
        </a:p>
      </dgm:t>
    </dgm:pt>
    <dgm:pt modelId="{4103F09C-47E3-4F0B-A35C-41113AD196B6}" type="parTrans" cxnId="{410E6354-5CA1-43E8-A0A3-A2C10CCC6DCC}">
      <dgm:prSet/>
      <dgm:spPr/>
      <dgm:t>
        <a:bodyPr/>
        <a:lstStyle/>
        <a:p>
          <a:endParaRPr lang="en-IN"/>
        </a:p>
      </dgm:t>
    </dgm:pt>
    <dgm:pt modelId="{A2DF21D5-6DA6-4DEC-92C0-4A14593D0614}" type="sibTrans" cxnId="{410E6354-5CA1-43E8-A0A3-A2C10CCC6DCC}">
      <dgm:prSet/>
      <dgm:spPr/>
      <dgm:t>
        <a:bodyPr/>
        <a:lstStyle/>
        <a:p>
          <a:endParaRPr lang="en-IN"/>
        </a:p>
      </dgm:t>
    </dgm:pt>
    <dgm:pt modelId="{DB8C161F-E220-4706-AFF1-F1F1AC4DD11E}">
      <dgm:prSet/>
      <dgm:spPr/>
      <dgm:t>
        <a:bodyPr/>
        <a:lstStyle/>
        <a:p>
          <a:r>
            <a:rPr lang="en-US"/>
            <a:t>VFC: a function of </a:t>
          </a:r>
          <a:r>
            <a:rPr lang="x-none"/>
            <a:t> </a:t>
          </a:r>
          <a:r>
            <a:rPr lang="en-US"/>
            <a:t>the costs, benefits, and uncertainty of a “portfolio” of architectural investments.</a:t>
          </a:r>
          <a:r>
            <a:rPr lang="x-none"/>
            <a:t>  </a:t>
          </a:r>
          <a:endParaRPr lang="en-US" dirty="0"/>
        </a:p>
      </dgm:t>
    </dgm:pt>
    <dgm:pt modelId="{8E3EF006-95E0-4C5E-88FD-4E9665C0868E}" type="parTrans" cxnId="{EE7F30BA-343F-4D3E-82E9-5018C32AE04A}">
      <dgm:prSet/>
      <dgm:spPr/>
      <dgm:t>
        <a:bodyPr/>
        <a:lstStyle/>
        <a:p>
          <a:endParaRPr lang="en-IN"/>
        </a:p>
      </dgm:t>
    </dgm:pt>
    <dgm:pt modelId="{F72DBA9E-9EC3-4249-9C10-EA8269114714}" type="sibTrans" cxnId="{EE7F30BA-343F-4D3E-82E9-5018C32AE04A}">
      <dgm:prSet/>
      <dgm:spPr/>
      <dgm:t>
        <a:bodyPr/>
        <a:lstStyle/>
        <a:p>
          <a:endParaRPr lang="en-IN"/>
        </a:p>
      </dgm:t>
    </dgm:pt>
    <dgm:pt modelId="{68284CEB-FAF6-4C0E-9A91-DFA172FB3044}">
      <dgm:prSet/>
      <dgm:spPr/>
      <dgm:t>
        <a:bodyPr/>
        <a:lstStyle/>
        <a:p>
          <a:r>
            <a:rPr lang="en-US"/>
            <a:t>It gives the stakeholders a framework within which they can apply a rational decision-making process that suits their needs and their risk aversion.</a:t>
          </a:r>
          <a:endParaRPr lang="en-US" dirty="0"/>
        </a:p>
      </dgm:t>
    </dgm:pt>
    <dgm:pt modelId="{729E5B72-29F2-45C8-B933-DB85D12C119B}" type="parTrans" cxnId="{529ACD6A-A24C-40A8-8BB2-CF6EE95B9D02}">
      <dgm:prSet/>
      <dgm:spPr/>
      <dgm:t>
        <a:bodyPr/>
        <a:lstStyle/>
        <a:p>
          <a:endParaRPr lang="en-IN"/>
        </a:p>
      </dgm:t>
    </dgm:pt>
    <dgm:pt modelId="{B32B2E24-D3F0-47EA-B5EB-837463F009F3}" type="sibTrans" cxnId="{529ACD6A-A24C-40A8-8BB2-CF6EE95B9D02}">
      <dgm:prSet/>
      <dgm:spPr/>
      <dgm:t>
        <a:bodyPr/>
        <a:lstStyle/>
        <a:p>
          <a:endParaRPr lang="en-IN"/>
        </a:p>
      </dgm:t>
    </dgm:pt>
    <dgm:pt modelId="{8B4E4003-BE49-4BE0-8DE5-3B140E16ABEC}">
      <dgm:prSet/>
      <dgm:spPr/>
      <dgm:t>
        <a:bodyPr/>
        <a:lstStyle/>
        <a:p>
          <a:r>
            <a:rPr lang="en-US"/>
            <a:t>Economic analysis isn’t something to apply to every architectural decision, but rather to the most basic ones that put an overarching architectural strategy in place. </a:t>
          </a:r>
          <a:endParaRPr lang="en-US" dirty="0"/>
        </a:p>
      </dgm:t>
    </dgm:pt>
    <dgm:pt modelId="{701C476C-A4CC-4F8C-A792-5012F0D85CD7}" type="parTrans" cxnId="{164D0BE6-E1F8-4CC3-870A-9EF69F1DFB1D}">
      <dgm:prSet/>
      <dgm:spPr/>
      <dgm:t>
        <a:bodyPr/>
        <a:lstStyle/>
        <a:p>
          <a:endParaRPr lang="en-IN"/>
        </a:p>
      </dgm:t>
    </dgm:pt>
    <dgm:pt modelId="{9A33BB35-C4C9-4B0A-89E3-928138751D6E}" type="sibTrans" cxnId="{164D0BE6-E1F8-4CC3-870A-9EF69F1DFB1D}">
      <dgm:prSet/>
      <dgm:spPr/>
      <dgm:t>
        <a:bodyPr/>
        <a:lstStyle/>
        <a:p>
          <a:endParaRPr lang="en-IN"/>
        </a:p>
      </dgm:t>
    </dgm:pt>
    <dgm:pt modelId="{A3C57ECD-76E0-4FDE-A25D-563D3D877EF9}" type="pres">
      <dgm:prSet presAssocID="{82368BAA-2F64-4BD4-9020-5A228E010092}" presName="linear" presStyleCnt="0">
        <dgm:presLayoutVars>
          <dgm:animLvl val="lvl"/>
          <dgm:resizeHandles val="exact"/>
        </dgm:presLayoutVars>
      </dgm:prSet>
      <dgm:spPr/>
    </dgm:pt>
    <dgm:pt modelId="{23B288B2-AF68-467F-B5E8-65DFED3DA028}" type="pres">
      <dgm:prSet presAssocID="{57EF39EF-DCF5-4A54-984E-ABC30D73122D}" presName="parentText" presStyleLbl="node1" presStyleIdx="0" presStyleCnt="4">
        <dgm:presLayoutVars>
          <dgm:chMax val="0"/>
          <dgm:bulletEnabled val="1"/>
        </dgm:presLayoutVars>
      </dgm:prSet>
      <dgm:spPr/>
    </dgm:pt>
    <dgm:pt modelId="{7C2031FC-1983-42C5-A592-9116D4A773E6}" type="pres">
      <dgm:prSet presAssocID="{57EF39EF-DCF5-4A54-984E-ABC30D73122D}" presName="childText" presStyleLbl="revTx" presStyleIdx="0" presStyleCnt="2">
        <dgm:presLayoutVars>
          <dgm:bulletEnabled val="1"/>
        </dgm:presLayoutVars>
      </dgm:prSet>
      <dgm:spPr/>
    </dgm:pt>
    <dgm:pt modelId="{5C124D22-E547-4CD5-BD03-7C5B19EBCC2A}" type="pres">
      <dgm:prSet presAssocID="{A994A407-CDD2-4157-9EF0-597C0F7BA49A}" presName="parentText" presStyleLbl="node1" presStyleIdx="1" presStyleCnt="4">
        <dgm:presLayoutVars>
          <dgm:chMax val="0"/>
          <dgm:bulletEnabled val="1"/>
        </dgm:presLayoutVars>
      </dgm:prSet>
      <dgm:spPr/>
    </dgm:pt>
    <dgm:pt modelId="{79A75FA0-4B91-4D2D-8026-6A2DECF7257E}" type="pres">
      <dgm:prSet presAssocID="{C02DCD47-31CD-4986-AD0D-6EB914F952C7}" presName="spacer" presStyleCnt="0"/>
      <dgm:spPr/>
    </dgm:pt>
    <dgm:pt modelId="{8AAB6DC3-BF95-4551-99ED-F2C6267E1F68}" type="pres">
      <dgm:prSet presAssocID="{26ACBA6B-40A2-416F-A499-1B39DEF17A3C}" presName="parentText" presStyleLbl="node1" presStyleIdx="2" presStyleCnt="4">
        <dgm:presLayoutVars>
          <dgm:chMax val="0"/>
          <dgm:bulletEnabled val="1"/>
        </dgm:presLayoutVars>
      </dgm:prSet>
      <dgm:spPr/>
    </dgm:pt>
    <dgm:pt modelId="{0E811C04-0120-4653-A934-6813DEAA23CA}" type="pres">
      <dgm:prSet presAssocID="{26ACBA6B-40A2-416F-A499-1B39DEF17A3C}" presName="childText" presStyleLbl="revTx" presStyleIdx="1" presStyleCnt="2">
        <dgm:presLayoutVars>
          <dgm:bulletEnabled val="1"/>
        </dgm:presLayoutVars>
      </dgm:prSet>
      <dgm:spPr/>
    </dgm:pt>
    <dgm:pt modelId="{B8C6D529-13D9-476D-973B-9C35A1BE2EFA}" type="pres">
      <dgm:prSet presAssocID="{8B4E4003-BE49-4BE0-8DE5-3B140E16ABEC}" presName="parentText" presStyleLbl="node1" presStyleIdx="3" presStyleCnt="4">
        <dgm:presLayoutVars>
          <dgm:chMax val="0"/>
          <dgm:bulletEnabled val="1"/>
        </dgm:presLayoutVars>
      </dgm:prSet>
      <dgm:spPr/>
    </dgm:pt>
  </dgm:ptLst>
  <dgm:cxnLst>
    <dgm:cxn modelId="{7137A017-286D-46EC-8692-0D8CBA8E0BDE}" type="presOf" srcId="{DB8C161F-E220-4706-AFF1-F1F1AC4DD11E}" destId="{0E811C04-0120-4653-A934-6813DEAA23CA}" srcOrd="0" destOrd="0" presId="urn:microsoft.com/office/officeart/2005/8/layout/vList2"/>
    <dgm:cxn modelId="{A0AF2C29-2D43-4738-88E8-ED0DB95F2A4F}" type="presOf" srcId="{68284CEB-FAF6-4C0E-9A91-DFA172FB3044}" destId="{0E811C04-0120-4653-A934-6813DEAA23CA}" srcOrd="0" destOrd="1" presId="urn:microsoft.com/office/officeart/2005/8/layout/vList2"/>
    <dgm:cxn modelId="{0059DF37-F645-4A08-80D2-960A96536D95}" srcId="{57EF39EF-DCF5-4A54-984E-ABC30D73122D}" destId="{E96F6BEC-6686-4E60-A765-73B8DA650AAA}" srcOrd="0" destOrd="0" parTransId="{D68F75DC-459B-444A-98E2-EE5748895000}" sibTransId="{559AFCA8-1EA1-4553-A3C8-9E5C2D252E8E}"/>
    <dgm:cxn modelId="{0093FD39-FB21-4418-B04B-052279385617}" srcId="{82368BAA-2F64-4BD4-9020-5A228E010092}" destId="{57EF39EF-DCF5-4A54-984E-ABC30D73122D}" srcOrd="0" destOrd="0" parTransId="{2E2F747C-1BBB-4F31-87DE-AA1DF28A8A41}" sibTransId="{12443AE8-CEC4-479C-B878-8995895340EE}"/>
    <dgm:cxn modelId="{529ACD6A-A24C-40A8-8BB2-CF6EE95B9D02}" srcId="{26ACBA6B-40A2-416F-A499-1B39DEF17A3C}" destId="{68284CEB-FAF6-4C0E-9A91-DFA172FB3044}" srcOrd="1" destOrd="0" parTransId="{729E5B72-29F2-45C8-B933-DB85D12C119B}" sibTransId="{B32B2E24-D3F0-47EA-B5EB-837463F009F3}"/>
    <dgm:cxn modelId="{38AE826B-49B7-4B3B-81D8-190DA038CA66}" type="presOf" srcId="{A994A407-CDD2-4157-9EF0-597C0F7BA49A}" destId="{5C124D22-E547-4CD5-BD03-7C5B19EBCC2A}" srcOrd="0" destOrd="0" presId="urn:microsoft.com/office/officeart/2005/8/layout/vList2"/>
    <dgm:cxn modelId="{410E6354-5CA1-43E8-A0A3-A2C10CCC6DCC}" srcId="{82368BAA-2F64-4BD4-9020-5A228E010092}" destId="{26ACBA6B-40A2-416F-A499-1B39DEF17A3C}" srcOrd="2" destOrd="0" parTransId="{4103F09C-47E3-4F0B-A35C-41113AD196B6}" sibTransId="{A2DF21D5-6DA6-4DEC-92C0-4A14593D0614}"/>
    <dgm:cxn modelId="{72CDF957-BF98-4F5D-AB57-A24D183BB580}" type="presOf" srcId="{57EF39EF-DCF5-4A54-984E-ABC30D73122D}" destId="{23B288B2-AF68-467F-B5E8-65DFED3DA028}" srcOrd="0" destOrd="0" presId="urn:microsoft.com/office/officeart/2005/8/layout/vList2"/>
    <dgm:cxn modelId="{1685D381-A11B-407E-8E00-1E342D59086E}" type="presOf" srcId="{8B4E4003-BE49-4BE0-8DE5-3B140E16ABEC}" destId="{B8C6D529-13D9-476D-973B-9C35A1BE2EFA}" srcOrd="0" destOrd="0" presId="urn:microsoft.com/office/officeart/2005/8/layout/vList2"/>
    <dgm:cxn modelId="{744C6499-7F65-47E9-82F5-017094C04F84}" type="presOf" srcId="{82368BAA-2F64-4BD4-9020-5A228E010092}" destId="{A3C57ECD-76E0-4FDE-A25D-563D3D877EF9}" srcOrd="0" destOrd="0" presId="urn:microsoft.com/office/officeart/2005/8/layout/vList2"/>
    <dgm:cxn modelId="{86FC7DA3-B740-40DE-B816-A9B66847D4FF}" srcId="{57EF39EF-DCF5-4A54-984E-ABC30D73122D}" destId="{32E6C3BE-669D-4566-BA32-FB564E2DDF8F}" srcOrd="2" destOrd="0" parTransId="{CFDF454D-9421-4A09-8A04-42461D469142}" sibTransId="{C2BF0ABF-61EF-46B7-BCEF-E113AD1A3082}"/>
    <dgm:cxn modelId="{EE7F30BA-343F-4D3E-82E9-5018C32AE04A}" srcId="{26ACBA6B-40A2-416F-A499-1B39DEF17A3C}" destId="{DB8C161F-E220-4706-AFF1-F1F1AC4DD11E}" srcOrd="0" destOrd="0" parTransId="{8E3EF006-95E0-4C5E-88FD-4E9665C0868E}" sibTransId="{F72DBA9E-9EC3-4249-9C10-EA8269114714}"/>
    <dgm:cxn modelId="{987AB8BD-D0A8-49BB-B0E7-E90476C3C69C}" type="presOf" srcId="{32E6C3BE-669D-4566-BA32-FB564E2DDF8F}" destId="{7C2031FC-1983-42C5-A592-9116D4A773E6}" srcOrd="0" destOrd="2" presId="urn:microsoft.com/office/officeart/2005/8/layout/vList2"/>
    <dgm:cxn modelId="{987656CF-338A-4238-8C6F-0F7012B6BC5C}" srcId="{82368BAA-2F64-4BD4-9020-5A228E010092}" destId="{A994A407-CDD2-4157-9EF0-597C0F7BA49A}" srcOrd="1" destOrd="0" parTransId="{5CED48DB-9366-4551-9ACE-74DE78A31817}" sibTransId="{C02DCD47-31CD-4986-AD0D-6EB914F952C7}"/>
    <dgm:cxn modelId="{25078ED4-14E8-4EF2-B0EE-26D2B303A203}" type="presOf" srcId="{59104A24-381B-4CDB-9FC1-32B26819BF49}" destId="{7C2031FC-1983-42C5-A592-9116D4A773E6}" srcOrd="0" destOrd="1" presId="urn:microsoft.com/office/officeart/2005/8/layout/vList2"/>
    <dgm:cxn modelId="{614513DA-9BD2-441D-8996-24DA1AA28D4D}" srcId="{57EF39EF-DCF5-4A54-984E-ABC30D73122D}" destId="{59104A24-381B-4CDB-9FC1-32B26819BF49}" srcOrd="1" destOrd="0" parTransId="{B212E9B1-8636-4468-99F6-30853BF97EBD}" sibTransId="{93B5573A-70FB-43F7-B5CE-0CE5DF216A34}"/>
    <dgm:cxn modelId="{164D0BE6-E1F8-4CC3-870A-9EF69F1DFB1D}" srcId="{82368BAA-2F64-4BD4-9020-5A228E010092}" destId="{8B4E4003-BE49-4BE0-8DE5-3B140E16ABEC}" srcOrd="3" destOrd="0" parTransId="{701C476C-A4CC-4F8C-A792-5012F0D85CD7}" sibTransId="{9A33BB35-C4C9-4B0A-89E3-928138751D6E}"/>
    <dgm:cxn modelId="{1C5E77F0-CFF7-4D03-9405-3719F7DA2D5B}" type="presOf" srcId="{26ACBA6B-40A2-416F-A499-1B39DEF17A3C}" destId="{8AAB6DC3-BF95-4551-99ED-F2C6267E1F68}" srcOrd="0" destOrd="0" presId="urn:microsoft.com/office/officeart/2005/8/layout/vList2"/>
    <dgm:cxn modelId="{ACD693F2-79BC-442A-997C-046196A47409}" type="presOf" srcId="{E96F6BEC-6686-4E60-A765-73B8DA650AAA}" destId="{7C2031FC-1983-42C5-A592-9116D4A773E6}" srcOrd="0" destOrd="0" presId="urn:microsoft.com/office/officeart/2005/8/layout/vList2"/>
    <dgm:cxn modelId="{0C37FA69-3FCF-4F8F-9573-772378FB5EE8}" type="presParOf" srcId="{A3C57ECD-76E0-4FDE-A25D-563D3D877EF9}" destId="{23B288B2-AF68-467F-B5E8-65DFED3DA028}" srcOrd="0" destOrd="0" presId="urn:microsoft.com/office/officeart/2005/8/layout/vList2"/>
    <dgm:cxn modelId="{1CD5B836-AC56-4B88-B61F-65B7BC86AF62}" type="presParOf" srcId="{A3C57ECD-76E0-4FDE-A25D-563D3D877EF9}" destId="{7C2031FC-1983-42C5-A592-9116D4A773E6}" srcOrd="1" destOrd="0" presId="urn:microsoft.com/office/officeart/2005/8/layout/vList2"/>
    <dgm:cxn modelId="{EB41C6A5-4A0A-45F5-BCE2-1FB4FB88B5AF}" type="presParOf" srcId="{A3C57ECD-76E0-4FDE-A25D-563D3D877EF9}" destId="{5C124D22-E547-4CD5-BD03-7C5B19EBCC2A}" srcOrd="2" destOrd="0" presId="urn:microsoft.com/office/officeart/2005/8/layout/vList2"/>
    <dgm:cxn modelId="{E3A279ED-7D25-41D3-BFC4-FA5537AD40F6}" type="presParOf" srcId="{A3C57ECD-76E0-4FDE-A25D-563D3D877EF9}" destId="{79A75FA0-4B91-4D2D-8026-6A2DECF7257E}" srcOrd="3" destOrd="0" presId="urn:microsoft.com/office/officeart/2005/8/layout/vList2"/>
    <dgm:cxn modelId="{1F61F74E-6907-4831-8621-28044F2397E7}" type="presParOf" srcId="{A3C57ECD-76E0-4FDE-A25D-563D3D877EF9}" destId="{8AAB6DC3-BF95-4551-99ED-F2C6267E1F68}" srcOrd="4" destOrd="0" presId="urn:microsoft.com/office/officeart/2005/8/layout/vList2"/>
    <dgm:cxn modelId="{190A4EAE-1ECA-4723-9861-56374EE2052E}" type="presParOf" srcId="{A3C57ECD-76E0-4FDE-A25D-563D3D877EF9}" destId="{0E811C04-0120-4653-A934-6813DEAA23CA}" srcOrd="5" destOrd="0" presId="urn:microsoft.com/office/officeart/2005/8/layout/vList2"/>
    <dgm:cxn modelId="{EB5673D8-A280-4942-AAE1-0C1603C5E1F4}" type="presParOf" srcId="{A3C57ECD-76E0-4FDE-A25D-563D3D877EF9}" destId="{B8C6D529-13D9-476D-973B-9C35A1BE2EF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C7EA7C4-A713-4F46-A385-60EE4F16DBFC}" type="doc">
      <dgm:prSet loTypeId="urn:microsoft.com/office/officeart/2005/8/layout/default#14" loCatId="list" qsTypeId="urn:microsoft.com/office/officeart/2005/8/quickstyle/simple1" qsCatId="simple" csTypeId="urn:microsoft.com/office/officeart/2005/8/colors/accent1_2" csCatId="accent1" phldr="1"/>
      <dgm:spPr/>
      <dgm:t>
        <a:bodyPr/>
        <a:lstStyle/>
        <a:p>
          <a:endParaRPr lang="en-IN"/>
        </a:p>
      </dgm:t>
    </dgm:pt>
    <dgm:pt modelId="{45D6D5EF-3893-4878-AE31-63AB8EBEBC3B}">
      <dgm:prSet phldrT="[Text]"/>
      <dgm:spPr/>
      <dgm:t>
        <a:bodyPr/>
        <a:lstStyle/>
        <a:p>
          <a:r>
            <a:rPr lang="en-US"/>
            <a:t>Once the expected response level of every architectural strategy has been characterized with respect to a set of scenarios, their utility can be calculated by consulting the utility scores for each scenario’s current and desired responses for all of the affected attributes. </a:t>
          </a:r>
          <a:endParaRPr lang="en-IN"/>
        </a:p>
      </dgm:t>
    </dgm:pt>
    <dgm:pt modelId="{9ACD0B2F-DC88-472C-A631-F1536BE553BE}" type="parTrans" cxnId="{67B6246A-2570-43F0-95E4-FD61F57D9AF4}">
      <dgm:prSet/>
      <dgm:spPr/>
      <dgm:t>
        <a:bodyPr/>
        <a:lstStyle/>
        <a:p>
          <a:endParaRPr lang="en-IN"/>
        </a:p>
      </dgm:t>
    </dgm:pt>
    <dgm:pt modelId="{9FCF4164-4673-4435-B016-5DEE8DC2895F}" type="sibTrans" cxnId="{67B6246A-2570-43F0-95E4-FD61F57D9AF4}">
      <dgm:prSet/>
      <dgm:spPr/>
      <dgm:t>
        <a:bodyPr/>
        <a:lstStyle/>
        <a:p>
          <a:endParaRPr lang="en-IN"/>
        </a:p>
      </dgm:t>
    </dgm:pt>
    <dgm:pt modelId="{744205F4-5A54-4476-9462-9D4E9BCFA3EA}">
      <dgm:prSet/>
      <dgm:spPr/>
      <dgm:t>
        <a:bodyPr/>
        <a:lstStyle/>
        <a:p>
          <a:r>
            <a:rPr lang="en-US"/>
            <a:t>Using these scores, we may calculate, via interpolation, the utility of the expected quality attribute response levels for the architectural strategy/scenario pair.</a:t>
          </a:r>
          <a:endParaRPr lang="en-US" dirty="0"/>
        </a:p>
      </dgm:t>
    </dgm:pt>
    <dgm:pt modelId="{03FBB78D-D3CE-4BB2-B907-037FCF7F89AF}" type="parTrans" cxnId="{CC8F53E0-2EFA-4AC9-94C7-C51E63E3D2F4}">
      <dgm:prSet/>
      <dgm:spPr/>
      <dgm:t>
        <a:bodyPr/>
        <a:lstStyle/>
        <a:p>
          <a:endParaRPr lang="en-IN"/>
        </a:p>
      </dgm:t>
    </dgm:pt>
    <dgm:pt modelId="{26A92C07-23BE-4668-B10F-A1016F4B6D92}" type="sibTrans" cxnId="{CC8F53E0-2EFA-4AC9-94C7-C51E63E3D2F4}">
      <dgm:prSet/>
      <dgm:spPr/>
      <dgm:t>
        <a:bodyPr/>
        <a:lstStyle/>
        <a:p>
          <a:endParaRPr lang="en-IN"/>
        </a:p>
      </dgm:t>
    </dgm:pt>
    <dgm:pt modelId="{3CEF5A07-A6E8-4C71-8D80-AD8D96179E81}" type="pres">
      <dgm:prSet presAssocID="{9C7EA7C4-A713-4F46-A385-60EE4F16DBFC}" presName="diagram" presStyleCnt="0">
        <dgm:presLayoutVars>
          <dgm:dir/>
          <dgm:resizeHandles val="exact"/>
        </dgm:presLayoutVars>
      </dgm:prSet>
      <dgm:spPr/>
    </dgm:pt>
    <dgm:pt modelId="{2E6B3BF9-98FE-489E-8926-E62901367F35}" type="pres">
      <dgm:prSet presAssocID="{45D6D5EF-3893-4878-AE31-63AB8EBEBC3B}" presName="node" presStyleLbl="node1" presStyleIdx="0" presStyleCnt="2">
        <dgm:presLayoutVars>
          <dgm:bulletEnabled val="1"/>
        </dgm:presLayoutVars>
      </dgm:prSet>
      <dgm:spPr/>
    </dgm:pt>
    <dgm:pt modelId="{583A6764-A3D3-4C85-A23B-D6933596DC03}" type="pres">
      <dgm:prSet presAssocID="{9FCF4164-4673-4435-B016-5DEE8DC2895F}" presName="sibTrans" presStyleCnt="0"/>
      <dgm:spPr/>
    </dgm:pt>
    <dgm:pt modelId="{97664AEE-560E-4DA9-8C79-FEE2D825F186}" type="pres">
      <dgm:prSet presAssocID="{744205F4-5A54-4476-9462-9D4E9BCFA3EA}" presName="node" presStyleLbl="node1" presStyleIdx="1" presStyleCnt="2">
        <dgm:presLayoutVars>
          <dgm:bulletEnabled val="1"/>
        </dgm:presLayoutVars>
      </dgm:prSet>
      <dgm:spPr/>
    </dgm:pt>
  </dgm:ptLst>
  <dgm:cxnLst>
    <dgm:cxn modelId="{B9C77E16-C09A-47B9-9115-D5DEFF27214C}" type="presOf" srcId="{744205F4-5A54-4476-9462-9D4E9BCFA3EA}" destId="{97664AEE-560E-4DA9-8C79-FEE2D825F186}" srcOrd="0" destOrd="0" presId="urn:microsoft.com/office/officeart/2005/8/layout/default#14"/>
    <dgm:cxn modelId="{67B6246A-2570-43F0-95E4-FD61F57D9AF4}" srcId="{9C7EA7C4-A713-4F46-A385-60EE4F16DBFC}" destId="{45D6D5EF-3893-4878-AE31-63AB8EBEBC3B}" srcOrd="0" destOrd="0" parTransId="{9ACD0B2F-DC88-472C-A631-F1536BE553BE}" sibTransId="{9FCF4164-4673-4435-B016-5DEE8DC2895F}"/>
    <dgm:cxn modelId="{D53FCAA6-3FCA-449C-93C9-34D380420040}" type="presOf" srcId="{45D6D5EF-3893-4878-AE31-63AB8EBEBC3B}" destId="{2E6B3BF9-98FE-489E-8926-E62901367F35}" srcOrd="0" destOrd="0" presId="urn:microsoft.com/office/officeart/2005/8/layout/default#14"/>
    <dgm:cxn modelId="{E200C4B0-DEE4-4565-B428-5CD1C95D4ADE}" type="presOf" srcId="{9C7EA7C4-A713-4F46-A385-60EE4F16DBFC}" destId="{3CEF5A07-A6E8-4C71-8D80-AD8D96179E81}" srcOrd="0" destOrd="0" presId="urn:microsoft.com/office/officeart/2005/8/layout/default#14"/>
    <dgm:cxn modelId="{CC8F53E0-2EFA-4AC9-94C7-C51E63E3D2F4}" srcId="{9C7EA7C4-A713-4F46-A385-60EE4F16DBFC}" destId="{744205F4-5A54-4476-9462-9D4E9BCFA3EA}" srcOrd="1" destOrd="0" parTransId="{03FBB78D-D3CE-4BB2-B907-037FCF7F89AF}" sibTransId="{26A92C07-23BE-4668-B10F-A1016F4B6D92}"/>
    <dgm:cxn modelId="{EE226C7E-C5C1-4C9C-9FA6-C59A2AB19E6A}" type="presParOf" srcId="{3CEF5A07-A6E8-4C71-8D80-AD8D96179E81}" destId="{2E6B3BF9-98FE-489E-8926-E62901367F35}" srcOrd="0" destOrd="0" presId="urn:microsoft.com/office/officeart/2005/8/layout/default#14"/>
    <dgm:cxn modelId="{6FD65734-0D3A-493A-9334-3DE603D41C37}" type="presParOf" srcId="{3CEF5A07-A6E8-4C71-8D80-AD8D96179E81}" destId="{583A6764-A3D3-4C85-A23B-D6933596DC03}" srcOrd="1" destOrd="0" presId="urn:microsoft.com/office/officeart/2005/8/layout/default#14"/>
    <dgm:cxn modelId="{70BAF863-737D-4429-B1B1-42E5E7824F98}" type="presParOf" srcId="{3CEF5A07-A6E8-4C71-8D80-AD8D96179E81}" destId="{97664AEE-560E-4DA9-8C79-FEE2D825F186}" srcOrd="2" destOrd="0" presId="urn:microsoft.com/office/officeart/2005/8/layout/default#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E8CB329-1EA4-4292-BC2F-68AC0A60417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F979523-7A1B-402E-8B24-6850B2E504CD}">
      <dgm:prSet phldrT="[Text]"/>
      <dgm:spPr/>
      <dgm:t>
        <a:bodyPr/>
        <a:lstStyle/>
        <a:p>
          <a:r>
            <a:rPr lang="en-US"/>
            <a:t>Total benefit of each architectural strategy can now be calculated:</a:t>
          </a:r>
          <a:endParaRPr lang="en-IN"/>
        </a:p>
      </dgm:t>
    </dgm:pt>
    <dgm:pt modelId="{A1000515-80A5-4FBE-B1E3-87A7D908D2C2}" type="parTrans" cxnId="{C3C5D593-BECC-4714-BB77-DE6562A6308F}">
      <dgm:prSet/>
      <dgm:spPr/>
      <dgm:t>
        <a:bodyPr/>
        <a:lstStyle/>
        <a:p>
          <a:endParaRPr lang="en-IN"/>
        </a:p>
      </dgm:t>
    </dgm:pt>
    <dgm:pt modelId="{678F38F0-8EB8-47A9-B1E3-6EA88E93BE23}" type="sibTrans" cxnId="{C3C5D593-BECC-4714-BB77-DE6562A6308F}">
      <dgm:prSet/>
      <dgm:spPr/>
      <dgm:t>
        <a:bodyPr/>
        <a:lstStyle/>
        <a:p>
          <a:endParaRPr lang="en-IN"/>
        </a:p>
      </dgm:t>
    </dgm:pt>
    <dgm:pt modelId="{5801D467-51F6-4AC5-911B-98AED57195C2}">
      <dgm:prSet/>
      <dgm:spPr/>
      <dgm:t>
        <a:bodyPr/>
        <a:lstStyle/>
        <a:p>
          <a:r>
            <a:rPr lang="en-US" i="1" dirty="0"/>
            <a:t>B</a:t>
          </a:r>
          <a:r>
            <a:rPr lang="en-US" i="1" baseline="-25000" dirty="0"/>
            <a:t>i</a:t>
          </a:r>
          <a:r>
            <a:rPr lang="en-US" dirty="0"/>
            <a:t> = ∑</a:t>
          </a:r>
          <a:r>
            <a:rPr lang="en-US" i="1" baseline="-25000" dirty="0"/>
            <a:t>j</a:t>
          </a:r>
          <a:r>
            <a:rPr lang="en-US" dirty="0"/>
            <a:t> (</a:t>
          </a:r>
          <a:r>
            <a:rPr lang="en-US" i="1" dirty="0" err="1"/>
            <a:t>b</a:t>
          </a:r>
          <a:r>
            <a:rPr lang="en-US" i="1" baseline="-25000" dirty="0" err="1"/>
            <a:t>i,j</a:t>
          </a:r>
          <a:r>
            <a:rPr lang="en-US" dirty="0"/>
            <a:t> × </a:t>
          </a:r>
          <a:r>
            <a:rPr lang="en-US" i="1" dirty="0" err="1"/>
            <a:t>W</a:t>
          </a:r>
          <a:r>
            <a:rPr lang="en-US" i="1" baseline="-25000" dirty="0" err="1"/>
            <a:t>j</a:t>
          </a:r>
          <a:r>
            <a:rPr lang="en-US" dirty="0"/>
            <a:t>)</a:t>
          </a:r>
        </a:p>
      </dgm:t>
    </dgm:pt>
    <dgm:pt modelId="{C49CBDAF-32F5-4CF0-A41F-B9B48C65A50F}" type="parTrans" cxnId="{5F554D33-CE09-44E2-8863-228295D2462D}">
      <dgm:prSet/>
      <dgm:spPr/>
      <dgm:t>
        <a:bodyPr/>
        <a:lstStyle/>
        <a:p>
          <a:endParaRPr lang="en-IN"/>
        </a:p>
      </dgm:t>
    </dgm:pt>
    <dgm:pt modelId="{6998A28D-8C6D-44EA-913C-BC402B7AA324}" type="sibTrans" cxnId="{5F554D33-CE09-44E2-8863-228295D2462D}">
      <dgm:prSet/>
      <dgm:spPr/>
      <dgm:t>
        <a:bodyPr/>
        <a:lstStyle/>
        <a:p>
          <a:endParaRPr lang="en-IN"/>
        </a:p>
      </dgm:t>
    </dgm:pt>
    <dgm:pt modelId="{D4E93F4F-90CD-46A9-B7BB-4C8E3DCE2C50}">
      <dgm:prSet/>
      <dgm:spPr/>
      <dgm:t>
        <a:bodyPr/>
        <a:lstStyle/>
        <a:p>
          <a:r>
            <a:rPr lang="en-US" dirty="0"/>
            <a:t>This equation calculates total benefit as the sum of the benefit that accrues to each scenario, normalized by the scenario’s relative weight. </a:t>
          </a:r>
        </a:p>
      </dgm:t>
    </dgm:pt>
    <dgm:pt modelId="{20073614-DEDE-444F-9231-2590D212436E}" type="parTrans" cxnId="{2A533178-0E1D-4312-9CA4-AB0E8FC80131}">
      <dgm:prSet/>
      <dgm:spPr/>
      <dgm:t>
        <a:bodyPr/>
        <a:lstStyle/>
        <a:p>
          <a:endParaRPr lang="en-IN"/>
        </a:p>
      </dgm:t>
    </dgm:pt>
    <dgm:pt modelId="{D5404083-67EE-4BEE-B1CE-6DE7DE3BB347}" type="sibTrans" cxnId="{2A533178-0E1D-4312-9CA4-AB0E8FC80131}">
      <dgm:prSet/>
      <dgm:spPr/>
      <dgm:t>
        <a:bodyPr/>
        <a:lstStyle/>
        <a:p>
          <a:endParaRPr lang="en-IN"/>
        </a:p>
      </dgm:t>
    </dgm:pt>
    <dgm:pt modelId="{0B352AFA-229F-4C25-B93F-DD8A6A8470E1}">
      <dgm:prSet/>
      <dgm:spPr/>
      <dgm:t>
        <a:bodyPr/>
        <a:lstStyle/>
        <a:p>
          <a:r>
            <a:rPr lang="en-US" dirty="0"/>
            <a:t>Using this formula, the total benefit scores for each architectural strategy are now calculated.</a:t>
          </a:r>
        </a:p>
      </dgm:t>
    </dgm:pt>
    <dgm:pt modelId="{71968569-3389-4BE7-B803-CB209F05E3EF}" type="parTrans" cxnId="{567B5B8E-348A-46DF-9C38-152DEBB479F0}">
      <dgm:prSet/>
      <dgm:spPr/>
      <dgm:t>
        <a:bodyPr/>
        <a:lstStyle/>
        <a:p>
          <a:endParaRPr lang="en-IN"/>
        </a:p>
      </dgm:t>
    </dgm:pt>
    <dgm:pt modelId="{BC019450-C93C-4102-92AC-B908F0778047}" type="sibTrans" cxnId="{567B5B8E-348A-46DF-9C38-152DEBB479F0}">
      <dgm:prSet/>
      <dgm:spPr/>
      <dgm:t>
        <a:bodyPr/>
        <a:lstStyle/>
        <a:p>
          <a:endParaRPr lang="en-IN"/>
        </a:p>
      </dgm:t>
    </dgm:pt>
    <dgm:pt modelId="{7706F154-E1C8-4778-8068-576747B80CFA}" type="pres">
      <dgm:prSet presAssocID="{0E8CB329-1EA4-4292-BC2F-68AC0A60417E}" presName="linear" presStyleCnt="0">
        <dgm:presLayoutVars>
          <dgm:animLvl val="lvl"/>
          <dgm:resizeHandles val="exact"/>
        </dgm:presLayoutVars>
      </dgm:prSet>
      <dgm:spPr/>
    </dgm:pt>
    <dgm:pt modelId="{5F8890E5-B36E-4C8F-A9DA-24378788518A}" type="pres">
      <dgm:prSet presAssocID="{2F979523-7A1B-402E-8B24-6850B2E504CD}" presName="parentText" presStyleLbl="node1" presStyleIdx="0" presStyleCnt="3">
        <dgm:presLayoutVars>
          <dgm:chMax val="0"/>
          <dgm:bulletEnabled val="1"/>
        </dgm:presLayoutVars>
      </dgm:prSet>
      <dgm:spPr/>
    </dgm:pt>
    <dgm:pt modelId="{71215003-3351-46B5-BC71-99AAFAF1E67B}" type="pres">
      <dgm:prSet presAssocID="{2F979523-7A1B-402E-8B24-6850B2E504CD}" presName="childText" presStyleLbl="revTx" presStyleIdx="0" presStyleCnt="1">
        <dgm:presLayoutVars>
          <dgm:bulletEnabled val="1"/>
        </dgm:presLayoutVars>
      </dgm:prSet>
      <dgm:spPr/>
    </dgm:pt>
    <dgm:pt modelId="{5E6A0F7D-A406-41A9-88B5-2A717001A3E1}" type="pres">
      <dgm:prSet presAssocID="{D4E93F4F-90CD-46A9-B7BB-4C8E3DCE2C50}" presName="parentText" presStyleLbl="node1" presStyleIdx="1" presStyleCnt="3">
        <dgm:presLayoutVars>
          <dgm:chMax val="0"/>
          <dgm:bulletEnabled val="1"/>
        </dgm:presLayoutVars>
      </dgm:prSet>
      <dgm:spPr/>
    </dgm:pt>
    <dgm:pt modelId="{88904F90-75B9-43C4-8FCA-FE441F92A556}" type="pres">
      <dgm:prSet presAssocID="{D5404083-67EE-4BEE-B1CE-6DE7DE3BB347}" presName="spacer" presStyleCnt="0"/>
      <dgm:spPr/>
    </dgm:pt>
    <dgm:pt modelId="{B9446E9E-4B22-44CC-A658-46DF836483AB}" type="pres">
      <dgm:prSet presAssocID="{0B352AFA-229F-4C25-B93F-DD8A6A8470E1}" presName="parentText" presStyleLbl="node1" presStyleIdx="2" presStyleCnt="3">
        <dgm:presLayoutVars>
          <dgm:chMax val="0"/>
          <dgm:bulletEnabled val="1"/>
        </dgm:presLayoutVars>
      </dgm:prSet>
      <dgm:spPr/>
    </dgm:pt>
  </dgm:ptLst>
  <dgm:cxnLst>
    <dgm:cxn modelId="{5F554D33-CE09-44E2-8863-228295D2462D}" srcId="{2F979523-7A1B-402E-8B24-6850B2E504CD}" destId="{5801D467-51F6-4AC5-911B-98AED57195C2}" srcOrd="0" destOrd="0" parTransId="{C49CBDAF-32F5-4CF0-A41F-B9B48C65A50F}" sibTransId="{6998A28D-8C6D-44EA-913C-BC402B7AA324}"/>
    <dgm:cxn modelId="{094D5652-BBC9-4DDB-87F4-275F4E5BE4D3}" type="presOf" srcId="{0E8CB329-1EA4-4292-BC2F-68AC0A60417E}" destId="{7706F154-E1C8-4778-8068-576747B80CFA}" srcOrd="0" destOrd="0" presId="urn:microsoft.com/office/officeart/2005/8/layout/vList2"/>
    <dgm:cxn modelId="{172C8E52-E7E7-4305-B7C0-7F239447D4AC}" type="presOf" srcId="{0B352AFA-229F-4C25-B93F-DD8A6A8470E1}" destId="{B9446E9E-4B22-44CC-A658-46DF836483AB}" srcOrd="0" destOrd="0" presId="urn:microsoft.com/office/officeart/2005/8/layout/vList2"/>
    <dgm:cxn modelId="{2A533178-0E1D-4312-9CA4-AB0E8FC80131}" srcId="{0E8CB329-1EA4-4292-BC2F-68AC0A60417E}" destId="{D4E93F4F-90CD-46A9-B7BB-4C8E3DCE2C50}" srcOrd="1" destOrd="0" parTransId="{20073614-DEDE-444F-9231-2590D212436E}" sibTransId="{D5404083-67EE-4BEE-B1CE-6DE7DE3BB347}"/>
    <dgm:cxn modelId="{B484A986-11C5-4487-BD25-D841AC3BD8D0}" type="presOf" srcId="{D4E93F4F-90CD-46A9-B7BB-4C8E3DCE2C50}" destId="{5E6A0F7D-A406-41A9-88B5-2A717001A3E1}" srcOrd="0" destOrd="0" presId="urn:microsoft.com/office/officeart/2005/8/layout/vList2"/>
    <dgm:cxn modelId="{567B5B8E-348A-46DF-9C38-152DEBB479F0}" srcId="{0E8CB329-1EA4-4292-BC2F-68AC0A60417E}" destId="{0B352AFA-229F-4C25-B93F-DD8A6A8470E1}" srcOrd="2" destOrd="0" parTransId="{71968569-3389-4BE7-B803-CB209F05E3EF}" sibTransId="{BC019450-C93C-4102-92AC-B908F0778047}"/>
    <dgm:cxn modelId="{C3C5D593-BECC-4714-BB77-DE6562A6308F}" srcId="{0E8CB329-1EA4-4292-BC2F-68AC0A60417E}" destId="{2F979523-7A1B-402E-8B24-6850B2E504CD}" srcOrd="0" destOrd="0" parTransId="{A1000515-80A5-4FBE-B1E3-87A7D908D2C2}" sibTransId="{678F38F0-8EB8-47A9-B1E3-6EA88E93BE23}"/>
    <dgm:cxn modelId="{5849D6BC-3ACA-462E-8094-5940C950138F}" type="presOf" srcId="{2F979523-7A1B-402E-8B24-6850B2E504CD}" destId="{5F8890E5-B36E-4C8F-A9DA-24378788518A}" srcOrd="0" destOrd="0" presId="urn:microsoft.com/office/officeart/2005/8/layout/vList2"/>
    <dgm:cxn modelId="{E34C9FBF-F74E-48FF-AD54-6D411051ACB5}" type="presOf" srcId="{5801D467-51F6-4AC5-911B-98AED57195C2}" destId="{71215003-3351-46B5-BC71-99AAFAF1E67B}" srcOrd="0" destOrd="0" presId="urn:microsoft.com/office/officeart/2005/8/layout/vList2"/>
    <dgm:cxn modelId="{58C5AF75-CC4D-4302-B299-266D6615A086}" type="presParOf" srcId="{7706F154-E1C8-4778-8068-576747B80CFA}" destId="{5F8890E5-B36E-4C8F-A9DA-24378788518A}" srcOrd="0" destOrd="0" presId="urn:microsoft.com/office/officeart/2005/8/layout/vList2"/>
    <dgm:cxn modelId="{4E327BDE-01D2-43EB-8756-890B0A9A2204}" type="presParOf" srcId="{7706F154-E1C8-4778-8068-576747B80CFA}" destId="{71215003-3351-46B5-BC71-99AAFAF1E67B}" srcOrd="1" destOrd="0" presId="urn:microsoft.com/office/officeart/2005/8/layout/vList2"/>
    <dgm:cxn modelId="{3CCF5524-3E5A-4FEB-B072-4DFE8A931469}" type="presParOf" srcId="{7706F154-E1C8-4778-8068-576747B80CFA}" destId="{5E6A0F7D-A406-41A9-88B5-2A717001A3E1}" srcOrd="2" destOrd="0" presId="urn:microsoft.com/office/officeart/2005/8/layout/vList2"/>
    <dgm:cxn modelId="{F4242A4F-43E2-4F93-90FF-726443E4B406}" type="presParOf" srcId="{7706F154-E1C8-4778-8068-576747B80CFA}" destId="{88904F90-75B9-43C4-8FCA-FE441F92A556}" srcOrd="3" destOrd="0" presId="urn:microsoft.com/office/officeart/2005/8/layout/vList2"/>
    <dgm:cxn modelId="{73508F77-F2DA-4AB4-A665-46478EC621C0}" type="presParOf" srcId="{7706F154-E1C8-4778-8068-576747B80CFA}" destId="{B9446E9E-4B22-44CC-A658-46DF836483A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0C01B94-B35F-4229-ADF4-01AACAD22B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A68ABDB-9882-4B22-B0D9-C526DB0099C4}">
      <dgm:prSet phldrT="[Text]" custT="1"/>
      <dgm:spPr/>
      <dgm:t>
        <a:bodyPr/>
        <a:lstStyle/>
        <a:p>
          <a:r>
            <a:rPr lang="en-US" sz="1800"/>
            <a:t>To complete the analysis, the team estimated cost for each architectural strategy. </a:t>
          </a:r>
          <a:endParaRPr lang="en-IN" sz="1800"/>
        </a:p>
      </dgm:t>
    </dgm:pt>
    <dgm:pt modelId="{33B1BC3D-DE5F-4AE5-A6AC-7028230E20C9}" type="parTrans" cxnId="{DBBC4840-6CDE-4184-A4A5-3342B1575ED8}">
      <dgm:prSet/>
      <dgm:spPr/>
      <dgm:t>
        <a:bodyPr/>
        <a:lstStyle/>
        <a:p>
          <a:endParaRPr lang="en-IN"/>
        </a:p>
      </dgm:t>
    </dgm:pt>
    <dgm:pt modelId="{53441345-D5E0-49A9-98A1-4C844BEF900A}" type="sibTrans" cxnId="{DBBC4840-6CDE-4184-A4A5-3342B1575ED8}">
      <dgm:prSet/>
      <dgm:spPr/>
      <dgm:t>
        <a:bodyPr/>
        <a:lstStyle/>
        <a:p>
          <a:endParaRPr lang="en-IN"/>
        </a:p>
      </dgm:t>
    </dgm:pt>
    <dgm:pt modelId="{F809E987-8F92-4E0C-A3BB-7EC7A157AD8B}">
      <dgm:prSet custT="1"/>
      <dgm:spPr/>
      <dgm:t>
        <a:bodyPr/>
        <a:lstStyle/>
        <a:p>
          <a:r>
            <a:rPr lang="en-US" sz="1800"/>
            <a:t>The estimates were based on experience with the system, and a return on investment for each architectural strategy was calculated. </a:t>
          </a:r>
          <a:endParaRPr lang="en-US" sz="1800" dirty="0"/>
        </a:p>
      </dgm:t>
    </dgm:pt>
    <dgm:pt modelId="{3D368DE4-A99E-4DB8-96DB-756D24730E3F}" type="parTrans" cxnId="{63F2B0B1-B4DB-439F-942B-C296DCA5F11B}">
      <dgm:prSet/>
      <dgm:spPr/>
      <dgm:t>
        <a:bodyPr/>
        <a:lstStyle/>
        <a:p>
          <a:endParaRPr lang="en-IN"/>
        </a:p>
      </dgm:t>
    </dgm:pt>
    <dgm:pt modelId="{E731780E-1045-4156-ADC8-5868DD4C27ED}" type="sibTrans" cxnId="{63F2B0B1-B4DB-439F-942B-C296DCA5F11B}">
      <dgm:prSet/>
      <dgm:spPr/>
      <dgm:t>
        <a:bodyPr/>
        <a:lstStyle/>
        <a:p>
          <a:endParaRPr lang="en-IN"/>
        </a:p>
      </dgm:t>
    </dgm:pt>
    <dgm:pt modelId="{08DEE1B0-A702-4713-9EF1-73BE638114EB}">
      <dgm:prSet custT="1"/>
      <dgm:spPr/>
      <dgm:t>
        <a:bodyPr/>
        <a:lstStyle/>
        <a:p>
          <a:r>
            <a:rPr lang="en-US" sz="1800"/>
            <a:t>Using the VFC, we were able to rank each strategy. </a:t>
          </a:r>
          <a:endParaRPr lang="en-US" sz="1800" dirty="0"/>
        </a:p>
      </dgm:t>
    </dgm:pt>
    <dgm:pt modelId="{3F170395-921D-4F3A-AC8A-7E4E52BA4D55}" type="parTrans" cxnId="{CD9B2A93-BFC6-4B74-BEDF-F930701C3E3B}">
      <dgm:prSet/>
      <dgm:spPr/>
      <dgm:t>
        <a:bodyPr/>
        <a:lstStyle/>
        <a:p>
          <a:endParaRPr lang="en-IN"/>
        </a:p>
      </dgm:t>
    </dgm:pt>
    <dgm:pt modelId="{5C010A85-D5E4-4EE8-B084-6967FAC6E851}" type="sibTrans" cxnId="{CD9B2A93-BFC6-4B74-BEDF-F930701C3E3B}">
      <dgm:prSet/>
      <dgm:spPr/>
      <dgm:t>
        <a:bodyPr/>
        <a:lstStyle/>
        <a:p>
          <a:endParaRPr lang="en-IN"/>
        </a:p>
      </dgm:t>
    </dgm:pt>
    <dgm:pt modelId="{FB0F859C-C4C4-44C6-AFD8-BB09027EC8D9}">
      <dgm:prSet custT="1"/>
      <dgm:spPr/>
      <dgm:t>
        <a:bodyPr/>
        <a:lstStyle/>
        <a:p>
          <a:r>
            <a:rPr lang="en-US" sz="1800" dirty="0"/>
            <a:t>The ranks roughly follow the ordering in which the strategies were proposed: strategy 1 has the highest rank; strategy 3 the second highest. Strategy 9 has the lowest rank; strategy 8, the second lowest. </a:t>
          </a:r>
        </a:p>
      </dgm:t>
    </dgm:pt>
    <dgm:pt modelId="{69650DD7-ADD0-4923-B1CE-C8956311E6B6}" type="parTrans" cxnId="{D17BEBC3-6804-46E3-805E-F6C33ABFD25A}">
      <dgm:prSet/>
      <dgm:spPr/>
      <dgm:t>
        <a:bodyPr/>
        <a:lstStyle/>
        <a:p>
          <a:endParaRPr lang="en-IN"/>
        </a:p>
      </dgm:t>
    </dgm:pt>
    <dgm:pt modelId="{71908343-A36A-46E4-A854-9F35C28AC255}" type="sibTrans" cxnId="{D17BEBC3-6804-46E3-805E-F6C33ABFD25A}">
      <dgm:prSet/>
      <dgm:spPr/>
      <dgm:t>
        <a:bodyPr/>
        <a:lstStyle/>
        <a:p>
          <a:endParaRPr lang="en-IN"/>
        </a:p>
      </dgm:t>
    </dgm:pt>
    <dgm:pt modelId="{F81AE7E7-2D0B-4364-9BEF-15737AD457DF}">
      <dgm:prSet custT="1"/>
      <dgm:spPr/>
      <dgm:t>
        <a:bodyPr/>
        <a:lstStyle/>
        <a:p>
          <a:r>
            <a:rPr lang="en-US" sz="1800" dirty="0"/>
            <a:t>This simply validates stakeholders’ intuition about which architectural strategies were going to be of the greatest benefit. For the ECS these were the ones proposed first. </a:t>
          </a:r>
        </a:p>
      </dgm:t>
    </dgm:pt>
    <dgm:pt modelId="{8F9C1C02-197E-42FA-A263-CB82955AB36A}" type="parTrans" cxnId="{112B2F0C-CD69-4588-8391-1AB133FC6E1F}">
      <dgm:prSet/>
      <dgm:spPr/>
      <dgm:t>
        <a:bodyPr/>
        <a:lstStyle/>
        <a:p>
          <a:endParaRPr lang="en-IN"/>
        </a:p>
      </dgm:t>
    </dgm:pt>
    <dgm:pt modelId="{0ABD4A59-B80B-434F-BC77-7E4D3175FE16}" type="sibTrans" cxnId="{112B2F0C-CD69-4588-8391-1AB133FC6E1F}">
      <dgm:prSet/>
      <dgm:spPr/>
      <dgm:t>
        <a:bodyPr/>
        <a:lstStyle/>
        <a:p>
          <a:endParaRPr lang="en-IN"/>
        </a:p>
      </dgm:t>
    </dgm:pt>
    <dgm:pt modelId="{A364458C-D9AE-4121-B9FB-41CF1A2CB459}" type="pres">
      <dgm:prSet presAssocID="{10C01B94-B35F-4229-ADF4-01AACAD22B19}" presName="linear" presStyleCnt="0">
        <dgm:presLayoutVars>
          <dgm:animLvl val="lvl"/>
          <dgm:resizeHandles val="exact"/>
        </dgm:presLayoutVars>
      </dgm:prSet>
      <dgm:spPr/>
    </dgm:pt>
    <dgm:pt modelId="{37DE56D2-78E9-4E66-8DEF-5A5DE918986F}" type="pres">
      <dgm:prSet presAssocID="{BA68ABDB-9882-4B22-B0D9-C526DB0099C4}" presName="parentText" presStyleLbl="node1" presStyleIdx="0" presStyleCnt="5">
        <dgm:presLayoutVars>
          <dgm:chMax val="0"/>
          <dgm:bulletEnabled val="1"/>
        </dgm:presLayoutVars>
      </dgm:prSet>
      <dgm:spPr/>
    </dgm:pt>
    <dgm:pt modelId="{E30D4155-866E-43D7-8ECF-FEEC5C9A4E52}" type="pres">
      <dgm:prSet presAssocID="{53441345-D5E0-49A9-98A1-4C844BEF900A}" presName="spacer" presStyleCnt="0"/>
      <dgm:spPr/>
    </dgm:pt>
    <dgm:pt modelId="{96E24F16-A8E9-4B0E-86B3-1B7BD225CB8C}" type="pres">
      <dgm:prSet presAssocID="{F809E987-8F92-4E0C-A3BB-7EC7A157AD8B}" presName="parentText" presStyleLbl="node1" presStyleIdx="1" presStyleCnt="5">
        <dgm:presLayoutVars>
          <dgm:chMax val="0"/>
          <dgm:bulletEnabled val="1"/>
        </dgm:presLayoutVars>
      </dgm:prSet>
      <dgm:spPr/>
    </dgm:pt>
    <dgm:pt modelId="{F6D8EB4A-BA04-4707-9E3E-B8547FBD43E2}" type="pres">
      <dgm:prSet presAssocID="{E731780E-1045-4156-ADC8-5868DD4C27ED}" presName="spacer" presStyleCnt="0"/>
      <dgm:spPr/>
    </dgm:pt>
    <dgm:pt modelId="{766DFB8C-249A-4AFA-A6EE-A24C0E4B6A15}" type="pres">
      <dgm:prSet presAssocID="{08DEE1B0-A702-4713-9EF1-73BE638114EB}" presName="parentText" presStyleLbl="node1" presStyleIdx="2" presStyleCnt="5">
        <dgm:presLayoutVars>
          <dgm:chMax val="0"/>
          <dgm:bulletEnabled val="1"/>
        </dgm:presLayoutVars>
      </dgm:prSet>
      <dgm:spPr/>
    </dgm:pt>
    <dgm:pt modelId="{CF55DE00-C112-481F-8C42-4502B9EDCE51}" type="pres">
      <dgm:prSet presAssocID="{5C010A85-D5E4-4EE8-B084-6967FAC6E851}" presName="spacer" presStyleCnt="0"/>
      <dgm:spPr/>
    </dgm:pt>
    <dgm:pt modelId="{F783E4B2-551E-4388-9CF8-A337890DD2B9}" type="pres">
      <dgm:prSet presAssocID="{FB0F859C-C4C4-44C6-AFD8-BB09027EC8D9}" presName="parentText" presStyleLbl="node1" presStyleIdx="3" presStyleCnt="5">
        <dgm:presLayoutVars>
          <dgm:chMax val="0"/>
          <dgm:bulletEnabled val="1"/>
        </dgm:presLayoutVars>
      </dgm:prSet>
      <dgm:spPr/>
    </dgm:pt>
    <dgm:pt modelId="{09BE397A-628D-4B8C-A036-7E074E546453}" type="pres">
      <dgm:prSet presAssocID="{71908343-A36A-46E4-A854-9F35C28AC255}" presName="spacer" presStyleCnt="0"/>
      <dgm:spPr/>
    </dgm:pt>
    <dgm:pt modelId="{10A80CC3-5C24-4DD8-AAA2-6B871CF5813D}" type="pres">
      <dgm:prSet presAssocID="{F81AE7E7-2D0B-4364-9BEF-15737AD457DF}" presName="parentText" presStyleLbl="node1" presStyleIdx="4" presStyleCnt="5">
        <dgm:presLayoutVars>
          <dgm:chMax val="0"/>
          <dgm:bulletEnabled val="1"/>
        </dgm:presLayoutVars>
      </dgm:prSet>
      <dgm:spPr/>
    </dgm:pt>
  </dgm:ptLst>
  <dgm:cxnLst>
    <dgm:cxn modelId="{112B2F0C-CD69-4588-8391-1AB133FC6E1F}" srcId="{10C01B94-B35F-4229-ADF4-01AACAD22B19}" destId="{F81AE7E7-2D0B-4364-9BEF-15737AD457DF}" srcOrd="4" destOrd="0" parTransId="{8F9C1C02-197E-42FA-A263-CB82955AB36A}" sibTransId="{0ABD4A59-B80B-434F-BC77-7E4D3175FE16}"/>
    <dgm:cxn modelId="{76478827-EC93-4A63-8EA1-D9B612828D42}" type="presOf" srcId="{FB0F859C-C4C4-44C6-AFD8-BB09027EC8D9}" destId="{F783E4B2-551E-4388-9CF8-A337890DD2B9}" srcOrd="0" destOrd="0" presId="urn:microsoft.com/office/officeart/2005/8/layout/vList2"/>
    <dgm:cxn modelId="{DBBC4840-6CDE-4184-A4A5-3342B1575ED8}" srcId="{10C01B94-B35F-4229-ADF4-01AACAD22B19}" destId="{BA68ABDB-9882-4B22-B0D9-C526DB0099C4}" srcOrd="0" destOrd="0" parTransId="{33B1BC3D-DE5F-4AE5-A6AC-7028230E20C9}" sibTransId="{53441345-D5E0-49A9-98A1-4C844BEF900A}"/>
    <dgm:cxn modelId="{CD9B2A93-BFC6-4B74-BEDF-F930701C3E3B}" srcId="{10C01B94-B35F-4229-ADF4-01AACAD22B19}" destId="{08DEE1B0-A702-4713-9EF1-73BE638114EB}" srcOrd="2" destOrd="0" parTransId="{3F170395-921D-4F3A-AC8A-7E4E52BA4D55}" sibTransId="{5C010A85-D5E4-4EE8-B084-6967FAC6E851}"/>
    <dgm:cxn modelId="{76B72BA4-E5DC-4917-8C04-0F6D188F1C6F}" type="presOf" srcId="{F81AE7E7-2D0B-4364-9BEF-15737AD457DF}" destId="{10A80CC3-5C24-4DD8-AAA2-6B871CF5813D}" srcOrd="0" destOrd="0" presId="urn:microsoft.com/office/officeart/2005/8/layout/vList2"/>
    <dgm:cxn modelId="{E981BCAF-913F-4EE1-BE6F-4D8384331782}" type="presOf" srcId="{08DEE1B0-A702-4713-9EF1-73BE638114EB}" destId="{766DFB8C-249A-4AFA-A6EE-A24C0E4B6A15}" srcOrd="0" destOrd="0" presId="urn:microsoft.com/office/officeart/2005/8/layout/vList2"/>
    <dgm:cxn modelId="{63F2B0B1-B4DB-439F-942B-C296DCA5F11B}" srcId="{10C01B94-B35F-4229-ADF4-01AACAD22B19}" destId="{F809E987-8F92-4E0C-A3BB-7EC7A157AD8B}" srcOrd="1" destOrd="0" parTransId="{3D368DE4-A99E-4DB8-96DB-756D24730E3F}" sibTransId="{E731780E-1045-4156-ADC8-5868DD4C27ED}"/>
    <dgm:cxn modelId="{D17BEBC3-6804-46E3-805E-F6C33ABFD25A}" srcId="{10C01B94-B35F-4229-ADF4-01AACAD22B19}" destId="{FB0F859C-C4C4-44C6-AFD8-BB09027EC8D9}" srcOrd="3" destOrd="0" parTransId="{69650DD7-ADD0-4923-B1CE-C8956311E6B6}" sibTransId="{71908343-A36A-46E4-A854-9F35C28AC255}"/>
    <dgm:cxn modelId="{AE8B07CE-48C5-445B-802A-5C5B400316FA}" type="presOf" srcId="{F809E987-8F92-4E0C-A3BB-7EC7A157AD8B}" destId="{96E24F16-A8E9-4B0E-86B3-1B7BD225CB8C}" srcOrd="0" destOrd="0" presId="urn:microsoft.com/office/officeart/2005/8/layout/vList2"/>
    <dgm:cxn modelId="{A175E1DB-72E6-482B-AB74-116880B4A205}" type="presOf" srcId="{BA68ABDB-9882-4B22-B0D9-C526DB0099C4}" destId="{37DE56D2-78E9-4E66-8DEF-5A5DE918986F}" srcOrd="0" destOrd="0" presId="urn:microsoft.com/office/officeart/2005/8/layout/vList2"/>
    <dgm:cxn modelId="{54EB85FF-F2A3-4D2E-9F83-158258DA281A}" type="presOf" srcId="{10C01B94-B35F-4229-ADF4-01AACAD22B19}" destId="{A364458C-D9AE-4121-B9FB-41CF1A2CB459}" srcOrd="0" destOrd="0" presId="urn:microsoft.com/office/officeart/2005/8/layout/vList2"/>
    <dgm:cxn modelId="{1CAE3171-0C81-4B00-B729-39FE8F8F0FC3}" type="presParOf" srcId="{A364458C-D9AE-4121-B9FB-41CF1A2CB459}" destId="{37DE56D2-78E9-4E66-8DEF-5A5DE918986F}" srcOrd="0" destOrd="0" presId="urn:microsoft.com/office/officeart/2005/8/layout/vList2"/>
    <dgm:cxn modelId="{3E72AAC3-851A-44F1-9F4F-1FED595E563B}" type="presParOf" srcId="{A364458C-D9AE-4121-B9FB-41CF1A2CB459}" destId="{E30D4155-866E-43D7-8ECF-FEEC5C9A4E52}" srcOrd="1" destOrd="0" presId="urn:microsoft.com/office/officeart/2005/8/layout/vList2"/>
    <dgm:cxn modelId="{A83F22BC-B877-4F94-93B3-D4D25C6D9EB0}" type="presParOf" srcId="{A364458C-D9AE-4121-B9FB-41CF1A2CB459}" destId="{96E24F16-A8E9-4B0E-86B3-1B7BD225CB8C}" srcOrd="2" destOrd="0" presId="urn:microsoft.com/office/officeart/2005/8/layout/vList2"/>
    <dgm:cxn modelId="{42CC8D02-7622-4FCE-B575-FA1C7BF902B7}" type="presParOf" srcId="{A364458C-D9AE-4121-B9FB-41CF1A2CB459}" destId="{F6D8EB4A-BA04-4707-9E3E-B8547FBD43E2}" srcOrd="3" destOrd="0" presId="urn:microsoft.com/office/officeart/2005/8/layout/vList2"/>
    <dgm:cxn modelId="{8F7040F9-6287-47BB-8834-95DEC0D6BF2B}" type="presParOf" srcId="{A364458C-D9AE-4121-B9FB-41CF1A2CB459}" destId="{766DFB8C-249A-4AFA-A6EE-A24C0E4B6A15}" srcOrd="4" destOrd="0" presId="urn:microsoft.com/office/officeart/2005/8/layout/vList2"/>
    <dgm:cxn modelId="{38686628-D739-4AF7-980D-A93DBBA9C139}" type="presParOf" srcId="{A364458C-D9AE-4121-B9FB-41CF1A2CB459}" destId="{CF55DE00-C112-481F-8C42-4502B9EDCE51}" srcOrd="5" destOrd="0" presId="urn:microsoft.com/office/officeart/2005/8/layout/vList2"/>
    <dgm:cxn modelId="{D5628E97-80DF-4633-ADE9-226E77ECFBAF}" type="presParOf" srcId="{A364458C-D9AE-4121-B9FB-41CF1A2CB459}" destId="{F783E4B2-551E-4388-9CF8-A337890DD2B9}" srcOrd="6" destOrd="0" presId="urn:microsoft.com/office/officeart/2005/8/layout/vList2"/>
    <dgm:cxn modelId="{B339B683-45D4-48D1-928D-AA2028C5AACE}" type="presParOf" srcId="{A364458C-D9AE-4121-B9FB-41CF1A2CB459}" destId="{09BE397A-628D-4B8C-A036-7E074E546453}" srcOrd="7" destOrd="0" presId="urn:microsoft.com/office/officeart/2005/8/layout/vList2"/>
    <dgm:cxn modelId="{A0178A14-05F0-4C89-8120-97B8563C083B}" type="presParOf" srcId="{A364458C-D9AE-4121-B9FB-41CF1A2CB459}" destId="{10A80CC3-5C24-4DD8-AAA2-6B871CF5813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414817E-5FBF-4939-AD16-FCE2D7D25A8E}" type="doc">
      <dgm:prSet loTypeId="urn:microsoft.com/office/officeart/2005/8/layout/vList3#2" loCatId="list" qsTypeId="urn:microsoft.com/office/officeart/2005/8/quickstyle/simple1" qsCatId="simple" csTypeId="urn:microsoft.com/office/officeart/2005/8/colors/accent1_2" csCatId="accent1" phldr="1"/>
      <dgm:spPr/>
    </dgm:pt>
    <dgm:pt modelId="{C4F2F5B5-3396-4D65-80BC-B7E0A8548C3B}">
      <dgm:prSet phldrT="[Text]"/>
      <dgm:spPr/>
      <dgm:t>
        <a:bodyPr/>
        <a:lstStyle/>
        <a:p>
          <a:r>
            <a:rPr lang="en-US"/>
            <a:t>The most obvious results of the CBAM are the ordering of architectural strategies based on their predicted VFC. </a:t>
          </a:r>
          <a:endParaRPr lang="en-IN"/>
        </a:p>
      </dgm:t>
    </dgm:pt>
    <dgm:pt modelId="{95D9628B-E2E3-4F9C-8A44-4E40776A5FCD}" type="parTrans" cxnId="{854A8A08-D867-41B1-A0F4-F3DDC83847AA}">
      <dgm:prSet/>
      <dgm:spPr/>
      <dgm:t>
        <a:bodyPr/>
        <a:lstStyle/>
        <a:p>
          <a:endParaRPr lang="en-IN"/>
        </a:p>
      </dgm:t>
    </dgm:pt>
    <dgm:pt modelId="{BE0D0978-F644-44D5-8B0E-10AB652ADBCC}" type="sibTrans" cxnId="{854A8A08-D867-41B1-A0F4-F3DDC83847AA}">
      <dgm:prSet/>
      <dgm:spPr/>
      <dgm:t>
        <a:bodyPr/>
        <a:lstStyle/>
        <a:p>
          <a:endParaRPr lang="en-IN"/>
        </a:p>
      </dgm:t>
    </dgm:pt>
    <dgm:pt modelId="{147E03ED-63D5-477C-9A17-1D01F1714AF9}">
      <dgm:prSet/>
      <dgm:spPr/>
      <dgm:t>
        <a:bodyPr/>
        <a:lstStyle/>
        <a:p>
          <a:r>
            <a:rPr lang="en-US"/>
            <a:t>However, there are social and cultural benefits as well. </a:t>
          </a:r>
          <a:endParaRPr lang="en-US" dirty="0"/>
        </a:p>
      </dgm:t>
    </dgm:pt>
    <dgm:pt modelId="{288B4760-5733-43F0-9C51-D71E25A70E3A}" type="parTrans" cxnId="{D1A09446-D3D5-4F49-8E62-5993A5DBFCAC}">
      <dgm:prSet/>
      <dgm:spPr/>
      <dgm:t>
        <a:bodyPr/>
        <a:lstStyle/>
        <a:p>
          <a:endParaRPr lang="en-IN"/>
        </a:p>
      </dgm:t>
    </dgm:pt>
    <dgm:pt modelId="{235603A9-C861-480E-82E8-61DFA9CD448E}" type="sibTrans" cxnId="{D1A09446-D3D5-4F49-8E62-5993A5DBFCAC}">
      <dgm:prSet/>
      <dgm:spPr/>
      <dgm:t>
        <a:bodyPr/>
        <a:lstStyle/>
        <a:p>
          <a:endParaRPr lang="en-IN"/>
        </a:p>
      </dgm:t>
    </dgm:pt>
    <dgm:pt modelId="{93BD3643-BE2F-4B82-AD8A-6C62CAA5AFAA}">
      <dgm:prSet/>
      <dgm:spPr/>
      <dgm:t>
        <a:bodyPr/>
        <a:lstStyle/>
        <a:p>
          <a:r>
            <a:rPr lang="en-US"/>
            <a:t>The CBAM process provides structure to what is always largely unstructured discussions, where requirements and architectural strategies are freely mixed and where stimuli and response goals are not clearly articulated. </a:t>
          </a:r>
          <a:endParaRPr lang="en-US" dirty="0"/>
        </a:p>
      </dgm:t>
    </dgm:pt>
    <dgm:pt modelId="{994A36C6-E0C9-493A-BC76-D5EB33F50E0C}" type="parTrans" cxnId="{EBCF26F9-7B74-4665-A171-908D833B0876}">
      <dgm:prSet/>
      <dgm:spPr/>
      <dgm:t>
        <a:bodyPr/>
        <a:lstStyle/>
        <a:p>
          <a:endParaRPr lang="en-IN"/>
        </a:p>
      </dgm:t>
    </dgm:pt>
    <dgm:pt modelId="{6B1711C3-E0C5-4EAC-9BFC-FC5F58E268FA}" type="sibTrans" cxnId="{EBCF26F9-7B74-4665-A171-908D833B0876}">
      <dgm:prSet/>
      <dgm:spPr/>
      <dgm:t>
        <a:bodyPr/>
        <a:lstStyle/>
        <a:p>
          <a:endParaRPr lang="en-IN"/>
        </a:p>
      </dgm:t>
    </dgm:pt>
    <dgm:pt modelId="{2E8A99F4-9650-43D6-891E-2278757A22B8}">
      <dgm:prSet/>
      <dgm:spPr/>
      <dgm:t>
        <a:bodyPr/>
        <a:lstStyle/>
        <a:p>
          <a:r>
            <a:rPr lang="en-US" dirty="0"/>
            <a:t>The CBAM process forces the stakeholders to make their scenarios clear in advance, to assign utility levels of specific response goals, and to prioritize these scenarios based on the resulting determination of utility. </a:t>
          </a:r>
        </a:p>
      </dgm:t>
    </dgm:pt>
    <dgm:pt modelId="{0E1E05DE-A7FE-4B22-994D-23205DEE6C65}" type="parTrans" cxnId="{528FCC34-67C7-4C3E-9740-FECAF2B18084}">
      <dgm:prSet/>
      <dgm:spPr/>
      <dgm:t>
        <a:bodyPr/>
        <a:lstStyle/>
        <a:p>
          <a:endParaRPr lang="en-IN"/>
        </a:p>
      </dgm:t>
    </dgm:pt>
    <dgm:pt modelId="{B8F37275-3F9F-411B-90B5-4186BD977E05}" type="sibTrans" cxnId="{528FCC34-67C7-4C3E-9740-FECAF2B18084}">
      <dgm:prSet/>
      <dgm:spPr/>
      <dgm:t>
        <a:bodyPr/>
        <a:lstStyle/>
        <a:p>
          <a:endParaRPr lang="en-IN"/>
        </a:p>
      </dgm:t>
    </dgm:pt>
    <dgm:pt modelId="{D6297ADF-B12A-4923-A8E4-5ECB1F6CC875}">
      <dgm:prSet/>
      <dgm:spPr/>
      <dgm:t>
        <a:bodyPr/>
        <a:lstStyle/>
        <a:p>
          <a:r>
            <a:rPr lang="en-US" dirty="0"/>
            <a:t>Finally, it produces clarification of both scenarios and requirements, which by itself is a significant benefit.</a:t>
          </a:r>
        </a:p>
      </dgm:t>
    </dgm:pt>
    <dgm:pt modelId="{DF4490EC-EA6D-4690-86CB-CD8415105044}" type="parTrans" cxnId="{9EF04273-FFA8-4285-8A64-D2F49DC1FA20}">
      <dgm:prSet/>
      <dgm:spPr/>
      <dgm:t>
        <a:bodyPr/>
        <a:lstStyle/>
        <a:p>
          <a:endParaRPr lang="en-IN"/>
        </a:p>
      </dgm:t>
    </dgm:pt>
    <dgm:pt modelId="{D8DCBC3C-E761-4662-974C-DB459E5033D4}" type="sibTrans" cxnId="{9EF04273-FFA8-4285-8A64-D2F49DC1FA20}">
      <dgm:prSet/>
      <dgm:spPr/>
      <dgm:t>
        <a:bodyPr/>
        <a:lstStyle/>
        <a:p>
          <a:endParaRPr lang="en-IN"/>
        </a:p>
      </dgm:t>
    </dgm:pt>
    <dgm:pt modelId="{3A29F61B-B3AE-482E-B26A-8A5E13EB7A0B}" type="pres">
      <dgm:prSet presAssocID="{3414817E-5FBF-4939-AD16-FCE2D7D25A8E}" presName="linearFlow" presStyleCnt="0">
        <dgm:presLayoutVars>
          <dgm:dir/>
          <dgm:resizeHandles val="exact"/>
        </dgm:presLayoutVars>
      </dgm:prSet>
      <dgm:spPr/>
    </dgm:pt>
    <dgm:pt modelId="{F1593243-6A00-4AE7-8B18-ACF013BFD269}" type="pres">
      <dgm:prSet presAssocID="{C4F2F5B5-3396-4D65-80BC-B7E0A8548C3B}" presName="composite" presStyleCnt="0"/>
      <dgm:spPr/>
    </dgm:pt>
    <dgm:pt modelId="{833CF51E-2D0B-407A-AE20-A315CE00D3CE}" type="pres">
      <dgm:prSet presAssocID="{C4F2F5B5-3396-4D65-80BC-B7E0A8548C3B}" presName="imgShp" presStyleLbl="fgImgPlace1" presStyleIdx="0" presStyleCnt="5"/>
      <dgm:spPr/>
    </dgm:pt>
    <dgm:pt modelId="{B18859A1-6AAB-4B8A-94E6-A080C1DD18D0}" type="pres">
      <dgm:prSet presAssocID="{C4F2F5B5-3396-4D65-80BC-B7E0A8548C3B}" presName="txShp" presStyleLbl="node1" presStyleIdx="0" presStyleCnt="5">
        <dgm:presLayoutVars>
          <dgm:bulletEnabled val="1"/>
        </dgm:presLayoutVars>
      </dgm:prSet>
      <dgm:spPr/>
    </dgm:pt>
    <dgm:pt modelId="{4C901151-90AA-4A13-83EA-B6193F76F91B}" type="pres">
      <dgm:prSet presAssocID="{BE0D0978-F644-44D5-8B0E-10AB652ADBCC}" presName="spacing" presStyleCnt="0"/>
      <dgm:spPr/>
    </dgm:pt>
    <dgm:pt modelId="{9A039AA7-DE84-45AA-8F83-29BFE1058147}" type="pres">
      <dgm:prSet presAssocID="{147E03ED-63D5-477C-9A17-1D01F1714AF9}" presName="composite" presStyleCnt="0"/>
      <dgm:spPr/>
    </dgm:pt>
    <dgm:pt modelId="{D2CE5D4D-2F18-457C-BCF3-BA03766C5D05}" type="pres">
      <dgm:prSet presAssocID="{147E03ED-63D5-477C-9A17-1D01F1714AF9}" presName="imgShp" presStyleLbl="fgImgPlace1" presStyleIdx="1" presStyleCnt="5"/>
      <dgm:spPr/>
    </dgm:pt>
    <dgm:pt modelId="{84F83A1B-8B43-4C8D-9DB9-C60BAD2A6246}" type="pres">
      <dgm:prSet presAssocID="{147E03ED-63D5-477C-9A17-1D01F1714AF9}" presName="txShp" presStyleLbl="node1" presStyleIdx="1" presStyleCnt="5">
        <dgm:presLayoutVars>
          <dgm:bulletEnabled val="1"/>
        </dgm:presLayoutVars>
      </dgm:prSet>
      <dgm:spPr/>
    </dgm:pt>
    <dgm:pt modelId="{948D31F0-1664-4331-800A-F948628EFEA8}" type="pres">
      <dgm:prSet presAssocID="{235603A9-C861-480E-82E8-61DFA9CD448E}" presName="spacing" presStyleCnt="0"/>
      <dgm:spPr/>
    </dgm:pt>
    <dgm:pt modelId="{698ECFAC-2808-44F0-AE70-CEB6071561F2}" type="pres">
      <dgm:prSet presAssocID="{93BD3643-BE2F-4B82-AD8A-6C62CAA5AFAA}" presName="composite" presStyleCnt="0"/>
      <dgm:spPr/>
    </dgm:pt>
    <dgm:pt modelId="{B5835CE7-4330-4BC2-9573-896F0110E193}" type="pres">
      <dgm:prSet presAssocID="{93BD3643-BE2F-4B82-AD8A-6C62CAA5AFAA}" presName="imgShp" presStyleLbl="fgImgPlace1" presStyleIdx="2" presStyleCnt="5"/>
      <dgm:spPr/>
    </dgm:pt>
    <dgm:pt modelId="{A37A6935-8ED7-4E58-B4A2-0EF5B84DF325}" type="pres">
      <dgm:prSet presAssocID="{93BD3643-BE2F-4B82-AD8A-6C62CAA5AFAA}" presName="txShp" presStyleLbl="node1" presStyleIdx="2" presStyleCnt="5">
        <dgm:presLayoutVars>
          <dgm:bulletEnabled val="1"/>
        </dgm:presLayoutVars>
      </dgm:prSet>
      <dgm:spPr/>
    </dgm:pt>
    <dgm:pt modelId="{7B9BE295-51F9-4526-8259-27FBEE7E082D}" type="pres">
      <dgm:prSet presAssocID="{6B1711C3-E0C5-4EAC-9BFC-FC5F58E268FA}" presName="spacing" presStyleCnt="0"/>
      <dgm:spPr/>
    </dgm:pt>
    <dgm:pt modelId="{C5729F64-1BD9-44FC-A76F-0ED118D1C5E6}" type="pres">
      <dgm:prSet presAssocID="{2E8A99F4-9650-43D6-891E-2278757A22B8}" presName="composite" presStyleCnt="0"/>
      <dgm:spPr/>
    </dgm:pt>
    <dgm:pt modelId="{CDB1A0C6-B8A7-4927-92DD-C369BEA83C4B}" type="pres">
      <dgm:prSet presAssocID="{2E8A99F4-9650-43D6-891E-2278757A22B8}" presName="imgShp" presStyleLbl="fgImgPlace1" presStyleIdx="3" presStyleCnt="5"/>
      <dgm:spPr/>
    </dgm:pt>
    <dgm:pt modelId="{4ECB6919-20AD-4803-BB7E-FCCA1FE94FD2}" type="pres">
      <dgm:prSet presAssocID="{2E8A99F4-9650-43D6-891E-2278757A22B8}" presName="txShp" presStyleLbl="node1" presStyleIdx="3" presStyleCnt="5">
        <dgm:presLayoutVars>
          <dgm:bulletEnabled val="1"/>
        </dgm:presLayoutVars>
      </dgm:prSet>
      <dgm:spPr/>
    </dgm:pt>
    <dgm:pt modelId="{55B0834A-FA7F-46C3-9B04-9AD9C06BF7E3}" type="pres">
      <dgm:prSet presAssocID="{B8F37275-3F9F-411B-90B5-4186BD977E05}" presName="spacing" presStyleCnt="0"/>
      <dgm:spPr/>
    </dgm:pt>
    <dgm:pt modelId="{1C153792-E9FA-492A-B62F-D5A6D880C5E5}" type="pres">
      <dgm:prSet presAssocID="{D6297ADF-B12A-4923-A8E4-5ECB1F6CC875}" presName="composite" presStyleCnt="0"/>
      <dgm:spPr/>
    </dgm:pt>
    <dgm:pt modelId="{B782BCDF-46B4-4EE9-B26F-10ED13B8C6CC}" type="pres">
      <dgm:prSet presAssocID="{D6297ADF-B12A-4923-A8E4-5ECB1F6CC875}" presName="imgShp" presStyleLbl="fgImgPlace1" presStyleIdx="4" presStyleCnt="5"/>
      <dgm:spPr/>
    </dgm:pt>
    <dgm:pt modelId="{47E98DFF-CFCC-4BD3-817F-D07C04070C00}" type="pres">
      <dgm:prSet presAssocID="{D6297ADF-B12A-4923-A8E4-5ECB1F6CC875}" presName="txShp" presStyleLbl="node1" presStyleIdx="4" presStyleCnt="5">
        <dgm:presLayoutVars>
          <dgm:bulletEnabled val="1"/>
        </dgm:presLayoutVars>
      </dgm:prSet>
      <dgm:spPr/>
    </dgm:pt>
  </dgm:ptLst>
  <dgm:cxnLst>
    <dgm:cxn modelId="{854A8A08-D867-41B1-A0F4-F3DDC83847AA}" srcId="{3414817E-5FBF-4939-AD16-FCE2D7D25A8E}" destId="{C4F2F5B5-3396-4D65-80BC-B7E0A8548C3B}" srcOrd="0" destOrd="0" parTransId="{95D9628B-E2E3-4F9C-8A44-4E40776A5FCD}" sibTransId="{BE0D0978-F644-44D5-8B0E-10AB652ADBCC}"/>
    <dgm:cxn modelId="{CB86381E-3409-4D4E-8C0E-FAF611F16E32}" type="presOf" srcId="{2E8A99F4-9650-43D6-891E-2278757A22B8}" destId="{4ECB6919-20AD-4803-BB7E-FCCA1FE94FD2}" srcOrd="0" destOrd="0" presId="urn:microsoft.com/office/officeart/2005/8/layout/vList3#2"/>
    <dgm:cxn modelId="{1FE3D526-5B0E-4D21-910F-019FDDA68635}" type="presOf" srcId="{147E03ED-63D5-477C-9A17-1D01F1714AF9}" destId="{84F83A1B-8B43-4C8D-9DB9-C60BAD2A6246}" srcOrd="0" destOrd="0" presId="urn:microsoft.com/office/officeart/2005/8/layout/vList3#2"/>
    <dgm:cxn modelId="{528FCC34-67C7-4C3E-9740-FECAF2B18084}" srcId="{3414817E-5FBF-4939-AD16-FCE2D7D25A8E}" destId="{2E8A99F4-9650-43D6-891E-2278757A22B8}" srcOrd="3" destOrd="0" parTransId="{0E1E05DE-A7FE-4B22-994D-23205DEE6C65}" sibTransId="{B8F37275-3F9F-411B-90B5-4186BD977E05}"/>
    <dgm:cxn modelId="{00298D66-EF05-4FF5-9161-0F5323F88B59}" type="presOf" srcId="{D6297ADF-B12A-4923-A8E4-5ECB1F6CC875}" destId="{47E98DFF-CFCC-4BD3-817F-D07C04070C00}" srcOrd="0" destOrd="0" presId="urn:microsoft.com/office/officeart/2005/8/layout/vList3#2"/>
    <dgm:cxn modelId="{D1A09446-D3D5-4F49-8E62-5993A5DBFCAC}" srcId="{3414817E-5FBF-4939-AD16-FCE2D7D25A8E}" destId="{147E03ED-63D5-477C-9A17-1D01F1714AF9}" srcOrd="1" destOrd="0" parTransId="{288B4760-5733-43F0-9C51-D71E25A70E3A}" sibTransId="{235603A9-C861-480E-82E8-61DFA9CD448E}"/>
    <dgm:cxn modelId="{9EF04273-FFA8-4285-8A64-D2F49DC1FA20}" srcId="{3414817E-5FBF-4939-AD16-FCE2D7D25A8E}" destId="{D6297ADF-B12A-4923-A8E4-5ECB1F6CC875}" srcOrd="4" destOrd="0" parTransId="{DF4490EC-EA6D-4690-86CB-CD8415105044}" sibTransId="{D8DCBC3C-E761-4662-974C-DB459E5033D4}"/>
    <dgm:cxn modelId="{F4E0B48B-4E91-4914-A01A-A74BB22BDFAC}" type="presOf" srcId="{3414817E-5FBF-4939-AD16-FCE2D7D25A8E}" destId="{3A29F61B-B3AE-482E-B26A-8A5E13EB7A0B}" srcOrd="0" destOrd="0" presId="urn:microsoft.com/office/officeart/2005/8/layout/vList3#2"/>
    <dgm:cxn modelId="{ED95ABA7-5F91-49A2-87C8-A88F33B0047C}" type="presOf" srcId="{93BD3643-BE2F-4B82-AD8A-6C62CAA5AFAA}" destId="{A37A6935-8ED7-4E58-B4A2-0EF5B84DF325}" srcOrd="0" destOrd="0" presId="urn:microsoft.com/office/officeart/2005/8/layout/vList3#2"/>
    <dgm:cxn modelId="{F52884AB-1149-41F6-97C4-6C4209C07F82}" type="presOf" srcId="{C4F2F5B5-3396-4D65-80BC-B7E0A8548C3B}" destId="{B18859A1-6AAB-4B8A-94E6-A080C1DD18D0}" srcOrd="0" destOrd="0" presId="urn:microsoft.com/office/officeart/2005/8/layout/vList3#2"/>
    <dgm:cxn modelId="{EBCF26F9-7B74-4665-A171-908D833B0876}" srcId="{3414817E-5FBF-4939-AD16-FCE2D7D25A8E}" destId="{93BD3643-BE2F-4B82-AD8A-6C62CAA5AFAA}" srcOrd="2" destOrd="0" parTransId="{994A36C6-E0C9-493A-BC76-D5EB33F50E0C}" sibTransId="{6B1711C3-E0C5-4EAC-9BFC-FC5F58E268FA}"/>
    <dgm:cxn modelId="{687FDF1D-E036-4D91-9B37-435F8FD420BB}" type="presParOf" srcId="{3A29F61B-B3AE-482E-B26A-8A5E13EB7A0B}" destId="{F1593243-6A00-4AE7-8B18-ACF013BFD269}" srcOrd="0" destOrd="0" presId="urn:microsoft.com/office/officeart/2005/8/layout/vList3#2"/>
    <dgm:cxn modelId="{A58887A4-1BC1-4FEB-B0B1-C7919A72C25F}" type="presParOf" srcId="{F1593243-6A00-4AE7-8B18-ACF013BFD269}" destId="{833CF51E-2D0B-407A-AE20-A315CE00D3CE}" srcOrd="0" destOrd="0" presId="urn:microsoft.com/office/officeart/2005/8/layout/vList3#2"/>
    <dgm:cxn modelId="{9B68DF58-4DA4-4E87-966D-EC0C8D9FB3FF}" type="presParOf" srcId="{F1593243-6A00-4AE7-8B18-ACF013BFD269}" destId="{B18859A1-6AAB-4B8A-94E6-A080C1DD18D0}" srcOrd="1" destOrd="0" presId="urn:microsoft.com/office/officeart/2005/8/layout/vList3#2"/>
    <dgm:cxn modelId="{E8F38F2B-48B4-4D3D-8F36-185D46F68E35}" type="presParOf" srcId="{3A29F61B-B3AE-482E-B26A-8A5E13EB7A0B}" destId="{4C901151-90AA-4A13-83EA-B6193F76F91B}" srcOrd="1" destOrd="0" presId="urn:microsoft.com/office/officeart/2005/8/layout/vList3#2"/>
    <dgm:cxn modelId="{0B5A0026-1BE2-4C2E-ABBA-C6E18102F84B}" type="presParOf" srcId="{3A29F61B-B3AE-482E-B26A-8A5E13EB7A0B}" destId="{9A039AA7-DE84-45AA-8F83-29BFE1058147}" srcOrd="2" destOrd="0" presId="urn:microsoft.com/office/officeart/2005/8/layout/vList3#2"/>
    <dgm:cxn modelId="{6B07B4DE-67DB-4446-867E-4AD8BD3BD61B}" type="presParOf" srcId="{9A039AA7-DE84-45AA-8F83-29BFE1058147}" destId="{D2CE5D4D-2F18-457C-BCF3-BA03766C5D05}" srcOrd="0" destOrd="0" presId="urn:microsoft.com/office/officeart/2005/8/layout/vList3#2"/>
    <dgm:cxn modelId="{FFA67B80-599D-4DEC-9DCE-76561B41241F}" type="presParOf" srcId="{9A039AA7-DE84-45AA-8F83-29BFE1058147}" destId="{84F83A1B-8B43-4C8D-9DB9-C60BAD2A6246}" srcOrd="1" destOrd="0" presId="urn:microsoft.com/office/officeart/2005/8/layout/vList3#2"/>
    <dgm:cxn modelId="{27B156D4-6F57-44ED-A72C-E5BCF790BC9B}" type="presParOf" srcId="{3A29F61B-B3AE-482E-B26A-8A5E13EB7A0B}" destId="{948D31F0-1664-4331-800A-F948628EFEA8}" srcOrd="3" destOrd="0" presId="urn:microsoft.com/office/officeart/2005/8/layout/vList3#2"/>
    <dgm:cxn modelId="{74FB9E34-C46F-4289-8251-E87D7D959419}" type="presParOf" srcId="{3A29F61B-B3AE-482E-B26A-8A5E13EB7A0B}" destId="{698ECFAC-2808-44F0-AE70-CEB6071561F2}" srcOrd="4" destOrd="0" presId="urn:microsoft.com/office/officeart/2005/8/layout/vList3#2"/>
    <dgm:cxn modelId="{B2036417-7B2C-4DFF-93BD-76DFD33C0DDF}" type="presParOf" srcId="{698ECFAC-2808-44F0-AE70-CEB6071561F2}" destId="{B5835CE7-4330-4BC2-9573-896F0110E193}" srcOrd="0" destOrd="0" presId="urn:microsoft.com/office/officeart/2005/8/layout/vList3#2"/>
    <dgm:cxn modelId="{F7505045-6F43-41C8-A529-0C590FD8B156}" type="presParOf" srcId="{698ECFAC-2808-44F0-AE70-CEB6071561F2}" destId="{A37A6935-8ED7-4E58-B4A2-0EF5B84DF325}" srcOrd="1" destOrd="0" presId="urn:microsoft.com/office/officeart/2005/8/layout/vList3#2"/>
    <dgm:cxn modelId="{E3E22166-6C79-4B36-83D8-AC3F7EEAF798}" type="presParOf" srcId="{3A29F61B-B3AE-482E-B26A-8A5E13EB7A0B}" destId="{7B9BE295-51F9-4526-8259-27FBEE7E082D}" srcOrd="5" destOrd="0" presId="urn:microsoft.com/office/officeart/2005/8/layout/vList3#2"/>
    <dgm:cxn modelId="{52DA4DEC-7CCB-4ADB-84D1-39599CA813CB}" type="presParOf" srcId="{3A29F61B-B3AE-482E-B26A-8A5E13EB7A0B}" destId="{C5729F64-1BD9-44FC-A76F-0ED118D1C5E6}" srcOrd="6" destOrd="0" presId="urn:microsoft.com/office/officeart/2005/8/layout/vList3#2"/>
    <dgm:cxn modelId="{56AF86D2-4DCD-4F9C-AA2D-A282423B2F8C}" type="presParOf" srcId="{C5729F64-1BD9-44FC-A76F-0ED118D1C5E6}" destId="{CDB1A0C6-B8A7-4927-92DD-C369BEA83C4B}" srcOrd="0" destOrd="0" presId="urn:microsoft.com/office/officeart/2005/8/layout/vList3#2"/>
    <dgm:cxn modelId="{3D437F93-86F7-453F-B69C-ED1B1A055871}" type="presParOf" srcId="{C5729F64-1BD9-44FC-A76F-0ED118D1C5E6}" destId="{4ECB6919-20AD-4803-BB7E-FCCA1FE94FD2}" srcOrd="1" destOrd="0" presId="urn:microsoft.com/office/officeart/2005/8/layout/vList3#2"/>
    <dgm:cxn modelId="{37683F79-D4B0-489D-AC22-4D3F00A13639}" type="presParOf" srcId="{3A29F61B-B3AE-482E-B26A-8A5E13EB7A0B}" destId="{55B0834A-FA7F-46C3-9B04-9AD9C06BF7E3}" srcOrd="7" destOrd="0" presId="urn:microsoft.com/office/officeart/2005/8/layout/vList3#2"/>
    <dgm:cxn modelId="{062DA421-0CB9-4043-AA6C-9FDAA17F7BD0}" type="presParOf" srcId="{3A29F61B-B3AE-482E-B26A-8A5E13EB7A0B}" destId="{1C153792-E9FA-492A-B62F-D5A6D880C5E5}" srcOrd="8" destOrd="0" presId="urn:microsoft.com/office/officeart/2005/8/layout/vList3#2"/>
    <dgm:cxn modelId="{66A86245-72BF-40A7-B338-6461134DFFB0}" type="presParOf" srcId="{1C153792-E9FA-492A-B62F-D5A6D880C5E5}" destId="{B782BCDF-46B4-4EE9-B26F-10ED13B8C6CC}" srcOrd="0" destOrd="0" presId="urn:microsoft.com/office/officeart/2005/8/layout/vList3#2"/>
    <dgm:cxn modelId="{E1125502-66A9-465D-814F-48BF0D7C5928}" type="presParOf" srcId="{1C153792-E9FA-492A-B62F-D5A6D880C5E5}" destId="{47E98DFF-CFCC-4BD3-817F-D07C04070C00}"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7EF7F77F-5E09-4828-AA25-FC279EC513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90A07CE-E7CE-46E4-B325-9AEEE575AA8C}">
      <dgm:prSet phldrT="[Text]"/>
      <dgm:spPr/>
      <dgm:t>
        <a:bodyPr/>
        <a:lstStyle/>
        <a:p>
          <a:r>
            <a:rPr lang="en-US" dirty="0"/>
            <a:t>Architecture-based economic analysis is grounded on understanding the utility-response curve of various scenarios and casting them into a form that makes them comparable. </a:t>
          </a:r>
          <a:endParaRPr lang="en-IN" dirty="0"/>
        </a:p>
      </dgm:t>
    </dgm:pt>
    <dgm:pt modelId="{1D35998C-2F62-4C91-8AEB-B2FC5ECA2BAF}" type="parTrans" cxnId="{E1B4B170-C087-491E-BECA-1EA3DDD478A0}">
      <dgm:prSet/>
      <dgm:spPr/>
      <dgm:t>
        <a:bodyPr/>
        <a:lstStyle/>
        <a:p>
          <a:endParaRPr lang="en-IN"/>
        </a:p>
      </dgm:t>
    </dgm:pt>
    <dgm:pt modelId="{F2BD81BF-8F4C-4E44-8E01-0855FF7D025A}" type="sibTrans" cxnId="{E1B4B170-C087-491E-BECA-1EA3DDD478A0}">
      <dgm:prSet/>
      <dgm:spPr/>
      <dgm:t>
        <a:bodyPr/>
        <a:lstStyle/>
        <a:p>
          <a:endParaRPr lang="en-IN"/>
        </a:p>
      </dgm:t>
    </dgm:pt>
    <dgm:pt modelId="{A80F4EDC-09A0-4DB4-8846-CF304F529245}">
      <dgm:prSet/>
      <dgm:spPr/>
      <dgm:t>
        <a:bodyPr/>
        <a:lstStyle/>
        <a:p>
          <a:r>
            <a:rPr lang="en-US"/>
            <a:t>Once they are in this common form—based on the common coin of utility—the VFC for each architecture improvement, with respect to each relevant scenario, can be calculated and compared.</a:t>
          </a:r>
          <a:endParaRPr lang="en-US" dirty="0"/>
        </a:p>
      </dgm:t>
    </dgm:pt>
    <dgm:pt modelId="{4CC948D6-00F3-41A3-A01F-46515D53D26C}" type="parTrans" cxnId="{0B6CEA96-EADB-4E3D-95D2-B8AC6A8836CF}">
      <dgm:prSet/>
      <dgm:spPr/>
      <dgm:t>
        <a:bodyPr/>
        <a:lstStyle/>
        <a:p>
          <a:endParaRPr lang="en-IN"/>
        </a:p>
      </dgm:t>
    </dgm:pt>
    <dgm:pt modelId="{A832435F-B914-457B-8A38-4E35B1616433}" type="sibTrans" cxnId="{0B6CEA96-EADB-4E3D-95D2-B8AC6A8836CF}">
      <dgm:prSet/>
      <dgm:spPr/>
      <dgm:t>
        <a:bodyPr/>
        <a:lstStyle/>
        <a:p>
          <a:endParaRPr lang="en-IN"/>
        </a:p>
      </dgm:t>
    </dgm:pt>
    <dgm:pt modelId="{64528C52-00A8-4EB2-AAD6-9A05C64F3A28}">
      <dgm:prSet/>
      <dgm:spPr/>
      <dgm:t>
        <a:bodyPr/>
        <a:lstStyle/>
        <a:p>
          <a:r>
            <a:rPr lang="en-US"/>
            <a:t>Applying the theory in practice has a number of practical difficulties, which CBAM solves.</a:t>
          </a:r>
          <a:endParaRPr lang="en-US" dirty="0"/>
        </a:p>
      </dgm:t>
    </dgm:pt>
    <dgm:pt modelId="{E2C58362-56FD-4DB5-BE90-5B03C5C37C73}" type="parTrans" cxnId="{2C7E2F5B-BBF5-45E8-97B1-44CF8DA82749}">
      <dgm:prSet/>
      <dgm:spPr/>
      <dgm:t>
        <a:bodyPr/>
        <a:lstStyle/>
        <a:p>
          <a:endParaRPr lang="en-IN"/>
        </a:p>
      </dgm:t>
    </dgm:pt>
    <dgm:pt modelId="{16F2DFBE-57EC-4162-B1F4-0787B9BEBAC6}" type="sibTrans" cxnId="{2C7E2F5B-BBF5-45E8-97B1-44CF8DA82749}">
      <dgm:prSet/>
      <dgm:spPr/>
      <dgm:t>
        <a:bodyPr/>
        <a:lstStyle/>
        <a:p>
          <a:endParaRPr lang="en-IN"/>
        </a:p>
      </dgm:t>
    </dgm:pt>
    <dgm:pt modelId="{45C23F5A-5B98-4F61-BA6E-920FD6FF1F74}">
      <dgm:prSet/>
      <dgm:spPr/>
      <dgm:t>
        <a:bodyPr/>
        <a:lstStyle/>
        <a:p>
          <a:r>
            <a:rPr lang="en-US"/>
            <a:t>The application of economic techniques is inherently better than the ad hoc decision-making approaches that projects employ today. </a:t>
          </a:r>
          <a:endParaRPr lang="en-US" dirty="0"/>
        </a:p>
      </dgm:t>
    </dgm:pt>
    <dgm:pt modelId="{4C2D8CCB-9D98-455C-9303-26A9EB0D0FBF}" type="parTrans" cxnId="{5DD1BB17-D202-44A9-AFCD-7423F82DC356}">
      <dgm:prSet/>
      <dgm:spPr/>
      <dgm:t>
        <a:bodyPr/>
        <a:lstStyle/>
        <a:p>
          <a:endParaRPr lang="en-IN"/>
        </a:p>
      </dgm:t>
    </dgm:pt>
    <dgm:pt modelId="{BAD1AC76-9005-4AE0-B601-98DA8EA94972}" type="sibTrans" cxnId="{5DD1BB17-D202-44A9-AFCD-7423F82DC356}">
      <dgm:prSet/>
      <dgm:spPr/>
      <dgm:t>
        <a:bodyPr/>
        <a:lstStyle/>
        <a:p>
          <a:endParaRPr lang="en-IN"/>
        </a:p>
      </dgm:t>
    </dgm:pt>
    <dgm:pt modelId="{5AC2DAC3-E763-4090-BFE6-AD84C5950212}">
      <dgm:prSet/>
      <dgm:spPr/>
      <dgm:t>
        <a:bodyPr/>
        <a:lstStyle/>
        <a:p>
          <a:r>
            <a:rPr lang="en-US"/>
            <a:t>Giving people the appropriate tools to frame and structure their discussions and decision making is an enormous benefit to the disciplined development of a complex software system.</a:t>
          </a:r>
          <a:endParaRPr lang="en-US" dirty="0"/>
        </a:p>
      </dgm:t>
    </dgm:pt>
    <dgm:pt modelId="{6D3CDACC-648C-4C90-A497-CE1F65B2C6FB}" type="parTrans" cxnId="{4ED66FDE-C560-47B8-9B76-07345E26C05F}">
      <dgm:prSet/>
      <dgm:spPr/>
      <dgm:t>
        <a:bodyPr/>
        <a:lstStyle/>
        <a:p>
          <a:endParaRPr lang="en-IN"/>
        </a:p>
      </dgm:t>
    </dgm:pt>
    <dgm:pt modelId="{C05E8E2C-4673-4D79-8AFA-1930BFCFCCEC}" type="sibTrans" cxnId="{4ED66FDE-C560-47B8-9B76-07345E26C05F}">
      <dgm:prSet/>
      <dgm:spPr/>
      <dgm:t>
        <a:bodyPr/>
        <a:lstStyle/>
        <a:p>
          <a:endParaRPr lang="en-IN"/>
        </a:p>
      </dgm:t>
    </dgm:pt>
    <dgm:pt modelId="{8EBF9796-D735-4160-8578-2CE8F55A904B}" type="pres">
      <dgm:prSet presAssocID="{7EF7F77F-5E09-4828-AA25-FC279EC51369}" presName="linear" presStyleCnt="0">
        <dgm:presLayoutVars>
          <dgm:animLvl val="lvl"/>
          <dgm:resizeHandles val="exact"/>
        </dgm:presLayoutVars>
      </dgm:prSet>
      <dgm:spPr/>
    </dgm:pt>
    <dgm:pt modelId="{96A7D4E9-4F7A-4E68-8B3A-00798D718460}" type="pres">
      <dgm:prSet presAssocID="{390A07CE-E7CE-46E4-B325-9AEEE575AA8C}" presName="parentText" presStyleLbl="node1" presStyleIdx="0" presStyleCnt="5">
        <dgm:presLayoutVars>
          <dgm:chMax val="0"/>
          <dgm:bulletEnabled val="1"/>
        </dgm:presLayoutVars>
      </dgm:prSet>
      <dgm:spPr/>
    </dgm:pt>
    <dgm:pt modelId="{A24028A2-1C89-4A62-8C9F-F5F4A6C55EEC}" type="pres">
      <dgm:prSet presAssocID="{F2BD81BF-8F4C-4E44-8E01-0855FF7D025A}" presName="spacer" presStyleCnt="0"/>
      <dgm:spPr/>
    </dgm:pt>
    <dgm:pt modelId="{A04665FB-33DE-4DA8-BBDC-E92B1AADD7FA}" type="pres">
      <dgm:prSet presAssocID="{A80F4EDC-09A0-4DB4-8846-CF304F529245}" presName="parentText" presStyleLbl="node1" presStyleIdx="1" presStyleCnt="5">
        <dgm:presLayoutVars>
          <dgm:chMax val="0"/>
          <dgm:bulletEnabled val="1"/>
        </dgm:presLayoutVars>
      </dgm:prSet>
      <dgm:spPr/>
    </dgm:pt>
    <dgm:pt modelId="{D16D82D8-9FE8-4CD0-8E8B-BFB9702054B6}" type="pres">
      <dgm:prSet presAssocID="{A832435F-B914-457B-8A38-4E35B1616433}" presName="spacer" presStyleCnt="0"/>
      <dgm:spPr/>
    </dgm:pt>
    <dgm:pt modelId="{CC666149-F21E-48BE-9653-3BBC80491ACC}" type="pres">
      <dgm:prSet presAssocID="{64528C52-00A8-4EB2-AAD6-9A05C64F3A28}" presName="parentText" presStyleLbl="node1" presStyleIdx="2" presStyleCnt="5">
        <dgm:presLayoutVars>
          <dgm:chMax val="0"/>
          <dgm:bulletEnabled val="1"/>
        </dgm:presLayoutVars>
      </dgm:prSet>
      <dgm:spPr/>
    </dgm:pt>
    <dgm:pt modelId="{03B11972-C095-43AA-ACDA-E5E2260C4E3A}" type="pres">
      <dgm:prSet presAssocID="{16F2DFBE-57EC-4162-B1F4-0787B9BEBAC6}" presName="spacer" presStyleCnt="0"/>
      <dgm:spPr/>
    </dgm:pt>
    <dgm:pt modelId="{C26760FA-DA04-4649-9F8F-D5D12745B0A7}" type="pres">
      <dgm:prSet presAssocID="{45C23F5A-5B98-4F61-BA6E-920FD6FF1F74}" presName="parentText" presStyleLbl="node1" presStyleIdx="3" presStyleCnt="5">
        <dgm:presLayoutVars>
          <dgm:chMax val="0"/>
          <dgm:bulletEnabled val="1"/>
        </dgm:presLayoutVars>
      </dgm:prSet>
      <dgm:spPr/>
    </dgm:pt>
    <dgm:pt modelId="{D1C91092-7990-421E-97B0-F634B122A22E}" type="pres">
      <dgm:prSet presAssocID="{BAD1AC76-9005-4AE0-B601-98DA8EA94972}" presName="spacer" presStyleCnt="0"/>
      <dgm:spPr/>
    </dgm:pt>
    <dgm:pt modelId="{57EBC386-19BE-4004-9B6B-14604C7ECBB7}" type="pres">
      <dgm:prSet presAssocID="{5AC2DAC3-E763-4090-BFE6-AD84C5950212}" presName="parentText" presStyleLbl="node1" presStyleIdx="4" presStyleCnt="5">
        <dgm:presLayoutVars>
          <dgm:chMax val="0"/>
          <dgm:bulletEnabled val="1"/>
        </dgm:presLayoutVars>
      </dgm:prSet>
      <dgm:spPr/>
    </dgm:pt>
  </dgm:ptLst>
  <dgm:cxnLst>
    <dgm:cxn modelId="{5DD1BB17-D202-44A9-AFCD-7423F82DC356}" srcId="{7EF7F77F-5E09-4828-AA25-FC279EC51369}" destId="{45C23F5A-5B98-4F61-BA6E-920FD6FF1F74}" srcOrd="3" destOrd="0" parTransId="{4C2D8CCB-9D98-455C-9303-26A9EB0D0FBF}" sibTransId="{BAD1AC76-9005-4AE0-B601-98DA8EA94972}"/>
    <dgm:cxn modelId="{2C7E2F5B-BBF5-45E8-97B1-44CF8DA82749}" srcId="{7EF7F77F-5E09-4828-AA25-FC279EC51369}" destId="{64528C52-00A8-4EB2-AAD6-9A05C64F3A28}" srcOrd="2" destOrd="0" parTransId="{E2C58362-56FD-4DB5-BE90-5B03C5C37C73}" sibTransId="{16F2DFBE-57EC-4162-B1F4-0787B9BEBAC6}"/>
    <dgm:cxn modelId="{F39F7842-B760-42F5-8B2B-7944079D3CBD}" type="presOf" srcId="{A80F4EDC-09A0-4DB4-8846-CF304F529245}" destId="{A04665FB-33DE-4DA8-BBDC-E92B1AADD7FA}" srcOrd="0" destOrd="0" presId="urn:microsoft.com/office/officeart/2005/8/layout/vList2"/>
    <dgm:cxn modelId="{674A196E-DD34-44BC-8156-3945D517EC7E}" type="presOf" srcId="{64528C52-00A8-4EB2-AAD6-9A05C64F3A28}" destId="{CC666149-F21E-48BE-9653-3BBC80491ACC}" srcOrd="0" destOrd="0" presId="urn:microsoft.com/office/officeart/2005/8/layout/vList2"/>
    <dgm:cxn modelId="{E1B4B170-C087-491E-BECA-1EA3DDD478A0}" srcId="{7EF7F77F-5E09-4828-AA25-FC279EC51369}" destId="{390A07CE-E7CE-46E4-B325-9AEEE575AA8C}" srcOrd="0" destOrd="0" parTransId="{1D35998C-2F62-4C91-8AEB-B2FC5ECA2BAF}" sibTransId="{F2BD81BF-8F4C-4E44-8E01-0855FF7D025A}"/>
    <dgm:cxn modelId="{7D35C453-C92D-455E-9D36-81770C49470E}" type="presOf" srcId="{390A07CE-E7CE-46E4-B325-9AEEE575AA8C}" destId="{96A7D4E9-4F7A-4E68-8B3A-00798D718460}" srcOrd="0" destOrd="0" presId="urn:microsoft.com/office/officeart/2005/8/layout/vList2"/>
    <dgm:cxn modelId="{76B0957F-7E60-45E8-8A95-9C9AEC7BBD1A}" type="presOf" srcId="{7EF7F77F-5E09-4828-AA25-FC279EC51369}" destId="{8EBF9796-D735-4160-8578-2CE8F55A904B}" srcOrd="0" destOrd="0" presId="urn:microsoft.com/office/officeart/2005/8/layout/vList2"/>
    <dgm:cxn modelId="{0B6CEA96-EADB-4E3D-95D2-B8AC6A8836CF}" srcId="{7EF7F77F-5E09-4828-AA25-FC279EC51369}" destId="{A80F4EDC-09A0-4DB4-8846-CF304F529245}" srcOrd="1" destOrd="0" parTransId="{4CC948D6-00F3-41A3-A01F-46515D53D26C}" sibTransId="{A832435F-B914-457B-8A38-4E35B1616433}"/>
    <dgm:cxn modelId="{FF1402A5-ADC0-4D3E-AE73-43A85AEA312B}" type="presOf" srcId="{45C23F5A-5B98-4F61-BA6E-920FD6FF1F74}" destId="{C26760FA-DA04-4649-9F8F-D5D12745B0A7}" srcOrd="0" destOrd="0" presId="urn:microsoft.com/office/officeart/2005/8/layout/vList2"/>
    <dgm:cxn modelId="{60A19DAE-C3FD-4003-80A1-5F0EC2E020D0}" type="presOf" srcId="{5AC2DAC3-E763-4090-BFE6-AD84C5950212}" destId="{57EBC386-19BE-4004-9B6B-14604C7ECBB7}" srcOrd="0" destOrd="0" presId="urn:microsoft.com/office/officeart/2005/8/layout/vList2"/>
    <dgm:cxn modelId="{4ED66FDE-C560-47B8-9B76-07345E26C05F}" srcId="{7EF7F77F-5E09-4828-AA25-FC279EC51369}" destId="{5AC2DAC3-E763-4090-BFE6-AD84C5950212}" srcOrd="4" destOrd="0" parTransId="{6D3CDACC-648C-4C90-A497-CE1F65B2C6FB}" sibTransId="{C05E8E2C-4673-4D79-8AFA-1930BFCFCCEC}"/>
    <dgm:cxn modelId="{04C98058-E2D1-4B5A-845B-F3C4B162DB67}" type="presParOf" srcId="{8EBF9796-D735-4160-8578-2CE8F55A904B}" destId="{96A7D4E9-4F7A-4E68-8B3A-00798D718460}" srcOrd="0" destOrd="0" presId="urn:microsoft.com/office/officeart/2005/8/layout/vList2"/>
    <dgm:cxn modelId="{2A909133-EE93-43AF-8D91-380F6FEFBEF1}" type="presParOf" srcId="{8EBF9796-D735-4160-8578-2CE8F55A904B}" destId="{A24028A2-1C89-4A62-8C9F-F5F4A6C55EEC}" srcOrd="1" destOrd="0" presId="urn:microsoft.com/office/officeart/2005/8/layout/vList2"/>
    <dgm:cxn modelId="{D284E457-966C-49D0-B9F2-CEA48F0B908B}" type="presParOf" srcId="{8EBF9796-D735-4160-8578-2CE8F55A904B}" destId="{A04665FB-33DE-4DA8-BBDC-E92B1AADD7FA}" srcOrd="2" destOrd="0" presId="urn:microsoft.com/office/officeart/2005/8/layout/vList2"/>
    <dgm:cxn modelId="{65E146A7-1B89-429D-AE19-6928E5FB124E}" type="presParOf" srcId="{8EBF9796-D735-4160-8578-2CE8F55A904B}" destId="{D16D82D8-9FE8-4CD0-8E8B-BFB9702054B6}" srcOrd="3" destOrd="0" presId="urn:microsoft.com/office/officeart/2005/8/layout/vList2"/>
    <dgm:cxn modelId="{1D3C8239-E3CF-4034-B1DD-A4CE84C0C532}" type="presParOf" srcId="{8EBF9796-D735-4160-8578-2CE8F55A904B}" destId="{CC666149-F21E-48BE-9653-3BBC80491ACC}" srcOrd="4" destOrd="0" presId="urn:microsoft.com/office/officeart/2005/8/layout/vList2"/>
    <dgm:cxn modelId="{CCBC35D0-3E60-437B-B2F3-1D9AA251E044}" type="presParOf" srcId="{8EBF9796-D735-4160-8578-2CE8F55A904B}" destId="{03B11972-C095-43AA-ACDA-E5E2260C4E3A}" srcOrd="5" destOrd="0" presId="urn:microsoft.com/office/officeart/2005/8/layout/vList2"/>
    <dgm:cxn modelId="{32648E69-B779-48F1-9D76-23FCE63DCE95}" type="presParOf" srcId="{8EBF9796-D735-4160-8578-2CE8F55A904B}" destId="{C26760FA-DA04-4649-9F8F-D5D12745B0A7}" srcOrd="6" destOrd="0" presId="urn:microsoft.com/office/officeart/2005/8/layout/vList2"/>
    <dgm:cxn modelId="{8995C7CE-9A73-453F-B2B9-4C03FEC5175F}" type="presParOf" srcId="{8EBF9796-D735-4160-8578-2CE8F55A904B}" destId="{D1C91092-7990-421E-97B0-F634B122A22E}" srcOrd="7" destOrd="0" presId="urn:microsoft.com/office/officeart/2005/8/layout/vList2"/>
    <dgm:cxn modelId="{A5351F07-78B8-4363-9426-941DC8953BD7}" type="presParOf" srcId="{8EBF9796-D735-4160-8578-2CE8F55A904B}" destId="{57EBC386-19BE-4004-9B6B-14604C7ECBB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001F24-15A4-4ACF-93B8-B7690887CCA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E0DB94C-0022-46A1-984D-DF9658E8FBC9}">
      <dgm:prSet phldrT="[Text]"/>
      <dgm:spPr/>
      <dgm:t>
        <a:bodyPr/>
        <a:lstStyle/>
        <a:p>
          <a:r>
            <a:rPr lang="en-US"/>
            <a:t>Begin with a collection of scenarios generated from requirements elicitation, architectural evaluation, or specifically for economic analysis. </a:t>
          </a:r>
          <a:endParaRPr lang="en-IN"/>
        </a:p>
      </dgm:t>
    </dgm:pt>
    <dgm:pt modelId="{7A92E170-1EF1-4A9D-987E-490DD3E3F33C}" type="parTrans" cxnId="{7FC0D208-F222-4E97-8B1D-DEAA059808B5}">
      <dgm:prSet/>
      <dgm:spPr/>
      <dgm:t>
        <a:bodyPr/>
        <a:lstStyle/>
        <a:p>
          <a:endParaRPr lang="en-IN"/>
        </a:p>
      </dgm:t>
    </dgm:pt>
    <dgm:pt modelId="{FBA93598-23C0-4D05-9FFA-F0CD41E69C4F}" type="sibTrans" cxnId="{7FC0D208-F222-4E97-8B1D-DEAA059808B5}">
      <dgm:prSet/>
      <dgm:spPr/>
      <dgm:t>
        <a:bodyPr/>
        <a:lstStyle/>
        <a:p>
          <a:endParaRPr lang="en-IN"/>
        </a:p>
      </dgm:t>
    </dgm:pt>
    <dgm:pt modelId="{9D3A8F75-7B88-4F50-AF75-523FB04E4B69}">
      <dgm:prSet/>
      <dgm:spPr/>
      <dgm:t>
        <a:bodyPr/>
        <a:lstStyle/>
        <a:p>
          <a:r>
            <a:rPr lang="en-US"/>
            <a:t>Examine how these scenarios differ in the values of their projected responses.</a:t>
          </a:r>
          <a:endParaRPr lang="en-US" dirty="0"/>
        </a:p>
      </dgm:t>
    </dgm:pt>
    <dgm:pt modelId="{AE1A5281-4CD0-4ADB-9FAC-C28FE48319D1}" type="parTrans" cxnId="{7C55AEDD-0C18-494E-8523-5EBF1BC1DC86}">
      <dgm:prSet/>
      <dgm:spPr/>
      <dgm:t>
        <a:bodyPr/>
        <a:lstStyle/>
        <a:p>
          <a:endParaRPr lang="en-IN"/>
        </a:p>
      </dgm:t>
    </dgm:pt>
    <dgm:pt modelId="{1B897A0F-081E-4BB4-93F9-1311E10A709C}" type="sibTrans" cxnId="{7C55AEDD-0C18-494E-8523-5EBF1BC1DC86}">
      <dgm:prSet/>
      <dgm:spPr/>
      <dgm:t>
        <a:bodyPr/>
        <a:lstStyle/>
        <a:p>
          <a:endParaRPr lang="en-IN"/>
        </a:p>
      </dgm:t>
    </dgm:pt>
    <dgm:pt modelId="{12344DFB-2B36-43D0-A277-7F3C1F293D3C}">
      <dgm:prSet/>
      <dgm:spPr/>
      <dgm:t>
        <a:bodyPr/>
        <a:lstStyle/>
        <a:p>
          <a:r>
            <a:rPr lang="en-US"/>
            <a:t>Assign utility to those values. </a:t>
          </a:r>
          <a:endParaRPr lang="en-US" dirty="0"/>
        </a:p>
      </dgm:t>
    </dgm:pt>
    <dgm:pt modelId="{217E2344-FCE4-43CA-80FE-966A22716AF0}" type="parTrans" cxnId="{E5B510EC-5D52-406F-9BA8-3C80401CE583}">
      <dgm:prSet/>
      <dgm:spPr/>
      <dgm:t>
        <a:bodyPr/>
        <a:lstStyle/>
        <a:p>
          <a:endParaRPr lang="en-IN"/>
        </a:p>
      </dgm:t>
    </dgm:pt>
    <dgm:pt modelId="{8FB2641E-9F7C-40B7-8D14-91D5E40EA047}" type="sibTrans" cxnId="{E5B510EC-5D52-406F-9BA8-3C80401CE583}">
      <dgm:prSet/>
      <dgm:spPr/>
      <dgm:t>
        <a:bodyPr/>
        <a:lstStyle/>
        <a:p>
          <a:endParaRPr lang="en-IN"/>
        </a:p>
      </dgm:t>
    </dgm:pt>
    <dgm:pt modelId="{45649EAA-751A-4362-8403-78D4B8BFDD53}">
      <dgm:prSet/>
      <dgm:spPr/>
      <dgm:t>
        <a:bodyPr/>
        <a:lstStyle/>
        <a:p>
          <a:r>
            <a:rPr lang="en-US"/>
            <a:t>The utility is based on the importance of each scenario with respect to its anticipated response value. </a:t>
          </a:r>
          <a:endParaRPr lang="en-US" dirty="0"/>
        </a:p>
      </dgm:t>
    </dgm:pt>
    <dgm:pt modelId="{F118E832-9E76-41CD-B195-902C0CACF62D}" type="parTrans" cxnId="{F859262D-4E84-4D87-BD86-5C930C98A594}">
      <dgm:prSet/>
      <dgm:spPr/>
      <dgm:t>
        <a:bodyPr/>
        <a:lstStyle/>
        <a:p>
          <a:endParaRPr lang="en-IN"/>
        </a:p>
      </dgm:t>
    </dgm:pt>
    <dgm:pt modelId="{EAD5094B-ACF7-45C0-8E70-BB6533B78C0B}" type="sibTrans" cxnId="{F859262D-4E84-4D87-BD86-5C930C98A594}">
      <dgm:prSet/>
      <dgm:spPr/>
      <dgm:t>
        <a:bodyPr/>
        <a:lstStyle/>
        <a:p>
          <a:endParaRPr lang="en-IN"/>
        </a:p>
      </dgm:t>
    </dgm:pt>
    <dgm:pt modelId="{2C1AA52D-357F-424C-A669-0F189F3748E2}">
      <dgm:prSet/>
      <dgm:spPr/>
      <dgm:t>
        <a:bodyPr/>
        <a:lstStyle/>
        <a:p>
          <a:r>
            <a:rPr lang="en-US"/>
            <a:t>Consider the architectural strategies that lead to the various projected responses. </a:t>
          </a:r>
          <a:endParaRPr lang="en-US" dirty="0"/>
        </a:p>
      </dgm:t>
    </dgm:pt>
    <dgm:pt modelId="{21E3195B-1FB4-4A3B-8325-9510EECA8C9C}" type="parTrans" cxnId="{3C24226B-6486-45FA-A9B7-ECD326D62697}">
      <dgm:prSet/>
      <dgm:spPr/>
      <dgm:t>
        <a:bodyPr/>
        <a:lstStyle/>
        <a:p>
          <a:endParaRPr lang="en-IN"/>
        </a:p>
      </dgm:t>
    </dgm:pt>
    <dgm:pt modelId="{C272B461-9707-4AF8-8998-86D052454E91}" type="sibTrans" cxnId="{3C24226B-6486-45FA-A9B7-ECD326D62697}">
      <dgm:prSet/>
      <dgm:spPr/>
      <dgm:t>
        <a:bodyPr/>
        <a:lstStyle/>
        <a:p>
          <a:endParaRPr lang="en-IN"/>
        </a:p>
      </dgm:t>
    </dgm:pt>
    <dgm:pt modelId="{233D47DC-349C-40AB-9AC9-5254B9695234}">
      <dgm:prSet/>
      <dgm:spPr/>
      <dgm:t>
        <a:bodyPr/>
        <a:lstStyle/>
        <a:p>
          <a:r>
            <a:rPr lang="en-US"/>
            <a:t>Each strategy has a cost, and each impacts </a:t>
          </a:r>
          <a:r>
            <a:rPr lang="en-US" i="1"/>
            <a:t>multiple</a:t>
          </a:r>
          <a:r>
            <a:rPr lang="en-US"/>
            <a:t> quality attributes. </a:t>
          </a:r>
          <a:endParaRPr lang="en-US" dirty="0"/>
        </a:p>
      </dgm:t>
    </dgm:pt>
    <dgm:pt modelId="{5EDD8CCB-7AE6-4DF2-BB0F-E9A5B9611DE8}" type="parTrans" cxnId="{C4FC562C-D776-4CDE-BB47-6E035B41D2ED}">
      <dgm:prSet/>
      <dgm:spPr/>
      <dgm:t>
        <a:bodyPr/>
        <a:lstStyle/>
        <a:p>
          <a:endParaRPr lang="en-IN"/>
        </a:p>
      </dgm:t>
    </dgm:pt>
    <dgm:pt modelId="{E9F10BF6-C4BB-4757-A3F7-1369F9C5FE3C}" type="sibTrans" cxnId="{C4FC562C-D776-4CDE-BB47-6E035B41D2ED}">
      <dgm:prSet/>
      <dgm:spPr/>
      <dgm:t>
        <a:bodyPr/>
        <a:lstStyle/>
        <a:p>
          <a:endParaRPr lang="en-IN"/>
        </a:p>
      </dgm:t>
    </dgm:pt>
    <dgm:pt modelId="{658C7258-6B1D-426C-9196-BF18A6031EE3}">
      <dgm:prSet/>
      <dgm:spPr/>
      <dgm:t>
        <a:bodyPr/>
        <a:lstStyle/>
        <a:p>
          <a:r>
            <a:rPr lang="en-US"/>
            <a:t>That is, an architectural strategy could be implemented to achieve some projected response, but while achieving that response, it also affects some other quality attributes. </a:t>
          </a:r>
          <a:endParaRPr lang="en-US" dirty="0"/>
        </a:p>
      </dgm:t>
    </dgm:pt>
    <dgm:pt modelId="{DDAE14BF-377F-4548-8191-CE8707401FAA}" type="parTrans" cxnId="{D0073D8E-A704-4CE0-9B5D-2376CD0E65F9}">
      <dgm:prSet/>
      <dgm:spPr/>
      <dgm:t>
        <a:bodyPr/>
        <a:lstStyle/>
        <a:p>
          <a:endParaRPr lang="en-IN"/>
        </a:p>
      </dgm:t>
    </dgm:pt>
    <dgm:pt modelId="{9A85F41D-3B6E-46D7-8969-D96BA3EB5976}" type="sibTrans" cxnId="{D0073D8E-A704-4CE0-9B5D-2376CD0E65F9}">
      <dgm:prSet/>
      <dgm:spPr/>
      <dgm:t>
        <a:bodyPr/>
        <a:lstStyle/>
        <a:p>
          <a:endParaRPr lang="en-IN"/>
        </a:p>
      </dgm:t>
    </dgm:pt>
    <dgm:pt modelId="{B5910F9A-7DD5-4B75-B19A-0ADD1668E6F8}">
      <dgm:prSet/>
      <dgm:spPr/>
      <dgm:t>
        <a:bodyPr/>
        <a:lstStyle/>
        <a:p>
          <a:r>
            <a:rPr lang="en-US"/>
            <a:t>The utility of these “side effects” must be taken into account when considering a strategy’s overall utility.</a:t>
          </a:r>
          <a:endParaRPr lang="en-US" dirty="0"/>
        </a:p>
      </dgm:t>
    </dgm:pt>
    <dgm:pt modelId="{D1E4B002-6E35-4370-AFB4-65CFEF6431F3}" type="parTrans" cxnId="{B85BC613-12FA-4576-8820-F103FFA42187}">
      <dgm:prSet/>
      <dgm:spPr/>
      <dgm:t>
        <a:bodyPr/>
        <a:lstStyle/>
        <a:p>
          <a:endParaRPr lang="en-IN"/>
        </a:p>
      </dgm:t>
    </dgm:pt>
    <dgm:pt modelId="{5942E99C-3D6A-468D-8A34-869DAE878032}" type="sibTrans" cxnId="{B85BC613-12FA-4576-8820-F103FFA42187}">
      <dgm:prSet/>
      <dgm:spPr/>
      <dgm:t>
        <a:bodyPr/>
        <a:lstStyle/>
        <a:p>
          <a:endParaRPr lang="en-IN"/>
        </a:p>
      </dgm:t>
    </dgm:pt>
    <dgm:pt modelId="{D1ED6E50-93FA-4E29-8E04-62766F403DD0}">
      <dgm:prSet/>
      <dgm:spPr/>
      <dgm:t>
        <a:bodyPr/>
        <a:lstStyle/>
        <a:p>
          <a:r>
            <a:rPr lang="en-US"/>
            <a:t>Combine this overall utility with the project cost of an architectural strategy to calculate a final VFC measure.</a:t>
          </a:r>
          <a:endParaRPr lang="en-US" dirty="0"/>
        </a:p>
      </dgm:t>
    </dgm:pt>
    <dgm:pt modelId="{2A540C12-9CC1-4D84-A260-0812D72E2472}" type="parTrans" cxnId="{45999EFC-CBD1-4D11-90DB-341D7107BC4D}">
      <dgm:prSet/>
      <dgm:spPr/>
      <dgm:t>
        <a:bodyPr/>
        <a:lstStyle/>
        <a:p>
          <a:endParaRPr lang="en-IN"/>
        </a:p>
      </dgm:t>
    </dgm:pt>
    <dgm:pt modelId="{BA272468-21F0-4486-A574-9F17735837F3}" type="sibTrans" cxnId="{45999EFC-CBD1-4D11-90DB-341D7107BC4D}">
      <dgm:prSet/>
      <dgm:spPr/>
      <dgm:t>
        <a:bodyPr/>
        <a:lstStyle/>
        <a:p>
          <a:endParaRPr lang="en-IN"/>
        </a:p>
      </dgm:t>
    </dgm:pt>
    <dgm:pt modelId="{F61DB4C1-0DE7-491B-99D4-D82648E080C7}" type="pres">
      <dgm:prSet presAssocID="{C7001F24-15A4-4ACF-93B8-B7690887CCAB}" presName="linear" presStyleCnt="0">
        <dgm:presLayoutVars>
          <dgm:animLvl val="lvl"/>
          <dgm:resizeHandles val="exact"/>
        </dgm:presLayoutVars>
      </dgm:prSet>
      <dgm:spPr/>
    </dgm:pt>
    <dgm:pt modelId="{34EB8DFE-9D03-49BF-A0A7-FDE7C607DDC8}" type="pres">
      <dgm:prSet presAssocID="{5E0DB94C-0022-46A1-984D-DF9658E8FBC9}" presName="parentText" presStyleLbl="node1" presStyleIdx="0" presStyleCnt="5">
        <dgm:presLayoutVars>
          <dgm:chMax val="0"/>
          <dgm:bulletEnabled val="1"/>
        </dgm:presLayoutVars>
      </dgm:prSet>
      <dgm:spPr/>
    </dgm:pt>
    <dgm:pt modelId="{3D21A487-0E4E-4177-8E72-72804AF612B9}" type="pres">
      <dgm:prSet presAssocID="{FBA93598-23C0-4D05-9FFA-F0CD41E69C4F}" presName="spacer" presStyleCnt="0"/>
      <dgm:spPr/>
    </dgm:pt>
    <dgm:pt modelId="{31D1D232-4BAE-454A-8D3C-6878E9081917}" type="pres">
      <dgm:prSet presAssocID="{9D3A8F75-7B88-4F50-AF75-523FB04E4B69}" presName="parentText" presStyleLbl="node1" presStyleIdx="1" presStyleCnt="5">
        <dgm:presLayoutVars>
          <dgm:chMax val="0"/>
          <dgm:bulletEnabled val="1"/>
        </dgm:presLayoutVars>
      </dgm:prSet>
      <dgm:spPr/>
    </dgm:pt>
    <dgm:pt modelId="{FCCA5975-3468-4BAF-8426-AD65003D97F9}" type="pres">
      <dgm:prSet presAssocID="{1B897A0F-081E-4BB4-93F9-1311E10A709C}" presName="spacer" presStyleCnt="0"/>
      <dgm:spPr/>
    </dgm:pt>
    <dgm:pt modelId="{C1999FC5-949A-4A29-A6EF-15902DACE92E}" type="pres">
      <dgm:prSet presAssocID="{12344DFB-2B36-43D0-A277-7F3C1F293D3C}" presName="parentText" presStyleLbl="node1" presStyleIdx="2" presStyleCnt="5">
        <dgm:presLayoutVars>
          <dgm:chMax val="0"/>
          <dgm:bulletEnabled val="1"/>
        </dgm:presLayoutVars>
      </dgm:prSet>
      <dgm:spPr/>
    </dgm:pt>
    <dgm:pt modelId="{85AF8250-880A-40E2-87E6-992550557208}" type="pres">
      <dgm:prSet presAssocID="{12344DFB-2B36-43D0-A277-7F3C1F293D3C}" presName="childText" presStyleLbl="revTx" presStyleIdx="0" presStyleCnt="2">
        <dgm:presLayoutVars>
          <dgm:bulletEnabled val="1"/>
        </dgm:presLayoutVars>
      </dgm:prSet>
      <dgm:spPr/>
    </dgm:pt>
    <dgm:pt modelId="{44C7EE45-BCC3-41DC-B55F-5A9308B548C9}" type="pres">
      <dgm:prSet presAssocID="{2C1AA52D-357F-424C-A669-0F189F3748E2}" presName="parentText" presStyleLbl="node1" presStyleIdx="3" presStyleCnt="5">
        <dgm:presLayoutVars>
          <dgm:chMax val="0"/>
          <dgm:bulletEnabled val="1"/>
        </dgm:presLayoutVars>
      </dgm:prSet>
      <dgm:spPr/>
    </dgm:pt>
    <dgm:pt modelId="{A4F75E78-8E22-424D-902B-F848198D5343}" type="pres">
      <dgm:prSet presAssocID="{2C1AA52D-357F-424C-A669-0F189F3748E2}" presName="childText" presStyleLbl="revTx" presStyleIdx="1" presStyleCnt="2">
        <dgm:presLayoutVars>
          <dgm:bulletEnabled val="1"/>
        </dgm:presLayoutVars>
      </dgm:prSet>
      <dgm:spPr/>
    </dgm:pt>
    <dgm:pt modelId="{CDAB9F38-59E2-49E4-AD43-C5633240C0C8}" type="pres">
      <dgm:prSet presAssocID="{D1ED6E50-93FA-4E29-8E04-62766F403DD0}" presName="parentText" presStyleLbl="node1" presStyleIdx="4" presStyleCnt="5">
        <dgm:presLayoutVars>
          <dgm:chMax val="0"/>
          <dgm:bulletEnabled val="1"/>
        </dgm:presLayoutVars>
      </dgm:prSet>
      <dgm:spPr/>
    </dgm:pt>
  </dgm:ptLst>
  <dgm:cxnLst>
    <dgm:cxn modelId="{E348B307-683C-4617-BEB7-2B43405F085C}" type="presOf" srcId="{12344DFB-2B36-43D0-A277-7F3C1F293D3C}" destId="{C1999FC5-949A-4A29-A6EF-15902DACE92E}" srcOrd="0" destOrd="0" presId="urn:microsoft.com/office/officeart/2005/8/layout/vList2"/>
    <dgm:cxn modelId="{7FC0D208-F222-4E97-8B1D-DEAA059808B5}" srcId="{C7001F24-15A4-4ACF-93B8-B7690887CCAB}" destId="{5E0DB94C-0022-46A1-984D-DF9658E8FBC9}" srcOrd="0" destOrd="0" parTransId="{7A92E170-1EF1-4A9D-987E-490DD3E3F33C}" sibTransId="{FBA93598-23C0-4D05-9FFA-F0CD41E69C4F}"/>
    <dgm:cxn modelId="{B85BC613-12FA-4576-8820-F103FFA42187}" srcId="{2C1AA52D-357F-424C-A669-0F189F3748E2}" destId="{B5910F9A-7DD5-4B75-B19A-0ADD1668E6F8}" srcOrd="2" destOrd="0" parTransId="{D1E4B002-6E35-4370-AFB4-65CFEF6431F3}" sibTransId="{5942E99C-3D6A-468D-8A34-869DAE878032}"/>
    <dgm:cxn modelId="{54E92E15-9B8A-43B3-8CBB-4F552397B714}" type="presOf" srcId="{2C1AA52D-357F-424C-A669-0F189F3748E2}" destId="{44C7EE45-BCC3-41DC-B55F-5A9308B548C9}" srcOrd="0" destOrd="0" presId="urn:microsoft.com/office/officeart/2005/8/layout/vList2"/>
    <dgm:cxn modelId="{C4FC562C-D776-4CDE-BB47-6E035B41D2ED}" srcId="{2C1AA52D-357F-424C-A669-0F189F3748E2}" destId="{233D47DC-349C-40AB-9AC9-5254B9695234}" srcOrd="0" destOrd="0" parTransId="{5EDD8CCB-7AE6-4DF2-BB0F-E9A5B9611DE8}" sibTransId="{E9F10BF6-C4BB-4757-A3F7-1369F9C5FE3C}"/>
    <dgm:cxn modelId="{351EF02C-55DD-45F3-9D9F-F1699A096F7E}" type="presOf" srcId="{9D3A8F75-7B88-4F50-AF75-523FB04E4B69}" destId="{31D1D232-4BAE-454A-8D3C-6878E9081917}" srcOrd="0" destOrd="0" presId="urn:microsoft.com/office/officeart/2005/8/layout/vList2"/>
    <dgm:cxn modelId="{F859262D-4E84-4D87-BD86-5C930C98A594}" srcId="{12344DFB-2B36-43D0-A277-7F3C1F293D3C}" destId="{45649EAA-751A-4362-8403-78D4B8BFDD53}" srcOrd="0" destOrd="0" parTransId="{F118E832-9E76-41CD-B195-902C0CACF62D}" sibTransId="{EAD5094B-ACF7-45C0-8E70-BB6533B78C0B}"/>
    <dgm:cxn modelId="{A75B5232-8FB2-41FF-ADE3-8DFE4A252F54}" type="presOf" srcId="{C7001F24-15A4-4ACF-93B8-B7690887CCAB}" destId="{F61DB4C1-0DE7-491B-99D4-D82648E080C7}" srcOrd="0" destOrd="0" presId="urn:microsoft.com/office/officeart/2005/8/layout/vList2"/>
    <dgm:cxn modelId="{BECD0948-6211-43F8-AA18-4D0CC7B220C1}" type="presOf" srcId="{5E0DB94C-0022-46A1-984D-DF9658E8FBC9}" destId="{34EB8DFE-9D03-49BF-A0A7-FDE7C607DDC8}" srcOrd="0" destOrd="0" presId="urn:microsoft.com/office/officeart/2005/8/layout/vList2"/>
    <dgm:cxn modelId="{3C24226B-6486-45FA-A9B7-ECD326D62697}" srcId="{C7001F24-15A4-4ACF-93B8-B7690887CCAB}" destId="{2C1AA52D-357F-424C-A669-0F189F3748E2}" srcOrd="3" destOrd="0" parTransId="{21E3195B-1FB4-4A3B-8325-9510EECA8C9C}" sibTransId="{C272B461-9707-4AF8-8998-86D052454E91}"/>
    <dgm:cxn modelId="{328E444F-DDA4-4616-BE55-71808D8226D3}" type="presOf" srcId="{658C7258-6B1D-426C-9196-BF18A6031EE3}" destId="{A4F75E78-8E22-424D-902B-F848198D5343}" srcOrd="0" destOrd="1" presId="urn:microsoft.com/office/officeart/2005/8/layout/vList2"/>
    <dgm:cxn modelId="{9D191872-B12A-4EDC-A01D-134D9EC1CE30}" type="presOf" srcId="{B5910F9A-7DD5-4B75-B19A-0ADD1668E6F8}" destId="{A4F75E78-8E22-424D-902B-F848198D5343}" srcOrd="0" destOrd="2" presId="urn:microsoft.com/office/officeart/2005/8/layout/vList2"/>
    <dgm:cxn modelId="{4DFB1459-36ED-41CE-857A-8C762A60DE40}" type="presOf" srcId="{45649EAA-751A-4362-8403-78D4B8BFDD53}" destId="{85AF8250-880A-40E2-87E6-992550557208}" srcOrd="0" destOrd="0" presId="urn:microsoft.com/office/officeart/2005/8/layout/vList2"/>
    <dgm:cxn modelId="{7EF1777D-A09A-45C2-BBC6-17C0AAC75F2D}" type="presOf" srcId="{233D47DC-349C-40AB-9AC9-5254B9695234}" destId="{A4F75E78-8E22-424D-902B-F848198D5343}" srcOrd="0" destOrd="0" presId="urn:microsoft.com/office/officeart/2005/8/layout/vList2"/>
    <dgm:cxn modelId="{D0073D8E-A704-4CE0-9B5D-2376CD0E65F9}" srcId="{2C1AA52D-357F-424C-A669-0F189F3748E2}" destId="{658C7258-6B1D-426C-9196-BF18A6031EE3}" srcOrd="1" destOrd="0" parTransId="{DDAE14BF-377F-4548-8191-CE8707401FAA}" sibTransId="{9A85F41D-3B6E-46D7-8969-D96BA3EB5976}"/>
    <dgm:cxn modelId="{2064B6CE-F9C6-40A8-A109-5ADAE7BB7396}" type="presOf" srcId="{D1ED6E50-93FA-4E29-8E04-62766F403DD0}" destId="{CDAB9F38-59E2-49E4-AD43-C5633240C0C8}" srcOrd="0" destOrd="0" presId="urn:microsoft.com/office/officeart/2005/8/layout/vList2"/>
    <dgm:cxn modelId="{7C55AEDD-0C18-494E-8523-5EBF1BC1DC86}" srcId="{C7001F24-15A4-4ACF-93B8-B7690887CCAB}" destId="{9D3A8F75-7B88-4F50-AF75-523FB04E4B69}" srcOrd="1" destOrd="0" parTransId="{AE1A5281-4CD0-4ADB-9FAC-C28FE48319D1}" sibTransId="{1B897A0F-081E-4BB4-93F9-1311E10A709C}"/>
    <dgm:cxn modelId="{E5B510EC-5D52-406F-9BA8-3C80401CE583}" srcId="{C7001F24-15A4-4ACF-93B8-B7690887CCAB}" destId="{12344DFB-2B36-43D0-A277-7F3C1F293D3C}" srcOrd="2" destOrd="0" parTransId="{217E2344-FCE4-43CA-80FE-966A22716AF0}" sibTransId="{8FB2641E-9F7C-40B7-8D14-91D5E40EA047}"/>
    <dgm:cxn modelId="{45999EFC-CBD1-4D11-90DB-341D7107BC4D}" srcId="{C7001F24-15A4-4ACF-93B8-B7690887CCAB}" destId="{D1ED6E50-93FA-4E29-8E04-62766F403DD0}" srcOrd="4" destOrd="0" parTransId="{2A540C12-9CC1-4D84-A260-0812D72E2472}" sibTransId="{BA272468-21F0-4486-A574-9F17735837F3}"/>
    <dgm:cxn modelId="{630BB003-260F-46F4-9F12-4B1609CE34E0}" type="presParOf" srcId="{F61DB4C1-0DE7-491B-99D4-D82648E080C7}" destId="{34EB8DFE-9D03-49BF-A0A7-FDE7C607DDC8}" srcOrd="0" destOrd="0" presId="urn:microsoft.com/office/officeart/2005/8/layout/vList2"/>
    <dgm:cxn modelId="{3E120D18-1C86-4BA4-BC16-BD8681E283EC}" type="presParOf" srcId="{F61DB4C1-0DE7-491B-99D4-D82648E080C7}" destId="{3D21A487-0E4E-4177-8E72-72804AF612B9}" srcOrd="1" destOrd="0" presId="urn:microsoft.com/office/officeart/2005/8/layout/vList2"/>
    <dgm:cxn modelId="{A6DC1CB3-49A7-4777-BD6F-49BC5D1098FA}" type="presParOf" srcId="{F61DB4C1-0DE7-491B-99D4-D82648E080C7}" destId="{31D1D232-4BAE-454A-8D3C-6878E9081917}" srcOrd="2" destOrd="0" presId="urn:microsoft.com/office/officeart/2005/8/layout/vList2"/>
    <dgm:cxn modelId="{8B919B77-198A-4142-8869-3D53861E3285}" type="presParOf" srcId="{F61DB4C1-0DE7-491B-99D4-D82648E080C7}" destId="{FCCA5975-3468-4BAF-8426-AD65003D97F9}" srcOrd="3" destOrd="0" presId="urn:microsoft.com/office/officeart/2005/8/layout/vList2"/>
    <dgm:cxn modelId="{94A9D974-0DC8-4EF8-AD20-1816DEF5E9A2}" type="presParOf" srcId="{F61DB4C1-0DE7-491B-99D4-D82648E080C7}" destId="{C1999FC5-949A-4A29-A6EF-15902DACE92E}" srcOrd="4" destOrd="0" presId="urn:microsoft.com/office/officeart/2005/8/layout/vList2"/>
    <dgm:cxn modelId="{3A947A95-CFDA-4BC6-B287-8306EBEC1792}" type="presParOf" srcId="{F61DB4C1-0DE7-491B-99D4-D82648E080C7}" destId="{85AF8250-880A-40E2-87E6-992550557208}" srcOrd="5" destOrd="0" presId="urn:microsoft.com/office/officeart/2005/8/layout/vList2"/>
    <dgm:cxn modelId="{EF137238-6BA1-4C42-BEA0-9C108A100EAE}" type="presParOf" srcId="{F61DB4C1-0DE7-491B-99D4-D82648E080C7}" destId="{44C7EE45-BCC3-41DC-B55F-5A9308B548C9}" srcOrd="6" destOrd="0" presId="urn:microsoft.com/office/officeart/2005/8/layout/vList2"/>
    <dgm:cxn modelId="{DDF2D07B-B31C-403C-A849-F99A942340D8}" type="presParOf" srcId="{F61DB4C1-0DE7-491B-99D4-D82648E080C7}" destId="{A4F75E78-8E22-424D-902B-F848198D5343}" srcOrd="7" destOrd="0" presId="urn:microsoft.com/office/officeart/2005/8/layout/vList2"/>
    <dgm:cxn modelId="{5D2F0F56-B83B-42A6-9E9C-62169E44EA23}" type="presParOf" srcId="{F61DB4C1-0DE7-491B-99D4-D82648E080C7}" destId="{CDAB9F38-59E2-49E4-AD43-C5633240C0C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CAAC04-262C-4537-88B1-A5C9F5E70B2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B4F5027-340D-4C2A-9FA1-05A0437F5EC5}">
      <dgm:prSet phldrT="[Text]" custT="1"/>
      <dgm:spPr/>
      <dgm:t>
        <a:bodyPr/>
        <a:lstStyle/>
        <a:p>
          <a:r>
            <a:rPr lang="en-US" sz="1100"/>
            <a:t>Our economic analysis uses quality attribute scenarios (from Chapter 4) as the way to concretely express and represent specific quality attributes. </a:t>
          </a:r>
          <a:endParaRPr lang="en-IN" sz="1100"/>
        </a:p>
      </dgm:t>
    </dgm:pt>
    <dgm:pt modelId="{EFBA8BA1-5524-4793-A3AF-A5F181E37412}" type="parTrans" cxnId="{E0C59749-ACA4-43E7-99A5-0ED00AC53FC5}">
      <dgm:prSet/>
      <dgm:spPr/>
      <dgm:t>
        <a:bodyPr/>
        <a:lstStyle/>
        <a:p>
          <a:endParaRPr lang="en-IN"/>
        </a:p>
      </dgm:t>
    </dgm:pt>
    <dgm:pt modelId="{E0AB3E10-116D-49D6-A0F5-E3689AFE7483}" type="sibTrans" cxnId="{E0C59749-ACA4-43E7-99A5-0ED00AC53FC5}">
      <dgm:prSet/>
      <dgm:spPr/>
      <dgm:t>
        <a:bodyPr/>
        <a:lstStyle/>
        <a:p>
          <a:endParaRPr lang="en-IN"/>
        </a:p>
      </dgm:t>
    </dgm:pt>
    <dgm:pt modelId="{648691DD-B342-4BA2-A78E-C260618DEF2A}">
      <dgm:prSet custT="1"/>
      <dgm:spPr/>
      <dgm:t>
        <a:bodyPr/>
        <a:lstStyle/>
        <a:p>
          <a:r>
            <a:rPr lang="en-US" sz="1100" dirty="0"/>
            <a:t>When we vary the values of the responses, and ask what the utility is of each response we get a set of points that we can plot: a </a:t>
          </a:r>
          <a:r>
            <a:rPr lang="en-US" sz="1100" i="1" dirty="0"/>
            <a:t>utility-response curve</a:t>
          </a:r>
          <a:r>
            <a:rPr lang="en-US" sz="1100" dirty="0"/>
            <a:t>.</a:t>
          </a:r>
        </a:p>
      </dgm:t>
    </dgm:pt>
    <dgm:pt modelId="{5BC5625E-A7B5-4534-98C9-4B7F6C25BB44}" type="parTrans" cxnId="{2D9C0B00-4908-4ECE-93E6-B1FA58D49C28}">
      <dgm:prSet/>
      <dgm:spPr/>
      <dgm:t>
        <a:bodyPr/>
        <a:lstStyle/>
        <a:p>
          <a:endParaRPr lang="en-IN"/>
        </a:p>
      </dgm:t>
    </dgm:pt>
    <dgm:pt modelId="{0157775A-8523-40B7-BDA1-168B097F322B}" type="sibTrans" cxnId="{2D9C0B00-4908-4ECE-93E6-B1FA58D49C28}">
      <dgm:prSet/>
      <dgm:spPr/>
      <dgm:t>
        <a:bodyPr/>
        <a:lstStyle/>
        <a:p>
          <a:endParaRPr lang="en-IN"/>
        </a:p>
      </dgm:t>
    </dgm:pt>
    <dgm:pt modelId="{BF9C8805-B752-43D3-9637-56A6E6C5FE67}">
      <dgm:prSet custT="1"/>
      <dgm:spPr/>
      <dgm:t>
        <a:bodyPr/>
        <a:lstStyle/>
        <a:p>
          <a:r>
            <a:rPr lang="en-US" sz="1100"/>
            <a:t>Each scenario’s stimulus-response pair provides some utility (value) to the stakeholders, and the utility of different possible values for the response can be compared. </a:t>
          </a:r>
          <a:endParaRPr lang="en-US" sz="1100" dirty="0"/>
        </a:p>
      </dgm:t>
    </dgm:pt>
    <dgm:pt modelId="{901BD2D0-9491-4526-A2D9-8584DBE23C95}" type="parTrans" cxnId="{8FB123F6-54B2-4F6D-99F4-CBFF04AF198E}">
      <dgm:prSet/>
      <dgm:spPr/>
      <dgm:t>
        <a:bodyPr/>
        <a:lstStyle/>
        <a:p>
          <a:endParaRPr lang="en-IN"/>
        </a:p>
      </dgm:t>
    </dgm:pt>
    <dgm:pt modelId="{C9CD8CC9-6924-4BF7-B398-CD3D4B40D806}" type="sibTrans" cxnId="{8FB123F6-54B2-4F6D-99F4-CBFF04AF198E}">
      <dgm:prSet/>
      <dgm:spPr/>
      <dgm:t>
        <a:bodyPr/>
        <a:lstStyle/>
        <a:p>
          <a:endParaRPr lang="en-IN"/>
        </a:p>
      </dgm:t>
    </dgm:pt>
    <dgm:pt modelId="{DB9BBC8D-631A-4591-BB45-B34F99BB7E2A}">
      <dgm:prSet custT="1"/>
      <dgm:spPr/>
      <dgm:t>
        <a:bodyPr/>
        <a:lstStyle/>
        <a:p>
          <a:r>
            <a:rPr lang="en-US" sz="1100"/>
            <a:t>To help us make major architectural decisions, we might wish to compare the value of high performance against the value of high modifiability against the value of high usability, and so forth. The concept of utility lets us do that.</a:t>
          </a:r>
          <a:endParaRPr lang="en-US" sz="1100" dirty="0"/>
        </a:p>
      </dgm:t>
    </dgm:pt>
    <dgm:pt modelId="{8F2F5487-FA19-4419-8452-707024071FE8}" type="parTrans" cxnId="{86871CB6-48B6-4546-B626-76D584227564}">
      <dgm:prSet/>
      <dgm:spPr/>
      <dgm:t>
        <a:bodyPr/>
        <a:lstStyle/>
        <a:p>
          <a:endParaRPr lang="en-IN"/>
        </a:p>
      </dgm:t>
    </dgm:pt>
    <dgm:pt modelId="{9F3C9096-47E7-4295-A4E3-B295BA65849A}" type="sibTrans" cxnId="{86871CB6-48B6-4546-B626-76D584227564}">
      <dgm:prSet/>
      <dgm:spPr/>
      <dgm:t>
        <a:bodyPr/>
        <a:lstStyle/>
        <a:p>
          <a:endParaRPr lang="en-IN"/>
        </a:p>
      </dgm:t>
    </dgm:pt>
    <dgm:pt modelId="{BFA791D6-DD67-4BD8-934B-32DBE854DA77}">
      <dgm:prSet custT="1"/>
      <dgm:spPr/>
      <dgm:t>
        <a:bodyPr/>
        <a:lstStyle/>
        <a:p>
          <a:r>
            <a:rPr lang="en-US" sz="1100"/>
            <a:t>With prodding, stakeholders can express their needs using concrete response measures, such as “99.999 percent available.” But how much would they value slightly less demanding quality attributes, such as “99.99 percent available”?  Would that be almost as good? </a:t>
          </a:r>
          <a:endParaRPr lang="en-US" sz="1100" dirty="0"/>
        </a:p>
      </dgm:t>
    </dgm:pt>
    <dgm:pt modelId="{F0857E18-458F-46E0-8E5C-67A2C77B6B18}" type="parTrans" cxnId="{AE779AD1-D255-47B9-9251-B33604917FE3}">
      <dgm:prSet/>
      <dgm:spPr/>
      <dgm:t>
        <a:bodyPr/>
        <a:lstStyle/>
        <a:p>
          <a:endParaRPr lang="en-IN"/>
        </a:p>
      </dgm:t>
    </dgm:pt>
    <dgm:pt modelId="{3990CA8D-BB18-43D9-8DE0-C80B4B862530}" type="sibTrans" cxnId="{AE779AD1-D255-47B9-9251-B33604917FE3}">
      <dgm:prSet/>
      <dgm:spPr/>
      <dgm:t>
        <a:bodyPr/>
        <a:lstStyle/>
        <a:p>
          <a:endParaRPr lang="en-IN"/>
        </a:p>
      </dgm:t>
    </dgm:pt>
    <dgm:pt modelId="{8EE82B29-41A7-4519-B232-570F8CFDA1D4}">
      <dgm:prSet custT="1"/>
      <dgm:spPr/>
      <dgm:t>
        <a:bodyPr/>
        <a:lstStyle/>
        <a:p>
          <a:r>
            <a:rPr lang="en-US" sz="1100"/>
            <a:t>If so, then the lower cost of achieving that lower value might make that the preferred option, </a:t>
          </a:r>
          <a:endParaRPr lang="en-US" sz="1100" dirty="0"/>
        </a:p>
      </dgm:t>
    </dgm:pt>
    <dgm:pt modelId="{0FB47758-798A-484B-A261-F08718049F6F}" type="parTrans" cxnId="{6E244BC4-8D0C-40B4-9EC5-7FC3D5F5F3BA}">
      <dgm:prSet/>
      <dgm:spPr/>
      <dgm:t>
        <a:bodyPr/>
        <a:lstStyle/>
        <a:p>
          <a:endParaRPr lang="en-IN"/>
        </a:p>
      </dgm:t>
    </dgm:pt>
    <dgm:pt modelId="{5A937014-19D3-4078-A46B-351543292B7D}" type="sibTrans" cxnId="{6E244BC4-8D0C-40B4-9EC5-7FC3D5F5F3BA}">
      <dgm:prSet/>
      <dgm:spPr/>
      <dgm:t>
        <a:bodyPr/>
        <a:lstStyle/>
        <a:p>
          <a:endParaRPr lang="en-IN"/>
        </a:p>
      </dgm:t>
    </dgm:pt>
    <dgm:pt modelId="{28ED23D0-F623-46ED-8497-FB9235DA404D}">
      <dgm:prSet custT="1"/>
      <dgm:spPr/>
      <dgm:t>
        <a:bodyPr/>
        <a:lstStyle/>
        <a:p>
          <a:r>
            <a:rPr lang="en-US" sz="1100"/>
            <a:t>Capturing the utility of alternative responses of a scenario better enables the architect to make tradeoffs involving that quality attribute.</a:t>
          </a:r>
          <a:endParaRPr lang="en-US" sz="1100" dirty="0"/>
        </a:p>
      </dgm:t>
    </dgm:pt>
    <dgm:pt modelId="{95DF5163-273A-45DF-8DB2-8D1F8B52B6C5}" type="parTrans" cxnId="{8E1045A7-65E0-47FC-A1B2-032DB0007750}">
      <dgm:prSet/>
      <dgm:spPr/>
      <dgm:t>
        <a:bodyPr/>
        <a:lstStyle/>
        <a:p>
          <a:endParaRPr lang="en-IN"/>
        </a:p>
      </dgm:t>
    </dgm:pt>
    <dgm:pt modelId="{AE3091BD-48D4-4FC2-A383-E547B60E244A}" type="sibTrans" cxnId="{8E1045A7-65E0-47FC-A1B2-032DB0007750}">
      <dgm:prSet/>
      <dgm:spPr/>
      <dgm:t>
        <a:bodyPr/>
        <a:lstStyle/>
        <a:p>
          <a:endParaRPr lang="en-IN"/>
        </a:p>
      </dgm:t>
    </dgm:pt>
    <dgm:pt modelId="{93DF48B8-066E-4194-99B8-97B9F0E7DEB3}">
      <dgm:prSet custT="1"/>
      <dgm:spPr/>
      <dgm:t>
        <a:bodyPr/>
        <a:lstStyle/>
        <a:p>
          <a:r>
            <a:rPr lang="en-US" sz="1100" dirty="0"/>
            <a:t>We can portray each relationship between a set of utility measures and a corresponding set of response measures as a graph—a utility-response curve. </a:t>
          </a:r>
        </a:p>
      </dgm:t>
    </dgm:pt>
    <dgm:pt modelId="{AFD329F7-463D-4F81-A005-4F4326749F39}" type="parTrans" cxnId="{AC98E15F-13DD-4865-9FEE-A04E4A1B6782}">
      <dgm:prSet/>
      <dgm:spPr/>
      <dgm:t>
        <a:bodyPr/>
        <a:lstStyle/>
        <a:p>
          <a:endParaRPr lang="en-IN"/>
        </a:p>
      </dgm:t>
    </dgm:pt>
    <dgm:pt modelId="{C914C396-5D17-47F4-AE52-BC90CA2689C0}" type="sibTrans" cxnId="{AC98E15F-13DD-4865-9FEE-A04E4A1B6782}">
      <dgm:prSet/>
      <dgm:spPr/>
      <dgm:t>
        <a:bodyPr/>
        <a:lstStyle/>
        <a:p>
          <a:endParaRPr lang="en-IN"/>
        </a:p>
      </dgm:t>
    </dgm:pt>
    <dgm:pt modelId="{EFD6E583-D550-4B8A-A03E-BC4BFFE564D4}" type="pres">
      <dgm:prSet presAssocID="{20CAAC04-262C-4537-88B1-A5C9F5E70B26}" presName="linear" presStyleCnt="0">
        <dgm:presLayoutVars>
          <dgm:animLvl val="lvl"/>
          <dgm:resizeHandles val="exact"/>
        </dgm:presLayoutVars>
      </dgm:prSet>
      <dgm:spPr/>
    </dgm:pt>
    <dgm:pt modelId="{4E92E837-7365-4FAF-B953-C108890CBAF7}" type="pres">
      <dgm:prSet presAssocID="{AB4F5027-340D-4C2A-9FA1-05A0437F5EC5}" presName="parentText" presStyleLbl="node1" presStyleIdx="0" presStyleCnt="7">
        <dgm:presLayoutVars>
          <dgm:chMax val="0"/>
          <dgm:bulletEnabled val="1"/>
        </dgm:presLayoutVars>
      </dgm:prSet>
      <dgm:spPr/>
    </dgm:pt>
    <dgm:pt modelId="{6E98438B-486D-45B6-8AF6-B86B51597594}" type="pres">
      <dgm:prSet presAssocID="{E0AB3E10-116D-49D6-A0F5-E3689AFE7483}" presName="spacer" presStyleCnt="0"/>
      <dgm:spPr/>
    </dgm:pt>
    <dgm:pt modelId="{53030B72-4D87-4684-94F4-E701159073FB}" type="pres">
      <dgm:prSet presAssocID="{648691DD-B342-4BA2-A78E-C260618DEF2A}" presName="parentText" presStyleLbl="node1" presStyleIdx="1" presStyleCnt="7">
        <dgm:presLayoutVars>
          <dgm:chMax val="0"/>
          <dgm:bulletEnabled val="1"/>
        </dgm:presLayoutVars>
      </dgm:prSet>
      <dgm:spPr/>
    </dgm:pt>
    <dgm:pt modelId="{CB3250C4-4B74-4958-B554-29711DBB267A}" type="pres">
      <dgm:prSet presAssocID="{0157775A-8523-40B7-BDA1-168B097F322B}" presName="spacer" presStyleCnt="0"/>
      <dgm:spPr/>
    </dgm:pt>
    <dgm:pt modelId="{325564AA-60DC-4146-8751-2F2C13239003}" type="pres">
      <dgm:prSet presAssocID="{BF9C8805-B752-43D3-9637-56A6E6C5FE67}" presName="parentText" presStyleLbl="node1" presStyleIdx="2" presStyleCnt="7">
        <dgm:presLayoutVars>
          <dgm:chMax val="0"/>
          <dgm:bulletEnabled val="1"/>
        </dgm:presLayoutVars>
      </dgm:prSet>
      <dgm:spPr/>
    </dgm:pt>
    <dgm:pt modelId="{7F5F1D4E-E0D3-48B2-98B0-066489AF60E4}" type="pres">
      <dgm:prSet presAssocID="{BF9C8805-B752-43D3-9637-56A6E6C5FE67}" presName="childText" presStyleLbl="revTx" presStyleIdx="0" presStyleCnt="1">
        <dgm:presLayoutVars>
          <dgm:bulletEnabled val="1"/>
        </dgm:presLayoutVars>
      </dgm:prSet>
      <dgm:spPr/>
    </dgm:pt>
    <dgm:pt modelId="{E009E70C-AD16-4A58-965A-926BC047E9ED}" type="pres">
      <dgm:prSet presAssocID="{BFA791D6-DD67-4BD8-934B-32DBE854DA77}" presName="parentText" presStyleLbl="node1" presStyleIdx="3" presStyleCnt="7">
        <dgm:presLayoutVars>
          <dgm:chMax val="0"/>
          <dgm:bulletEnabled val="1"/>
        </dgm:presLayoutVars>
      </dgm:prSet>
      <dgm:spPr/>
    </dgm:pt>
    <dgm:pt modelId="{EB6384A1-F7C5-4B12-969C-59063E89F8CE}" type="pres">
      <dgm:prSet presAssocID="{3990CA8D-BB18-43D9-8DE0-C80B4B862530}" presName="spacer" presStyleCnt="0"/>
      <dgm:spPr/>
    </dgm:pt>
    <dgm:pt modelId="{AEE38E95-1717-4E43-B54F-FA00E324F240}" type="pres">
      <dgm:prSet presAssocID="{8EE82B29-41A7-4519-B232-570F8CFDA1D4}" presName="parentText" presStyleLbl="node1" presStyleIdx="4" presStyleCnt="7">
        <dgm:presLayoutVars>
          <dgm:chMax val="0"/>
          <dgm:bulletEnabled val="1"/>
        </dgm:presLayoutVars>
      </dgm:prSet>
      <dgm:spPr/>
    </dgm:pt>
    <dgm:pt modelId="{73060BA3-6174-48EC-9585-DF0C322FADB0}" type="pres">
      <dgm:prSet presAssocID="{5A937014-19D3-4078-A46B-351543292B7D}" presName="spacer" presStyleCnt="0"/>
      <dgm:spPr/>
    </dgm:pt>
    <dgm:pt modelId="{52E3F915-5962-4292-B687-ED1908FE9EAA}" type="pres">
      <dgm:prSet presAssocID="{28ED23D0-F623-46ED-8497-FB9235DA404D}" presName="parentText" presStyleLbl="node1" presStyleIdx="5" presStyleCnt="7">
        <dgm:presLayoutVars>
          <dgm:chMax val="0"/>
          <dgm:bulletEnabled val="1"/>
        </dgm:presLayoutVars>
      </dgm:prSet>
      <dgm:spPr/>
    </dgm:pt>
    <dgm:pt modelId="{CC3FE449-B470-456A-9ED1-73FA0DE6CE54}" type="pres">
      <dgm:prSet presAssocID="{AE3091BD-48D4-4FC2-A383-E547B60E244A}" presName="spacer" presStyleCnt="0"/>
      <dgm:spPr/>
    </dgm:pt>
    <dgm:pt modelId="{41750C26-5B4A-4E27-B854-6813CA2BF1B6}" type="pres">
      <dgm:prSet presAssocID="{93DF48B8-066E-4194-99B8-97B9F0E7DEB3}" presName="parentText" presStyleLbl="node1" presStyleIdx="6" presStyleCnt="7">
        <dgm:presLayoutVars>
          <dgm:chMax val="0"/>
          <dgm:bulletEnabled val="1"/>
        </dgm:presLayoutVars>
      </dgm:prSet>
      <dgm:spPr/>
    </dgm:pt>
  </dgm:ptLst>
  <dgm:cxnLst>
    <dgm:cxn modelId="{2D9C0B00-4908-4ECE-93E6-B1FA58D49C28}" srcId="{20CAAC04-262C-4537-88B1-A5C9F5E70B26}" destId="{648691DD-B342-4BA2-A78E-C260618DEF2A}" srcOrd="1" destOrd="0" parTransId="{5BC5625E-A7B5-4534-98C9-4B7F6C25BB44}" sibTransId="{0157775A-8523-40B7-BDA1-168B097F322B}"/>
    <dgm:cxn modelId="{010EA50D-7365-4005-9149-A397365C136A}" type="presOf" srcId="{BFA791D6-DD67-4BD8-934B-32DBE854DA77}" destId="{E009E70C-AD16-4A58-965A-926BC047E9ED}" srcOrd="0" destOrd="0" presId="urn:microsoft.com/office/officeart/2005/8/layout/vList2"/>
    <dgm:cxn modelId="{C1501726-0956-4719-8522-1E2A6B30499D}" type="presOf" srcId="{AB4F5027-340D-4C2A-9FA1-05A0437F5EC5}" destId="{4E92E837-7365-4FAF-B953-C108890CBAF7}" srcOrd="0" destOrd="0" presId="urn:microsoft.com/office/officeart/2005/8/layout/vList2"/>
    <dgm:cxn modelId="{CF09EE40-035B-4D0B-B1C1-24DE64B5EB21}" type="presOf" srcId="{648691DD-B342-4BA2-A78E-C260618DEF2A}" destId="{53030B72-4D87-4684-94F4-E701159073FB}" srcOrd="0" destOrd="0" presId="urn:microsoft.com/office/officeart/2005/8/layout/vList2"/>
    <dgm:cxn modelId="{AC98E15F-13DD-4865-9FEE-A04E4A1B6782}" srcId="{20CAAC04-262C-4537-88B1-A5C9F5E70B26}" destId="{93DF48B8-066E-4194-99B8-97B9F0E7DEB3}" srcOrd="6" destOrd="0" parTransId="{AFD329F7-463D-4F81-A005-4F4326749F39}" sibTransId="{C914C396-5D17-47F4-AE52-BC90CA2689C0}"/>
    <dgm:cxn modelId="{E0C59749-ACA4-43E7-99A5-0ED00AC53FC5}" srcId="{20CAAC04-262C-4537-88B1-A5C9F5E70B26}" destId="{AB4F5027-340D-4C2A-9FA1-05A0437F5EC5}" srcOrd="0" destOrd="0" parTransId="{EFBA8BA1-5524-4793-A3AF-A5F181E37412}" sibTransId="{E0AB3E10-116D-49D6-A0F5-E3689AFE7483}"/>
    <dgm:cxn modelId="{7576604F-6160-4755-B182-292A614BC1FB}" type="presOf" srcId="{93DF48B8-066E-4194-99B8-97B9F0E7DEB3}" destId="{41750C26-5B4A-4E27-B854-6813CA2BF1B6}" srcOrd="0" destOrd="0" presId="urn:microsoft.com/office/officeart/2005/8/layout/vList2"/>
    <dgm:cxn modelId="{8E1045A7-65E0-47FC-A1B2-032DB0007750}" srcId="{20CAAC04-262C-4537-88B1-A5C9F5E70B26}" destId="{28ED23D0-F623-46ED-8497-FB9235DA404D}" srcOrd="5" destOrd="0" parTransId="{95DF5163-273A-45DF-8DB2-8D1F8B52B6C5}" sibTransId="{AE3091BD-48D4-4FC2-A383-E547B60E244A}"/>
    <dgm:cxn modelId="{86871CB6-48B6-4546-B626-76D584227564}" srcId="{BF9C8805-B752-43D3-9637-56A6E6C5FE67}" destId="{DB9BBC8D-631A-4591-BB45-B34F99BB7E2A}" srcOrd="0" destOrd="0" parTransId="{8F2F5487-FA19-4419-8452-707024071FE8}" sibTransId="{9F3C9096-47E7-4295-A4E3-B295BA65849A}"/>
    <dgm:cxn modelId="{CA949EBF-2AD7-43CA-88F7-D3CB6D40873B}" type="presOf" srcId="{BF9C8805-B752-43D3-9637-56A6E6C5FE67}" destId="{325564AA-60DC-4146-8751-2F2C13239003}" srcOrd="0" destOrd="0" presId="urn:microsoft.com/office/officeart/2005/8/layout/vList2"/>
    <dgm:cxn modelId="{6E244BC4-8D0C-40B4-9EC5-7FC3D5F5F3BA}" srcId="{20CAAC04-262C-4537-88B1-A5C9F5E70B26}" destId="{8EE82B29-41A7-4519-B232-570F8CFDA1D4}" srcOrd="4" destOrd="0" parTransId="{0FB47758-798A-484B-A261-F08718049F6F}" sibTransId="{5A937014-19D3-4078-A46B-351543292B7D}"/>
    <dgm:cxn modelId="{AE779AD1-D255-47B9-9251-B33604917FE3}" srcId="{20CAAC04-262C-4537-88B1-A5C9F5E70B26}" destId="{BFA791D6-DD67-4BD8-934B-32DBE854DA77}" srcOrd="3" destOrd="0" parTransId="{F0857E18-458F-46E0-8E5C-67A2C77B6B18}" sibTransId="{3990CA8D-BB18-43D9-8DE0-C80B4B862530}"/>
    <dgm:cxn modelId="{8BCD1AD7-2233-4929-86AA-F0BE0639F34E}" type="presOf" srcId="{20CAAC04-262C-4537-88B1-A5C9F5E70B26}" destId="{EFD6E583-D550-4B8A-A03E-BC4BFFE564D4}" srcOrd="0" destOrd="0" presId="urn:microsoft.com/office/officeart/2005/8/layout/vList2"/>
    <dgm:cxn modelId="{76963AE0-2564-458D-B1CE-7ADBF276AFCD}" type="presOf" srcId="{DB9BBC8D-631A-4591-BB45-B34F99BB7E2A}" destId="{7F5F1D4E-E0D3-48B2-98B0-066489AF60E4}" srcOrd="0" destOrd="0" presId="urn:microsoft.com/office/officeart/2005/8/layout/vList2"/>
    <dgm:cxn modelId="{018AF8E4-9D08-42DC-8DFE-96EA655C7A25}" type="presOf" srcId="{28ED23D0-F623-46ED-8497-FB9235DA404D}" destId="{52E3F915-5962-4292-B687-ED1908FE9EAA}" srcOrd="0" destOrd="0" presId="urn:microsoft.com/office/officeart/2005/8/layout/vList2"/>
    <dgm:cxn modelId="{4E46B9EB-6DE4-44BE-86AE-25D2AA2ABC1D}" type="presOf" srcId="{8EE82B29-41A7-4519-B232-570F8CFDA1D4}" destId="{AEE38E95-1717-4E43-B54F-FA00E324F240}" srcOrd="0" destOrd="0" presId="urn:microsoft.com/office/officeart/2005/8/layout/vList2"/>
    <dgm:cxn modelId="{8FB123F6-54B2-4F6D-99F4-CBFF04AF198E}" srcId="{20CAAC04-262C-4537-88B1-A5C9F5E70B26}" destId="{BF9C8805-B752-43D3-9637-56A6E6C5FE67}" srcOrd="2" destOrd="0" parTransId="{901BD2D0-9491-4526-A2D9-8584DBE23C95}" sibTransId="{C9CD8CC9-6924-4BF7-B398-CD3D4B40D806}"/>
    <dgm:cxn modelId="{A2B15CF6-F308-4C3E-A0F2-E162EBC208D4}" type="presParOf" srcId="{EFD6E583-D550-4B8A-A03E-BC4BFFE564D4}" destId="{4E92E837-7365-4FAF-B953-C108890CBAF7}" srcOrd="0" destOrd="0" presId="urn:microsoft.com/office/officeart/2005/8/layout/vList2"/>
    <dgm:cxn modelId="{D69650B0-B973-47AB-9B64-D6B422533103}" type="presParOf" srcId="{EFD6E583-D550-4B8A-A03E-BC4BFFE564D4}" destId="{6E98438B-486D-45B6-8AF6-B86B51597594}" srcOrd="1" destOrd="0" presId="urn:microsoft.com/office/officeart/2005/8/layout/vList2"/>
    <dgm:cxn modelId="{3F6C807A-1C2C-477E-9E00-CE3625F04C24}" type="presParOf" srcId="{EFD6E583-D550-4B8A-A03E-BC4BFFE564D4}" destId="{53030B72-4D87-4684-94F4-E701159073FB}" srcOrd="2" destOrd="0" presId="urn:microsoft.com/office/officeart/2005/8/layout/vList2"/>
    <dgm:cxn modelId="{1CA8568D-4EF5-4D6F-BEB9-0AC4B06E6D13}" type="presParOf" srcId="{EFD6E583-D550-4B8A-A03E-BC4BFFE564D4}" destId="{CB3250C4-4B74-4958-B554-29711DBB267A}" srcOrd="3" destOrd="0" presId="urn:microsoft.com/office/officeart/2005/8/layout/vList2"/>
    <dgm:cxn modelId="{690033FE-1224-4D83-850D-F7343020B06E}" type="presParOf" srcId="{EFD6E583-D550-4B8A-A03E-BC4BFFE564D4}" destId="{325564AA-60DC-4146-8751-2F2C13239003}" srcOrd="4" destOrd="0" presId="urn:microsoft.com/office/officeart/2005/8/layout/vList2"/>
    <dgm:cxn modelId="{BC6EA323-694C-4343-890A-1833FE8EF46F}" type="presParOf" srcId="{EFD6E583-D550-4B8A-A03E-BC4BFFE564D4}" destId="{7F5F1D4E-E0D3-48B2-98B0-066489AF60E4}" srcOrd="5" destOrd="0" presId="urn:microsoft.com/office/officeart/2005/8/layout/vList2"/>
    <dgm:cxn modelId="{F126877F-749A-4269-98D9-BAF7A0B2AE2E}" type="presParOf" srcId="{EFD6E583-D550-4B8A-A03E-BC4BFFE564D4}" destId="{E009E70C-AD16-4A58-965A-926BC047E9ED}" srcOrd="6" destOrd="0" presId="urn:microsoft.com/office/officeart/2005/8/layout/vList2"/>
    <dgm:cxn modelId="{F327C232-64F5-4D4C-ABDD-836B0C8DBB3D}" type="presParOf" srcId="{EFD6E583-D550-4B8A-A03E-BC4BFFE564D4}" destId="{EB6384A1-F7C5-4B12-969C-59063E89F8CE}" srcOrd="7" destOrd="0" presId="urn:microsoft.com/office/officeart/2005/8/layout/vList2"/>
    <dgm:cxn modelId="{27CFE7E3-5582-457C-872F-086175DEF87F}" type="presParOf" srcId="{EFD6E583-D550-4B8A-A03E-BC4BFFE564D4}" destId="{AEE38E95-1717-4E43-B54F-FA00E324F240}" srcOrd="8" destOrd="0" presId="urn:microsoft.com/office/officeart/2005/8/layout/vList2"/>
    <dgm:cxn modelId="{4969147E-25E8-4393-AF7F-BA83F402E104}" type="presParOf" srcId="{EFD6E583-D550-4B8A-A03E-BC4BFFE564D4}" destId="{73060BA3-6174-48EC-9585-DF0C322FADB0}" srcOrd="9" destOrd="0" presId="urn:microsoft.com/office/officeart/2005/8/layout/vList2"/>
    <dgm:cxn modelId="{6A0F79B9-4F2B-463E-877B-9085AC961937}" type="presParOf" srcId="{EFD6E583-D550-4B8A-A03E-BC4BFFE564D4}" destId="{52E3F915-5962-4292-B687-ED1908FE9EAA}" srcOrd="10" destOrd="0" presId="urn:microsoft.com/office/officeart/2005/8/layout/vList2"/>
    <dgm:cxn modelId="{BC33F825-F037-41AB-90F0-4866AB0DB76E}" type="presParOf" srcId="{EFD6E583-D550-4B8A-A03E-BC4BFFE564D4}" destId="{CC3FE449-B470-456A-9ED1-73FA0DE6CE54}" srcOrd="11" destOrd="0" presId="urn:microsoft.com/office/officeart/2005/8/layout/vList2"/>
    <dgm:cxn modelId="{01177466-FF4C-45FB-8F95-2213D6DD102A}" type="presParOf" srcId="{EFD6E583-D550-4B8A-A03E-BC4BFFE564D4}" destId="{41750C26-5B4A-4E27-B854-6813CA2BF1B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BBE5E4-5433-4A9E-ADC4-C9E2A57906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6B28690-E67E-4DB1-9A7A-9C14D7D8839F}">
      <dgm:prSet phldrT="[Text]"/>
      <dgm:spPr/>
      <dgm:t>
        <a:bodyPr/>
        <a:lstStyle/>
        <a:p>
          <a:r>
            <a:rPr lang="en-US"/>
            <a:t>Different scenarios will have different importance to the stakeholders.</a:t>
          </a:r>
          <a:endParaRPr lang="en-IN"/>
        </a:p>
      </dgm:t>
    </dgm:pt>
    <dgm:pt modelId="{0F8DCE32-B120-4592-8F35-F26931B64031}" type="parTrans" cxnId="{5D3DA0DD-E9DF-4323-A054-EC265357D8A2}">
      <dgm:prSet/>
      <dgm:spPr/>
      <dgm:t>
        <a:bodyPr/>
        <a:lstStyle/>
        <a:p>
          <a:endParaRPr lang="en-IN"/>
        </a:p>
      </dgm:t>
    </dgm:pt>
    <dgm:pt modelId="{3F8DF731-EB61-473D-B5C3-1795B195D87A}" type="sibTrans" cxnId="{5D3DA0DD-E9DF-4323-A054-EC265357D8A2}">
      <dgm:prSet/>
      <dgm:spPr/>
      <dgm:t>
        <a:bodyPr/>
        <a:lstStyle/>
        <a:p>
          <a:endParaRPr lang="en-IN"/>
        </a:p>
      </dgm:t>
    </dgm:pt>
    <dgm:pt modelId="{A4791A87-7CB8-4255-B3D0-FAEA4A76C632}">
      <dgm:prSet/>
      <dgm:spPr/>
      <dgm:t>
        <a:bodyPr/>
        <a:lstStyle/>
        <a:p>
          <a:r>
            <a:rPr lang="en-US"/>
            <a:t>To make a choice of architectural strategies that is best suited to the stakeholders’ desires, we must weight the scenarios. </a:t>
          </a:r>
          <a:endParaRPr lang="en-US" dirty="0"/>
        </a:p>
      </dgm:t>
    </dgm:pt>
    <dgm:pt modelId="{61C9C4EF-12D8-4381-8D1F-AED1F1A47B4B}" type="parTrans" cxnId="{825E703E-DFC3-4392-899A-55EBE084CE95}">
      <dgm:prSet/>
      <dgm:spPr/>
      <dgm:t>
        <a:bodyPr/>
        <a:lstStyle/>
        <a:p>
          <a:endParaRPr lang="en-IN"/>
        </a:p>
      </dgm:t>
    </dgm:pt>
    <dgm:pt modelId="{3B67E9DC-BDA3-42C4-81D8-0F22BCA52519}" type="sibTrans" cxnId="{825E703E-DFC3-4392-899A-55EBE084CE95}">
      <dgm:prSet/>
      <dgm:spPr/>
      <dgm:t>
        <a:bodyPr/>
        <a:lstStyle/>
        <a:p>
          <a:endParaRPr lang="en-IN"/>
        </a:p>
      </dgm:t>
    </dgm:pt>
    <dgm:pt modelId="{3299305C-1128-416A-99A9-FFBF176149A8}">
      <dgm:prSet/>
      <dgm:spPr/>
      <dgm:t>
        <a:bodyPr/>
        <a:lstStyle/>
        <a:p>
          <a:r>
            <a:rPr lang="en-US"/>
            <a:t>It does no good to spend a great deal of effort optimizing a scenario in which the stakeholders actually have very little interest. </a:t>
          </a:r>
          <a:endParaRPr lang="en-US" dirty="0"/>
        </a:p>
      </dgm:t>
    </dgm:pt>
    <dgm:pt modelId="{209FEFB6-36D6-4213-8CF2-B824D7A65C39}" type="parTrans" cxnId="{905042F9-271E-4678-9F8E-4170346CD391}">
      <dgm:prSet/>
      <dgm:spPr/>
      <dgm:t>
        <a:bodyPr/>
        <a:lstStyle/>
        <a:p>
          <a:endParaRPr lang="en-IN"/>
        </a:p>
      </dgm:t>
    </dgm:pt>
    <dgm:pt modelId="{52DCEC32-2FAB-450F-BA25-A66C71DEA1E3}" type="sibTrans" cxnId="{905042F9-271E-4678-9F8E-4170346CD391}">
      <dgm:prSet/>
      <dgm:spPr/>
      <dgm:t>
        <a:bodyPr/>
        <a:lstStyle/>
        <a:p>
          <a:endParaRPr lang="en-IN"/>
        </a:p>
      </dgm:t>
    </dgm:pt>
    <dgm:pt modelId="{88770E83-3418-4AF8-ACF0-690B85FB1FEA}" type="pres">
      <dgm:prSet presAssocID="{9DBBE5E4-5433-4A9E-ADC4-C9E2A5790690}" presName="linear" presStyleCnt="0">
        <dgm:presLayoutVars>
          <dgm:animLvl val="lvl"/>
          <dgm:resizeHandles val="exact"/>
        </dgm:presLayoutVars>
      </dgm:prSet>
      <dgm:spPr/>
    </dgm:pt>
    <dgm:pt modelId="{7668EADB-F0CB-451F-B24A-4E8838D55E93}" type="pres">
      <dgm:prSet presAssocID="{A6B28690-E67E-4DB1-9A7A-9C14D7D8839F}" presName="parentText" presStyleLbl="node1" presStyleIdx="0" presStyleCnt="2">
        <dgm:presLayoutVars>
          <dgm:chMax val="0"/>
          <dgm:bulletEnabled val="1"/>
        </dgm:presLayoutVars>
      </dgm:prSet>
      <dgm:spPr/>
    </dgm:pt>
    <dgm:pt modelId="{55032584-1141-4C05-A969-AC6E17464F5C}" type="pres">
      <dgm:prSet presAssocID="{3F8DF731-EB61-473D-B5C3-1795B195D87A}" presName="spacer" presStyleCnt="0"/>
      <dgm:spPr/>
    </dgm:pt>
    <dgm:pt modelId="{69D8BCA4-E94B-4961-ADF1-9DD83C97D971}" type="pres">
      <dgm:prSet presAssocID="{A4791A87-7CB8-4255-B3D0-FAEA4A76C632}" presName="parentText" presStyleLbl="node1" presStyleIdx="1" presStyleCnt="2">
        <dgm:presLayoutVars>
          <dgm:chMax val="0"/>
          <dgm:bulletEnabled val="1"/>
        </dgm:presLayoutVars>
      </dgm:prSet>
      <dgm:spPr/>
    </dgm:pt>
    <dgm:pt modelId="{28637DB1-5AEF-4160-9D2F-5950655E663F}" type="pres">
      <dgm:prSet presAssocID="{A4791A87-7CB8-4255-B3D0-FAEA4A76C632}" presName="childText" presStyleLbl="revTx" presStyleIdx="0" presStyleCnt="1">
        <dgm:presLayoutVars>
          <dgm:bulletEnabled val="1"/>
        </dgm:presLayoutVars>
      </dgm:prSet>
      <dgm:spPr/>
    </dgm:pt>
  </dgm:ptLst>
  <dgm:cxnLst>
    <dgm:cxn modelId="{4E87A430-7F76-43A7-B853-7B0351B84BF7}" type="presOf" srcId="{A4791A87-7CB8-4255-B3D0-FAEA4A76C632}" destId="{69D8BCA4-E94B-4961-ADF1-9DD83C97D971}" srcOrd="0" destOrd="0" presId="urn:microsoft.com/office/officeart/2005/8/layout/vList2"/>
    <dgm:cxn modelId="{8ED09B3A-8C42-46F6-BE68-A02E4C75ACE5}" type="presOf" srcId="{9DBBE5E4-5433-4A9E-ADC4-C9E2A5790690}" destId="{88770E83-3418-4AF8-ACF0-690B85FB1FEA}" srcOrd="0" destOrd="0" presId="urn:microsoft.com/office/officeart/2005/8/layout/vList2"/>
    <dgm:cxn modelId="{825E703E-DFC3-4392-899A-55EBE084CE95}" srcId="{9DBBE5E4-5433-4A9E-ADC4-C9E2A5790690}" destId="{A4791A87-7CB8-4255-B3D0-FAEA4A76C632}" srcOrd="1" destOrd="0" parTransId="{61C9C4EF-12D8-4381-8D1F-AED1F1A47B4B}" sibTransId="{3B67E9DC-BDA3-42C4-81D8-0F22BCA52519}"/>
    <dgm:cxn modelId="{DA00E0AF-42B7-4942-A365-27D41339D7E1}" type="presOf" srcId="{3299305C-1128-416A-99A9-FFBF176149A8}" destId="{28637DB1-5AEF-4160-9D2F-5950655E663F}" srcOrd="0" destOrd="0" presId="urn:microsoft.com/office/officeart/2005/8/layout/vList2"/>
    <dgm:cxn modelId="{82C11CB8-F0E4-4C18-8043-7064EFDD912F}" type="presOf" srcId="{A6B28690-E67E-4DB1-9A7A-9C14D7D8839F}" destId="{7668EADB-F0CB-451F-B24A-4E8838D55E93}" srcOrd="0" destOrd="0" presId="urn:microsoft.com/office/officeart/2005/8/layout/vList2"/>
    <dgm:cxn modelId="{5D3DA0DD-E9DF-4323-A054-EC265357D8A2}" srcId="{9DBBE5E4-5433-4A9E-ADC4-C9E2A5790690}" destId="{A6B28690-E67E-4DB1-9A7A-9C14D7D8839F}" srcOrd="0" destOrd="0" parTransId="{0F8DCE32-B120-4592-8F35-F26931B64031}" sibTransId="{3F8DF731-EB61-473D-B5C3-1795B195D87A}"/>
    <dgm:cxn modelId="{905042F9-271E-4678-9F8E-4170346CD391}" srcId="{A4791A87-7CB8-4255-B3D0-FAEA4A76C632}" destId="{3299305C-1128-416A-99A9-FFBF176149A8}" srcOrd="0" destOrd="0" parTransId="{209FEFB6-36D6-4213-8CF2-B824D7A65C39}" sibTransId="{52DCEC32-2FAB-450F-BA25-A66C71DEA1E3}"/>
    <dgm:cxn modelId="{2EE59CA1-5800-497D-8AD9-FB0BCC4DACE6}" type="presParOf" srcId="{88770E83-3418-4AF8-ACF0-690B85FB1FEA}" destId="{7668EADB-F0CB-451F-B24A-4E8838D55E93}" srcOrd="0" destOrd="0" presId="urn:microsoft.com/office/officeart/2005/8/layout/vList2"/>
    <dgm:cxn modelId="{0392FFAA-9395-4E51-8C5A-F514EE232790}" type="presParOf" srcId="{88770E83-3418-4AF8-ACF0-690B85FB1FEA}" destId="{55032584-1141-4C05-A969-AC6E17464F5C}" srcOrd="1" destOrd="0" presId="urn:microsoft.com/office/officeart/2005/8/layout/vList2"/>
    <dgm:cxn modelId="{9905C82B-A593-4742-97C0-466736BA6A9F}" type="presParOf" srcId="{88770E83-3418-4AF8-ACF0-690B85FB1FEA}" destId="{69D8BCA4-E94B-4961-ADF1-9DD83C97D971}" srcOrd="2" destOrd="0" presId="urn:microsoft.com/office/officeart/2005/8/layout/vList2"/>
    <dgm:cxn modelId="{B83FD413-4B66-44DF-9116-C756E24D7FC2}" type="presParOf" srcId="{88770E83-3418-4AF8-ACF0-690B85FB1FEA}" destId="{28637DB1-5AEF-4160-9D2F-5950655E663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B54D98-2CE9-45E6-B1D7-B7B0126356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FC30C05-5589-483C-B584-8F8CFEF8FA29}">
      <dgm:prSet phldrT="[Text]"/>
      <dgm:spPr/>
      <dgm:t>
        <a:bodyPr/>
        <a:lstStyle/>
        <a:p>
          <a:r>
            <a:rPr lang="en-US" dirty="0"/>
            <a:t>The overall benefit of an architectural strategy across various quality attribute scenarios is the sum of the utility associated with each scenario, weighted by the importance of the scenario. </a:t>
          </a:r>
          <a:endParaRPr lang="en-IN" dirty="0"/>
        </a:p>
      </dgm:t>
    </dgm:pt>
    <dgm:pt modelId="{9645734B-BCB0-4655-BFA9-E40778AFACBD}" type="parTrans" cxnId="{F943E70F-A297-42FA-B89A-358E285F67D9}">
      <dgm:prSet/>
      <dgm:spPr/>
      <dgm:t>
        <a:bodyPr/>
        <a:lstStyle/>
        <a:p>
          <a:endParaRPr lang="en-IN"/>
        </a:p>
      </dgm:t>
    </dgm:pt>
    <dgm:pt modelId="{46F1D57E-8D31-4A0D-9039-84A70C8436EB}" type="sibTrans" cxnId="{F943E70F-A297-42FA-B89A-358E285F67D9}">
      <dgm:prSet/>
      <dgm:spPr/>
      <dgm:t>
        <a:bodyPr/>
        <a:lstStyle/>
        <a:p>
          <a:endParaRPr lang="en-IN"/>
        </a:p>
      </dgm:t>
    </dgm:pt>
    <dgm:pt modelId="{453D83E3-91AA-4D6B-87A9-BD70E3186B04}">
      <dgm:prSet/>
      <dgm:spPr/>
      <dgm:t>
        <a:bodyPr/>
        <a:lstStyle/>
        <a:p>
          <a:r>
            <a:rPr lang="en-US" dirty="0"/>
            <a:t>For each architectural strategy </a:t>
          </a:r>
          <a:r>
            <a:rPr lang="en-US" dirty="0" err="1"/>
            <a:t>i</a:t>
          </a:r>
          <a:r>
            <a:rPr lang="en-US" dirty="0"/>
            <a:t>, its benefit B</a:t>
          </a:r>
          <a:r>
            <a:rPr lang="en-US" i="1" baseline="-25000" dirty="0"/>
            <a:t>i</a:t>
          </a:r>
          <a:r>
            <a:rPr lang="en-US" dirty="0"/>
            <a:t> over </a:t>
          </a:r>
          <a:r>
            <a:rPr lang="en-US" i="1" dirty="0"/>
            <a:t>j </a:t>
          </a:r>
          <a:r>
            <a:rPr lang="en-US" dirty="0"/>
            <a:t>scenarios (each with weight </a:t>
          </a:r>
          <a:r>
            <a:rPr lang="en-US" dirty="0" err="1"/>
            <a:t>W</a:t>
          </a:r>
          <a:r>
            <a:rPr lang="en-US" i="1" baseline="-25000" dirty="0" err="1"/>
            <a:t>j</a:t>
          </a:r>
          <a:r>
            <a:rPr lang="en-US" dirty="0"/>
            <a:t>) is</a:t>
          </a:r>
        </a:p>
      </dgm:t>
    </dgm:pt>
    <dgm:pt modelId="{433FDFD3-39E2-453E-99DA-D0EBEB53A833}" type="parTrans" cxnId="{52617E3C-77E5-4B07-B37A-F988E1E55DB2}">
      <dgm:prSet/>
      <dgm:spPr/>
      <dgm:t>
        <a:bodyPr/>
        <a:lstStyle/>
        <a:p>
          <a:endParaRPr lang="en-IN"/>
        </a:p>
      </dgm:t>
    </dgm:pt>
    <dgm:pt modelId="{60B1C65A-0EAF-4F5D-870F-0289D83CEFF9}" type="sibTrans" cxnId="{52617E3C-77E5-4B07-B37A-F988E1E55DB2}">
      <dgm:prSet/>
      <dgm:spPr/>
      <dgm:t>
        <a:bodyPr/>
        <a:lstStyle/>
        <a:p>
          <a:endParaRPr lang="en-IN"/>
        </a:p>
      </dgm:t>
    </dgm:pt>
    <dgm:pt modelId="{602BBDED-C39B-48F7-B9CE-28327E457005}">
      <dgm:prSet/>
      <dgm:spPr/>
      <dgm:t>
        <a:bodyPr/>
        <a:lstStyle/>
        <a:p>
          <a:r>
            <a:rPr lang="en-US" i="1" dirty="0"/>
            <a:t>B</a:t>
          </a:r>
          <a:r>
            <a:rPr lang="en-US" i="1" baseline="-25000" dirty="0"/>
            <a:t>i</a:t>
          </a:r>
          <a:r>
            <a:rPr lang="en-US" dirty="0"/>
            <a:t> = ∑</a:t>
          </a:r>
          <a:r>
            <a:rPr lang="en-US" baseline="-25000" dirty="0"/>
            <a:t>j</a:t>
          </a:r>
          <a:r>
            <a:rPr lang="en-US" dirty="0"/>
            <a:t> (</a:t>
          </a:r>
          <a:r>
            <a:rPr lang="en-US" i="1" dirty="0" err="1"/>
            <a:t>b</a:t>
          </a:r>
          <a:r>
            <a:rPr lang="en-US" i="1" baseline="-25000" dirty="0" err="1"/>
            <a:t>i,j</a:t>
          </a:r>
          <a:r>
            <a:rPr lang="en-US" dirty="0"/>
            <a:t> × </a:t>
          </a:r>
          <a:r>
            <a:rPr lang="en-US" i="1" dirty="0" err="1"/>
            <a:t>W</a:t>
          </a:r>
          <a:r>
            <a:rPr lang="en-US" i="1" baseline="-25000" dirty="0" err="1"/>
            <a:t>j</a:t>
          </a:r>
          <a:r>
            <a:rPr lang="en-US" dirty="0"/>
            <a:t>)</a:t>
          </a:r>
        </a:p>
      </dgm:t>
    </dgm:pt>
    <dgm:pt modelId="{7506203C-0095-495F-B920-5A3C576B0861}" type="parTrans" cxnId="{A15836F9-AA84-4BA8-A50E-E3222C5B1DAE}">
      <dgm:prSet/>
      <dgm:spPr/>
      <dgm:t>
        <a:bodyPr/>
        <a:lstStyle/>
        <a:p>
          <a:endParaRPr lang="en-IN"/>
        </a:p>
      </dgm:t>
    </dgm:pt>
    <dgm:pt modelId="{B1937F51-43B5-4277-909E-8B2307EB8821}" type="sibTrans" cxnId="{A15836F9-AA84-4BA8-A50E-E3222C5B1DAE}">
      <dgm:prSet/>
      <dgm:spPr/>
      <dgm:t>
        <a:bodyPr/>
        <a:lstStyle/>
        <a:p>
          <a:endParaRPr lang="en-IN"/>
        </a:p>
      </dgm:t>
    </dgm:pt>
    <dgm:pt modelId="{44155096-4C63-4234-8303-9028CE220D86}">
      <dgm:prSet/>
      <dgm:spPr/>
      <dgm:t>
        <a:bodyPr/>
        <a:lstStyle/>
        <a:p>
          <a:r>
            <a:rPr lang="en-US" dirty="0"/>
            <a:t>Each </a:t>
          </a:r>
          <a:r>
            <a:rPr lang="en-US" dirty="0" err="1"/>
            <a:t>b</a:t>
          </a:r>
          <a:r>
            <a:rPr lang="en-US" i="1" baseline="-25000" dirty="0" err="1"/>
            <a:t>i,j</a:t>
          </a:r>
          <a:r>
            <a:rPr lang="en-US" dirty="0"/>
            <a:t> is calculated as the change in utility (over whatever architectural strategy is currently in place, or is in competition with the one being considered) brought about by the architectural strategy with respect to this scenario: </a:t>
          </a:r>
        </a:p>
      </dgm:t>
    </dgm:pt>
    <dgm:pt modelId="{5514A652-293D-49A7-B3A3-2030BA8116FE}" type="parTrans" cxnId="{6ABBD8D5-FE0E-4559-A3F0-CAC73B9E767C}">
      <dgm:prSet/>
      <dgm:spPr/>
      <dgm:t>
        <a:bodyPr/>
        <a:lstStyle/>
        <a:p>
          <a:endParaRPr lang="en-IN"/>
        </a:p>
      </dgm:t>
    </dgm:pt>
    <dgm:pt modelId="{E175CE4C-45DB-4580-9923-8B99C59A6AF3}" type="sibTrans" cxnId="{6ABBD8D5-FE0E-4559-A3F0-CAC73B9E767C}">
      <dgm:prSet/>
      <dgm:spPr/>
      <dgm:t>
        <a:bodyPr/>
        <a:lstStyle/>
        <a:p>
          <a:endParaRPr lang="en-IN"/>
        </a:p>
      </dgm:t>
    </dgm:pt>
    <dgm:pt modelId="{AA6F4BE4-5AA6-434E-8EE7-21D216B4A619}">
      <dgm:prSet/>
      <dgm:spPr/>
      <dgm:t>
        <a:bodyPr/>
        <a:lstStyle/>
        <a:p>
          <a:r>
            <a:rPr lang="en-US" i="1" dirty="0" err="1"/>
            <a:t>b</a:t>
          </a:r>
          <a:r>
            <a:rPr lang="en-US" i="1" baseline="-25000" dirty="0" err="1"/>
            <a:t>i</a:t>
          </a:r>
          <a:r>
            <a:rPr lang="en-US" baseline="-25000" dirty="0" err="1"/>
            <a:t>,</a:t>
          </a:r>
          <a:r>
            <a:rPr lang="en-US" i="1" baseline="-25000" dirty="0" err="1"/>
            <a:t>j</a:t>
          </a:r>
          <a:r>
            <a:rPr lang="en-US" dirty="0"/>
            <a:t> = </a:t>
          </a:r>
          <a:r>
            <a:rPr lang="en-US" i="1" dirty="0" err="1"/>
            <a:t>U</a:t>
          </a:r>
          <a:r>
            <a:rPr lang="en-US" i="1" baseline="-25000" dirty="0" err="1"/>
            <a:t>expected</a:t>
          </a:r>
          <a:r>
            <a:rPr lang="en-US" dirty="0"/>
            <a:t> – </a:t>
          </a:r>
          <a:r>
            <a:rPr lang="en-US" i="1" dirty="0" err="1"/>
            <a:t>U</a:t>
          </a:r>
          <a:r>
            <a:rPr lang="en-US" i="1" baseline="-25000" dirty="0" err="1"/>
            <a:t>current</a:t>
          </a:r>
          <a:endParaRPr lang="en-US" dirty="0"/>
        </a:p>
      </dgm:t>
    </dgm:pt>
    <dgm:pt modelId="{91073058-FD7D-4201-A0E1-2DAE02350F4D}" type="parTrans" cxnId="{36C5E8BA-1BFD-462E-AE3A-DCF35CFF3255}">
      <dgm:prSet/>
      <dgm:spPr/>
      <dgm:t>
        <a:bodyPr/>
        <a:lstStyle/>
        <a:p>
          <a:endParaRPr lang="en-IN"/>
        </a:p>
      </dgm:t>
    </dgm:pt>
    <dgm:pt modelId="{1027C9C3-6BEC-4248-82D0-F356E130DCA8}" type="sibTrans" cxnId="{36C5E8BA-1BFD-462E-AE3A-DCF35CFF3255}">
      <dgm:prSet/>
      <dgm:spPr/>
      <dgm:t>
        <a:bodyPr/>
        <a:lstStyle/>
        <a:p>
          <a:endParaRPr lang="en-IN"/>
        </a:p>
      </dgm:t>
    </dgm:pt>
    <dgm:pt modelId="{E3AD5352-C9C4-42DC-9120-E8DEBC89FAD8}">
      <dgm:prSet/>
      <dgm:spPr/>
      <dgm:t>
        <a:bodyPr/>
        <a:lstStyle/>
        <a:p>
          <a:r>
            <a:rPr lang="en-US" dirty="0"/>
            <a:t>This is the utility of the expected value of the architectural strategy minus the utility of the </a:t>
          </a:r>
          <a:r>
            <a:rPr lang="en-US" i="1" dirty="0"/>
            <a:t>current</a:t>
          </a:r>
          <a:r>
            <a:rPr lang="en-US" dirty="0"/>
            <a:t> system relative to this scenario. </a:t>
          </a:r>
        </a:p>
      </dgm:t>
    </dgm:pt>
    <dgm:pt modelId="{B57D8F12-5CD5-404A-B2EF-A23CD1715A76}" type="parTrans" cxnId="{2C5BEB43-08A2-40CA-A67A-51B58572CC1D}">
      <dgm:prSet/>
      <dgm:spPr/>
      <dgm:t>
        <a:bodyPr/>
        <a:lstStyle/>
        <a:p>
          <a:endParaRPr lang="en-IN"/>
        </a:p>
      </dgm:t>
    </dgm:pt>
    <dgm:pt modelId="{61BE1FDF-0D77-4ACB-ACE4-D6EA3E68E22F}" type="sibTrans" cxnId="{2C5BEB43-08A2-40CA-A67A-51B58572CC1D}">
      <dgm:prSet/>
      <dgm:spPr/>
      <dgm:t>
        <a:bodyPr/>
        <a:lstStyle/>
        <a:p>
          <a:endParaRPr lang="en-IN"/>
        </a:p>
      </dgm:t>
    </dgm:pt>
    <dgm:pt modelId="{9A1CD30B-BD99-4DE5-894B-CC69B7123AC8}" type="pres">
      <dgm:prSet presAssocID="{78B54D98-2CE9-45E6-B1D7-B7B01263565F}" presName="linear" presStyleCnt="0">
        <dgm:presLayoutVars>
          <dgm:animLvl val="lvl"/>
          <dgm:resizeHandles val="exact"/>
        </dgm:presLayoutVars>
      </dgm:prSet>
      <dgm:spPr/>
    </dgm:pt>
    <dgm:pt modelId="{D3D112F7-5E4B-441A-8787-13B57A99E84F}" type="pres">
      <dgm:prSet presAssocID="{5FC30C05-5589-483C-B584-8F8CFEF8FA29}" presName="parentText" presStyleLbl="node1" presStyleIdx="0" presStyleCnt="4">
        <dgm:presLayoutVars>
          <dgm:chMax val="0"/>
          <dgm:bulletEnabled val="1"/>
        </dgm:presLayoutVars>
      </dgm:prSet>
      <dgm:spPr/>
    </dgm:pt>
    <dgm:pt modelId="{0F67A41D-B88C-4967-8159-D5DA6E0EF682}" type="pres">
      <dgm:prSet presAssocID="{46F1D57E-8D31-4A0D-9039-84A70C8436EB}" presName="spacer" presStyleCnt="0"/>
      <dgm:spPr/>
    </dgm:pt>
    <dgm:pt modelId="{54443E57-6FD8-4EA3-8C22-6242ED8AA4A6}" type="pres">
      <dgm:prSet presAssocID="{453D83E3-91AA-4D6B-87A9-BD70E3186B04}" presName="parentText" presStyleLbl="node1" presStyleIdx="1" presStyleCnt="4">
        <dgm:presLayoutVars>
          <dgm:chMax val="0"/>
          <dgm:bulletEnabled val="1"/>
        </dgm:presLayoutVars>
      </dgm:prSet>
      <dgm:spPr/>
    </dgm:pt>
    <dgm:pt modelId="{40C14154-DBC1-41FD-AEBD-67B75842DE0F}" type="pres">
      <dgm:prSet presAssocID="{453D83E3-91AA-4D6B-87A9-BD70E3186B04}" presName="childText" presStyleLbl="revTx" presStyleIdx="0" presStyleCnt="2">
        <dgm:presLayoutVars>
          <dgm:bulletEnabled val="1"/>
        </dgm:presLayoutVars>
      </dgm:prSet>
      <dgm:spPr/>
    </dgm:pt>
    <dgm:pt modelId="{808E5981-ED74-4E5F-8D13-215F764D4E3E}" type="pres">
      <dgm:prSet presAssocID="{44155096-4C63-4234-8303-9028CE220D86}" presName="parentText" presStyleLbl="node1" presStyleIdx="2" presStyleCnt="4">
        <dgm:presLayoutVars>
          <dgm:chMax val="0"/>
          <dgm:bulletEnabled val="1"/>
        </dgm:presLayoutVars>
      </dgm:prSet>
      <dgm:spPr/>
    </dgm:pt>
    <dgm:pt modelId="{B102EB66-259E-4342-811D-D255EBAAAB70}" type="pres">
      <dgm:prSet presAssocID="{44155096-4C63-4234-8303-9028CE220D86}" presName="childText" presStyleLbl="revTx" presStyleIdx="1" presStyleCnt="2">
        <dgm:presLayoutVars>
          <dgm:bulletEnabled val="1"/>
        </dgm:presLayoutVars>
      </dgm:prSet>
      <dgm:spPr/>
    </dgm:pt>
    <dgm:pt modelId="{AAEA30F0-9550-405F-8010-730CFE57E55C}" type="pres">
      <dgm:prSet presAssocID="{E3AD5352-C9C4-42DC-9120-E8DEBC89FAD8}" presName="parentText" presStyleLbl="node1" presStyleIdx="3" presStyleCnt="4">
        <dgm:presLayoutVars>
          <dgm:chMax val="0"/>
          <dgm:bulletEnabled val="1"/>
        </dgm:presLayoutVars>
      </dgm:prSet>
      <dgm:spPr/>
    </dgm:pt>
  </dgm:ptLst>
  <dgm:cxnLst>
    <dgm:cxn modelId="{08CF5D08-489E-41EA-A771-AF11B125EB2F}" type="presOf" srcId="{453D83E3-91AA-4D6B-87A9-BD70E3186B04}" destId="{54443E57-6FD8-4EA3-8C22-6242ED8AA4A6}" srcOrd="0" destOrd="0" presId="urn:microsoft.com/office/officeart/2005/8/layout/vList2"/>
    <dgm:cxn modelId="{F943E70F-A297-42FA-B89A-358E285F67D9}" srcId="{78B54D98-2CE9-45E6-B1D7-B7B01263565F}" destId="{5FC30C05-5589-483C-B584-8F8CFEF8FA29}" srcOrd="0" destOrd="0" parTransId="{9645734B-BCB0-4655-BFA9-E40778AFACBD}" sibTransId="{46F1D57E-8D31-4A0D-9039-84A70C8436EB}"/>
    <dgm:cxn modelId="{52617E3C-77E5-4B07-B37A-F988E1E55DB2}" srcId="{78B54D98-2CE9-45E6-B1D7-B7B01263565F}" destId="{453D83E3-91AA-4D6B-87A9-BD70E3186B04}" srcOrd="1" destOrd="0" parTransId="{433FDFD3-39E2-453E-99DA-D0EBEB53A833}" sibTransId="{60B1C65A-0EAF-4F5D-870F-0289D83CEFF9}"/>
    <dgm:cxn modelId="{D77A1F5E-20A4-4EDD-84FF-64CC54DF48E2}" type="presOf" srcId="{E3AD5352-C9C4-42DC-9120-E8DEBC89FAD8}" destId="{AAEA30F0-9550-405F-8010-730CFE57E55C}" srcOrd="0" destOrd="0" presId="urn:microsoft.com/office/officeart/2005/8/layout/vList2"/>
    <dgm:cxn modelId="{2C5BEB43-08A2-40CA-A67A-51B58572CC1D}" srcId="{78B54D98-2CE9-45E6-B1D7-B7B01263565F}" destId="{E3AD5352-C9C4-42DC-9120-E8DEBC89FAD8}" srcOrd="3" destOrd="0" parTransId="{B57D8F12-5CD5-404A-B2EF-A23CD1715A76}" sibTransId="{61BE1FDF-0D77-4ACB-ACE4-D6EA3E68E22F}"/>
    <dgm:cxn modelId="{CC06EA65-BE51-42EE-8A0C-613C2098C653}" type="presOf" srcId="{AA6F4BE4-5AA6-434E-8EE7-21D216B4A619}" destId="{B102EB66-259E-4342-811D-D255EBAAAB70}" srcOrd="0" destOrd="0" presId="urn:microsoft.com/office/officeart/2005/8/layout/vList2"/>
    <dgm:cxn modelId="{380C4C6E-77F2-44E3-B87A-51859377DB81}" type="presOf" srcId="{5FC30C05-5589-483C-B584-8F8CFEF8FA29}" destId="{D3D112F7-5E4B-441A-8787-13B57A99E84F}" srcOrd="0" destOrd="0" presId="urn:microsoft.com/office/officeart/2005/8/layout/vList2"/>
    <dgm:cxn modelId="{CF5E2A53-4B8E-4B36-B0A9-2BF85F4D42C6}" type="presOf" srcId="{44155096-4C63-4234-8303-9028CE220D86}" destId="{808E5981-ED74-4E5F-8D13-215F764D4E3E}" srcOrd="0" destOrd="0" presId="urn:microsoft.com/office/officeart/2005/8/layout/vList2"/>
    <dgm:cxn modelId="{5529797F-67A1-40B5-B952-5F6C81EE9DB3}" type="presOf" srcId="{602BBDED-C39B-48F7-B9CE-28327E457005}" destId="{40C14154-DBC1-41FD-AEBD-67B75842DE0F}" srcOrd="0" destOrd="0" presId="urn:microsoft.com/office/officeart/2005/8/layout/vList2"/>
    <dgm:cxn modelId="{57A7DC9B-CA92-4325-949B-16E7B49C7C97}" type="presOf" srcId="{78B54D98-2CE9-45E6-B1D7-B7B01263565F}" destId="{9A1CD30B-BD99-4DE5-894B-CC69B7123AC8}" srcOrd="0" destOrd="0" presId="urn:microsoft.com/office/officeart/2005/8/layout/vList2"/>
    <dgm:cxn modelId="{36C5E8BA-1BFD-462E-AE3A-DCF35CFF3255}" srcId="{44155096-4C63-4234-8303-9028CE220D86}" destId="{AA6F4BE4-5AA6-434E-8EE7-21D216B4A619}" srcOrd="0" destOrd="0" parTransId="{91073058-FD7D-4201-A0E1-2DAE02350F4D}" sibTransId="{1027C9C3-6BEC-4248-82D0-F356E130DCA8}"/>
    <dgm:cxn modelId="{6ABBD8D5-FE0E-4559-A3F0-CAC73B9E767C}" srcId="{78B54D98-2CE9-45E6-B1D7-B7B01263565F}" destId="{44155096-4C63-4234-8303-9028CE220D86}" srcOrd="2" destOrd="0" parTransId="{5514A652-293D-49A7-B3A3-2030BA8116FE}" sibTransId="{E175CE4C-45DB-4580-9923-8B99C59A6AF3}"/>
    <dgm:cxn modelId="{A15836F9-AA84-4BA8-A50E-E3222C5B1DAE}" srcId="{453D83E3-91AA-4D6B-87A9-BD70E3186B04}" destId="{602BBDED-C39B-48F7-B9CE-28327E457005}" srcOrd="0" destOrd="0" parTransId="{7506203C-0095-495F-B920-5A3C576B0861}" sibTransId="{B1937F51-43B5-4277-909E-8B2307EB8821}"/>
    <dgm:cxn modelId="{F7BD14A8-02D3-47A2-BBBC-EA706922A011}" type="presParOf" srcId="{9A1CD30B-BD99-4DE5-894B-CC69B7123AC8}" destId="{D3D112F7-5E4B-441A-8787-13B57A99E84F}" srcOrd="0" destOrd="0" presId="urn:microsoft.com/office/officeart/2005/8/layout/vList2"/>
    <dgm:cxn modelId="{8FB46BD9-F38D-4CEB-9462-4FF685B8E60B}" type="presParOf" srcId="{9A1CD30B-BD99-4DE5-894B-CC69B7123AC8}" destId="{0F67A41D-B88C-4967-8159-D5DA6E0EF682}" srcOrd="1" destOrd="0" presId="urn:microsoft.com/office/officeart/2005/8/layout/vList2"/>
    <dgm:cxn modelId="{9198B0BE-624F-4827-AA96-68B294B0CCA2}" type="presParOf" srcId="{9A1CD30B-BD99-4DE5-894B-CC69B7123AC8}" destId="{54443E57-6FD8-4EA3-8C22-6242ED8AA4A6}" srcOrd="2" destOrd="0" presId="urn:microsoft.com/office/officeart/2005/8/layout/vList2"/>
    <dgm:cxn modelId="{90EE2325-7972-48A9-B493-8DA6B861DD71}" type="presParOf" srcId="{9A1CD30B-BD99-4DE5-894B-CC69B7123AC8}" destId="{40C14154-DBC1-41FD-AEBD-67B75842DE0F}" srcOrd="3" destOrd="0" presId="urn:microsoft.com/office/officeart/2005/8/layout/vList2"/>
    <dgm:cxn modelId="{D307211A-871B-4748-B898-07860E6B5E78}" type="presParOf" srcId="{9A1CD30B-BD99-4DE5-894B-CC69B7123AC8}" destId="{808E5981-ED74-4E5F-8D13-215F764D4E3E}" srcOrd="4" destOrd="0" presId="urn:microsoft.com/office/officeart/2005/8/layout/vList2"/>
    <dgm:cxn modelId="{6E35CA1F-BC7C-42E4-AFBB-1D6FCB7128EC}" type="presParOf" srcId="{9A1CD30B-BD99-4DE5-894B-CC69B7123AC8}" destId="{B102EB66-259E-4342-811D-D255EBAAAB70}" srcOrd="5" destOrd="0" presId="urn:microsoft.com/office/officeart/2005/8/layout/vList2"/>
    <dgm:cxn modelId="{63001088-B750-4B18-A3C5-994AFC78858D}" type="presParOf" srcId="{9A1CD30B-BD99-4DE5-894B-CC69B7123AC8}" destId="{AAEA30F0-9550-405F-8010-730CFE57E55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724A2CA-F323-4A89-8401-AF8C427F343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F36C5D5-5FCB-4EFF-A871-971378296BD6}">
      <dgm:prSet phldrT="[Text]"/>
      <dgm:spPr/>
      <dgm:t>
        <a:bodyPr/>
        <a:lstStyle/>
        <a:p>
          <a:r>
            <a:rPr lang="en-US"/>
            <a:t>The VFC for each architectural strategy is the ratio of the total benefit, B</a:t>
          </a:r>
          <a:r>
            <a:rPr lang="en-US" i="1" baseline="-25000"/>
            <a:t>i</a:t>
          </a:r>
          <a:r>
            <a:rPr lang="en-US"/>
            <a:t>, to the cost, C</a:t>
          </a:r>
          <a:r>
            <a:rPr lang="en-US" i="1" baseline="-25000"/>
            <a:t>i</a:t>
          </a:r>
          <a:r>
            <a:rPr lang="en-US"/>
            <a:t>, of implementing it:</a:t>
          </a:r>
          <a:endParaRPr lang="en-IN"/>
        </a:p>
      </dgm:t>
    </dgm:pt>
    <dgm:pt modelId="{6B5CF183-2A14-4D8A-A858-7E2D33600055}" type="parTrans" cxnId="{09CDB48B-ADC6-4219-8A34-722E0CD13D8D}">
      <dgm:prSet/>
      <dgm:spPr/>
      <dgm:t>
        <a:bodyPr/>
        <a:lstStyle/>
        <a:p>
          <a:endParaRPr lang="en-IN"/>
        </a:p>
      </dgm:t>
    </dgm:pt>
    <dgm:pt modelId="{908C0D6E-1DE6-484F-A3FB-C3AA5DA148C1}" type="sibTrans" cxnId="{09CDB48B-ADC6-4219-8A34-722E0CD13D8D}">
      <dgm:prSet/>
      <dgm:spPr/>
      <dgm:t>
        <a:bodyPr/>
        <a:lstStyle/>
        <a:p>
          <a:endParaRPr lang="en-IN"/>
        </a:p>
      </dgm:t>
    </dgm:pt>
    <dgm:pt modelId="{D803C867-0801-48C4-8E4A-A6A39C777E51}">
      <dgm:prSet/>
      <dgm:spPr/>
      <dgm:t>
        <a:bodyPr/>
        <a:lstStyle/>
        <a:p>
          <a:r>
            <a:rPr lang="en-US" i="1" dirty="0"/>
            <a:t>VFC</a:t>
          </a:r>
          <a:r>
            <a:rPr lang="en-US" dirty="0"/>
            <a:t> = </a:t>
          </a:r>
          <a:r>
            <a:rPr lang="en-US" i="1" dirty="0"/>
            <a:t>B</a:t>
          </a:r>
          <a:r>
            <a:rPr lang="en-US" i="1" baseline="-25000" dirty="0"/>
            <a:t>i</a:t>
          </a:r>
          <a:r>
            <a:rPr lang="en-US" dirty="0"/>
            <a:t> / </a:t>
          </a:r>
          <a:r>
            <a:rPr lang="en-US" i="1" dirty="0" err="1"/>
            <a:t>C</a:t>
          </a:r>
          <a:r>
            <a:rPr lang="en-US" i="1" baseline="-25000" dirty="0" err="1"/>
            <a:t>i</a:t>
          </a:r>
          <a:endParaRPr lang="en-US" dirty="0"/>
        </a:p>
      </dgm:t>
    </dgm:pt>
    <dgm:pt modelId="{63935D08-28B8-4C61-ADFA-4F112CC2498E}" type="parTrans" cxnId="{F6D3EFE3-3409-4534-B344-6B5FBAEE409A}">
      <dgm:prSet/>
      <dgm:spPr/>
      <dgm:t>
        <a:bodyPr/>
        <a:lstStyle/>
        <a:p>
          <a:endParaRPr lang="en-IN"/>
        </a:p>
      </dgm:t>
    </dgm:pt>
    <dgm:pt modelId="{DB9C593E-3236-46C1-8664-7804C517BB33}" type="sibTrans" cxnId="{F6D3EFE3-3409-4534-B344-6B5FBAEE409A}">
      <dgm:prSet/>
      <dgm:spPr/>
      <dgm:t>
        <a:bodyPr/>
        <a:lstStyle/>
        <a:p>
          <a:endParaRPr lang="en-IN"/>
        </a:p>
      </dgm:t>
    </dgm:pt>
    <dgm:pt modelId="{BC2C4663-D708-4535-9A15-8B0D09B3A9B3}">
      <dgm:prSet/>
      <dgm:spPr/>
      <dgm:t>
        <a:bodyPr/>
        <a:lstStyle/>
        <a:p>
          <a:r>
            <a:rPr lang="en-US"/>
            <a:t>The cost C</a:t>
          </a:r>
          <a:r>
            <a:rPr lang="en-US" i="1" baseline="-25000"/>
            <a:t>i</a:t>
          </a:r>
          <a:r>
            <a:rPr lang="en-US"/>
            <a:t> is estimated using a model appropriate for the system and the environment being developed, such as a cost model that estimates implementation cost by measuring an architecture’s interaction complexity. </a:t>
          </a:r>
          <a:endParaRPr lang="en-US" dirty="0"/>
        </a:p>
      </dgm:t>
    </dgm:pt>
    <dgm:pt modelId="{D144F87F-DBAF-455A-973C-5B70E79B2412}" type="parTrans" cxnId="{C292AE98-ECAE-4129-B69A-974CC448B34B}">
      <dgm:prSet/>
      <dgm:spPr/>
      <dgm:t>
        <a:bodyPr/>
        <a:lstStyle/>
        <a:p>
          <a:endParaRPr lang="en-IN"/>
        </a:p>
      </dgm:t>
    </dgm:pt>
    <dgm:pt modelId="{CD55C167-19A0-4A32-83AC-AA2A5D621941}" type="sibTrans" cxnId="{C292AE98-ECAE-4129-B69A-974CC448B34B}">
      <dgm:prSet/>
      <dgm:spPr/>
      <dgm:t>
        <a:bodyPr/>
        <a:lstStyle/>
        <a:p>
          <a:endParaRPr lang="en-IN"/>
        </a:p>
      </dgm:t>
    </dgm:pt>
    <dgm:pt modelId="{4A665C1B-167C-4025-BFDF-73A4AD5BD414}">
      <dgm:prSet/>
      <dgm:spPr/>
      <dgm:t>
        <a:bodyPr/>
        <a:lstStyle/>
        <a:p>
          <a:r>
            <a:rPr lang="en-US"/>
            <a:t>You can use this VFC score to rank-order the architectural strategies under consideration.</a:t>
          </a:r>
          <a:endParaRPr lang="en-US" dirty="0"/>
        </a:p>
      </dgm:t>
    </dgm:pt>
    <dgm:pt modelId="{60B556E3-53C0-4A4A-B4F7-9CCF283C155D}" type="parTrans" cxnId="{359B515C-12CE-4899-8207-B927443F1398}">
      <dgm:prSet/>
      <dgm:spPr/>
      <dgm:t>
        <a:bodyPr/>
        <a:lstStyle/>
        <a:p>
          <a:endParaRPr lang="en-IN"/>
        </a:p>
      </dgm:t>
    </dgm:pt>
    <dgm:pt modelId="{97C9250A-6D87-48EF-B7CF-093E2D65C09F}" type="sibTrans" cxnId="{359B515C-12CE-4899-8207-B927443F1398}">
      <dgm:prSet/>
      <dgm:spPr/>
      <dgm:t>
        <a:bodyPr/>
        <a:lstStyle/>
        <a:p>
          <a:endParaRPr lang="en-IN"/>
        </a:p>
      </dgm:t>
    </dgm:pt>
    <dgm:pt modelId="{E840F90D-8F37-485B-9805-53705E25AAFC}" type="pres">
      <dgm:prSet presAssocID="{2724A2CA-F323-4A89-8401-AF8C427F3438}" presName="linear" presStyleCnt="0">
        <dgm:presLayoutVars>
          <dgm:animLvl val="lvl"/>
          <dgm:resizeHandles val="exact"/>
        </dgm:presLayoutVars>
      </dgm:prSet>
      <dgm:spPr/>
    </dgm:pt>
    <dgm:pt modelId="{34FBFF85-61A9-47D1-82E0-EB73902D21C8}" type="pres">
      <dgm:prSet presAssocID="{9F36C5D5-5FCB-4EFF-A871-971378296BD6}" presName="parentText" presStyleLbl="node1" presStyleIdx="0" presStyleCnt="3">
        <dgm:presLayoutVars>
          <dgm:chMax val="0"/>
          <dgm:bulletEnabled val="1"/>
        </dgm:presLayoutVars>
      </dgm:prSet>
      <dgm:spPr/>
    </dgm:pt>
    <dgm:pt modelId="{70A4317E-3F58-4DD3-9CA5-0738C329B641}" type="pres">
      <dgm:prSet presAssocID="{9F36C5D5-5FCB-4EFF-A871-971378296BD6}" presName="childText" presStyleLbl="revTx" presStyleIdx="0" presStyleCnt="1">
        <dgm:presLayoutVars>
          <dgm:bulletEnabled val="1"/>
        </dgm:presLayoutVars>
      </dgm:prSet>
      <dgm:spPr/>
    </dgm:pt>
    <dgm:pt modelId="{797F9132-3F29-4CED-A0B6-9215C72A4764}" type="pres">
      <dgm:prSet presAssocID="{BC2C4663-D708-4535-9A15-8B0D09B3A9B3}" presName="parentText" presStyleLbl="node1" presStyleIdx="1" presStyleCnt="3">
        <dgm:presLayoutVars>
          <dgm:chMax val="0"/>
          <dgm:bulletEnabled val="1"/>
        </dgm:presLayoutVars>
      </dgm:prSet>
      <dgm:spPr/>
    </dgm:pt>
    <dgm:pt modelId="{371F7FD4-FA66-4900-8437-104D17BEF641}" type="pres">
      <dgm:prSet presAssocID="{CD55C167-19A0-4A32-83AC-AA2A5D621941}" presName="spacer" presStyleCnt="0"/>
      <dgm:spPr/>
    </dgm:pt>
    <dgm:pt modelId="{F295ED54-CCE9-43CE-8BA4-277387A18317}" type="pres">
      <dgm:prSet presAssocID="{4A665C1B-167C-4025-BFDF-73A4AD5BD414}" presName="parentText" presStyleLbl="node1" presStyleIdx="2" presStyleCnt="3">
        <dgm:presLayoutVars>
          <dgm:chMax val="0"/>
          <dgm:bulletEnabled val="1"/>
        </dgm:presLayoutVars>
      </dgm:prSet>
      <dgm:spPr/>
    </dgm:pt>
  </dgm:ptLst>
  <dgm:cxnLst>
    <dgm:cxn modelId="{D8836901-95DF-461E-AE34-D2676FC303F8}" type="presOf" srcId="{D803C867-0801-48C4-8E4A-A6A39C777E51}" destId="{70A4317E-3F58-4DD3-9CA5-0738C329B641}" srcOrd="0" destOrd="0" presId="urn:microsoft.com/office/officeart/2005/8/layout/vList2"/>
    <dgm:cxn modelId="{3D2F9019-9580-4D39-89FE-56734308BC3C}" type="presOf" srcId="{4A665C1B-167C-4025-BFDF-73A4AD5BD414}" destId="{F295ED54-CCE9-43CE-8BA4-277387A18317}" srcOrd="0" destOrd="0" presId="urn:microsoft.com/office/officeart/2005/8/layout/vList2"/>
    <dgm:cxn modelId="{359B515C-12CE-4899-8207-B927443F1398}" srcId="{2724A2CA-F323-4A89-8401-AF8C427F3438}" destId="{4A665C1B-167C-4025-BFDF-73A4AD5BD414}" srcOrd="2" destOrd="0" parTransId="{60B556E3-53C0-4A4A-B4F7-9CCF283C155D}" sibTransId="{97C9250A-6D87-48EF-B7CF-093E2D65C09F}"/>
    <dgm:cxn modelId="{B9789951-4406-46B5-9BDF-47E95D2BDF7F}" type="presOf" srcId="{BC2C4663-D708-4535-9A15-8B0D09B3A9B3}" destId="{797F9132-3F29-4CED-A0B6-9215C72A4764}" srcOrd="0" destOrd="0" presId="urn:microsoft.com/office/officeart/2005/8/layout/vList2"/>
    <dgm:cxn modelId="{09CDB48B-ADC6-4219-8A34-722E0CD13D8D}" srcId="{2724A2CA-F323-4A89-8401-AF8C427F3438}" destId="{9F36C5D5-5FCB-4EFF-A871-971378296BD6}" srcOrd="0" destOrd="0" parTransId="{6B5CF183-2A14-4D8A-A858-7E2D33600055}" sibTransId="{908C0D6E-1DE6-484F-A3FB-C3AA5DA148C1}"/>
    <dgm:cxn modelId="{C292AE98-ECAE-4129-B69A-974CC448B34B}" srcId="{2724A2CA-F323-4A89-8401-AF8C427F3438}" destId="{BC2C4663-D708-4535-9A15-8B0D09B3A9B3}" srcOrd="1" destOrd="0" parTransId="{D144F87F-DBAF-455A-973C-5B70E79B2412}" sibTransId="{CD55C167-19A0-4A32-83AC-AA2A5D621941}"/>
    <dgm:cxn modelId="{B07649DC-CBD2-42D6-B313-FE46F651A7C0}" type="presOf" srcId="{2724A2CA-F323-4A89-8401-AF8C427F3438}" destId="{E840F90D-8F37-485B-9805-53705E25AAFC}" srcOrd="0" destOrd="0" presId="urn:microsoft.com/office/officeart/2005/8/layout/vList2"/>
    <dgm:cxn modelId="{F6D3EFE3-3409-4534-B344-6B5FBAEE409A}" srcId="{9F36C5D5-5FCB-4EFF-A871-971378296BD6}" destId="{D803C867-0801-48C4-8E4A-A6A39C777E51}" srcOrd="0" destOrd="0" parTransId="{63935D08-28B8-4C61-ADFA-4F112CC2498E}" sibTransId="{DB9C593E-3236-46C1-8664-7804C517BB33}"/>
    <dgm:cxn modelId="{8E05DFF1-DC57-4897-B2FC-F11C58ADAEF7}" type="presOf" srcId="{9F36C5D5-5FCB-4EFF-A871-971378296BD6}" destId="{34FBFF85-61A9-47D1-82E0-EB73902D21C8}" srcOrd="0" destOrd="0" presId="urn:microsoft.com/office/officeart/2005/8/layout/vList2"/>
    <dgm:cxn modelId="{A6046628-4A17-4936-87AD-12B954B9B01B}" type="presParOf" srcId="{E840F90D-8F37-485B-9805-53705E25AAFC}" destId="{34FBFF85-61A9-47D1-82E0-EB73902D21C8}" srcOrd="0" destOrd="0" presId="urn:microsoft.com/office/officeart/2005/8/layout/vList2"/>
    <dgm:cxn modelId="{69DBAD2E-6576-4676-A45D-F25AEAE0CA78}" type="presParOf" srcId="{E840F90D-8F37-485B-9805-53705E25AAFC}" destId="{70A4317E-3F58-4DD3-9CA5-0738C329B641}" srcOrd="1" destOrd="0" presId="urn:microsoft.com/office/officeart/2005/8/layout/vList2"/>
    <dgm:cxn modelId="{8FE28353-FE37-4AB6-A5A4-3B5B71C5297E}" type="presParOf" srcId="{E840F90D-8F37-485B-9805-53705E25AAFC}" destId="{797F9132-3F29-4CED-A0B6-9215C72A4764}" srcOrd="2" destOrd="0" presId="urn:microsoft.com/office/officeart/2005/8/layout/vList2"/>
    <dgm:cxn modelId="{D6232DF8-59D1-4531-9798-D50224BDA816}" type="presParOf" srcId="{E840F90D-8F37-485B-9805-53705E25AAFC}" destId="{371F7FD4-FA66-4900-8437-104D17BEF641}" srcOrd="3" destOrd="0" presId="urn:microsoft.com/office/officeart/2005/8/layout/vList2"/>
    <dgm:cxn modelId="{E78A3B36-2809-4170-A534-CAA6CA3A56D6}" type="presParOf" srcId="{E840F90D-8F37-485B-9805-53705E25AAFC}" destId="{F295ED54-CCE9-43CE-8BA4-277387A1831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DDFA4D5-9ED8-4102-BFAF-76340BB127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B1E126D-46A7-4D57-9244-B709EA179C20}">
      <dgm:prSet phldrT="[Text]"/>
      <dgm:spPr/>
      <dgm:t>
        <a:bodyPr/>
        <a:lstStyle/>
        <a:p>
          <a:r>
            <a:rPr lang="en-US"/>
            <a:t>To build the utility-response curve, we first determine the quality attribute levels for the best-case and worst-case situations. </a:t>
          </a:r>
          <a:endParaRPr lang="en-IN"/>
        </a:p>
      </dgm:t>
    </dgm:pt>
    <dgm:pt modelId="{5F0C1F39-F0B1-498D-9D79-EA407AF8A21D}" type="parTrans" cxnId="{CCD540A4-A40E-4194-8534-8CB472EA75EB}">
      <dgm:prSet/>
      <dgm:spPr/>
      <dgm:t>
        <a:bodyPr/>
        <a:lstStyle/>
        <a:p>
          <a:endParaRPr lang="en-IN"/>
        </a:p>
      </dgm:t>
    </dgm:pt>
    <dgm:pt modelId="{4DA6D729-6246-4486-8A67-E2EAC6C2483E}" type="sibTrans" cxnId="{CCD540A4-A40E-4194-8534-8CB472EA75EB}">
      <dgm:prSet/>
      <dgm:spPr/>
      <dgm:t>
        <a:bodyPr/>
        <a:lstStyle/>
        <a:p>
          <a:endParaRPr lang="en-IN"/>
        </a:p>
      </dgm:t>
    </dgm:pt>
    <dgm:pt modelId="{2CA7A0BA-158F-42FB-B7A9-683D62EAAC7F}">
      <dgm:prSet/>
      <dgm:spPr/>
      <dgm:t>
        <a:bodyPr/>
        <a:lstStyle/>
        <a:p>
          <a:r>
            <a:rPr lang="en-US"/>
            <a:t>The best-case quality attribute level is that above which the stakeholders foresee no further utility. </a:t>
          </a:r>
          <a:endParaRPr lang="en-US" dirty="0"/>
        </a:p>
      </dgm:t>
    </dgm:pt>
    <dgm:pt modelId="{97590D71-6688-4724-9784-482155CED0C6}" type="parTrans" cxnId="{5FFCBC05-8B5B-431C-98BF-37899F1EBEC4}">
      <dgm:prSet/>
      <dgm:spPr/>
      <dgm:t>
        <a:bodyPr/>
        <a:lstStyle/>
        <a:p>
          <a:endParaRPr lang="en-IN"/>
        </a:p>
      </dgm:t>
    </dgm:pt>
    <dgm:pt modelId="{11326903-54EA-4753-A04C-652B010CDD81}" type="sibTrans" cxnId="{5FFCBC05-8B5B-431C-98BF-37899F1EBEC4}">
      <dgm:prSet/>
      <dgm:spPr/>
      <dgm:t>
        <a:bodyPr/>
        <a:lstStyle/>
        <a:p>
          <a:endParaRPr lang="en-IN"/>
        </a:p>
      </dgm:t>
    </dgm:pt>
    <dgm:pt modelId="{BEBDF765-F225-4912-AD37-0CF917641984}">
      <dgm:prSet/>
      <dgm:spPr/>
      <dgm:t>
        <a:bodyPr/>
        <a:lstStyle/>
        <a:p>
          <a:r>
            <a:rPr lang="en-US"/>
            <a:t>For example, a system response to the user of 0.1 second is perceived as instantaneous, so improving it further so that it responds in 0.03 second has no additional utility. </a:t>
          </a:r>
          <a:endParaRPr lang="en-US" dirty="0"/>
        </a:p>
      </dgm:t>
    </dgm:pt>
    <dgm:pt modelId="{BDD96366-7755-4605-A5C8-964C7EBDBAB6}" type="parTrans" cxnId="{9C52D038-2644-4782-A599-FECCE8A45FD0}">
      <dgm:prSet/>
      <dgm:spPr/>
      <dgm:t>
        <a:bodyPr/>
        <a:lstStyle/>
        <a:p>
          <a:endParaRPr lang="en-IN"/>
        </a:p>
      </dgm:t>
    </dgm:pt>
    <dgm:pt modelId="{F8F73945-AAF5-419D-A8F6-86C158A13286}" type="sibTrans" cxnId="{9C52D038-2644-4782-A599-FECCE8A45FD0}">
      <dgm:prSet/>
      <dgm:spPr/>
      <dgm:t>
        <a:bodyPr/>
        <a:lstStyle/>
        <a:p>
          <a:endParaRPr lang="en-IN"/>
        </a:p>
      </dgm:t>
    </dgm:pt>
    <dgm:pt modelId="{9EA7BBD8-06F7-4820-B687-1525B4FD5CD6}">
      <dgm:prSet/>
      <dgm:spPr/>
      <dgm:t>
        <a:bodyPr/>
        <a:lstStyle/>
        <a:p>
          <a:r>
            <a:rPr lang="en-US"/>
            <a:t>The worst-case quality attribute level is a minimum threshold above which a system must perform; otherwise it is of no use to the stakeholders. </a:t>
          </a:r>
          <a:endParaRPr lang="en-US" dirty="0"/>
        </a:p>
      </dgm:t>
    </dgm:pt>
    <dgm:pt modelId="{FFF66351-F4F5-465A-80FE-CD377B4C3F0E}" type="parTrans" cxnId="{7AFF1589-803F-40EF-9FE8-37D29FD0E965}">
      <dgm:prSet/>
      <dgm:spPr/>
      <dgm:t>
        <a:bodyPr/>
        <a:lstStyle/>
        <a:p>
          <a:endParaRPr lang="en-IN"/>
        </a:p>
      </dgm:t>
    </dgm:pt>
    <dgm:pt modelId="{CF28C3DE-42EF-4780-A3B3-0EDF8366F524}" type="sibTrans" cxnId="{7AFF1589-803F-40EF-9FE8-37D29FD0E965}">
      <dgm:prSet/>
      <dgm:spPr/>
      <dgm:t>
        <a:bodyPr/>
        <a:lstStyle/>
        <a:p>
          <a:endParaRPr lang="en-IN"/>
        </a:p>
      </dgm:t>
    </dgm:pt>
    <dgm:pt modelId="{D502B816-B55D-4F8D-B917-4D4F0BDE0EA6}">
      <dgm:prSet/>
      <dgm:spPr/>
      <dgm:t>
        <a:bodyPr/>
        <a:lstStyle/>
        <a:p>
          <a:r>
            <a:rPr lang="en-US" dirty="0"/>
            <a:t>These levels—best-case and worst-case—are assigned utility values of 100 and 0, respectively. </a:t>
          </a:r>
        </a:p>
      </dgm:t>
    </dgm:pt>
    <dgm:pt modelId="{5247CE90-348A-4215-98BA-5BA88CB9B5DA}" type="parTrans" cxnId="{8BBF365A-B424-4093-ACB0-FEF079841C35}">
      <dgm:prSet/>
      <dgm:spPr/>
      <dgm:t>
        <a:bodyPr/>
        <a:lstStyle/>
        <a:p>
          <a:endParaRPr lang="en-IN"/>
        </a:p>
      </dgm:t>
    </dgm:pt>
    <dgm:pt modelId="{80E05EA6-85B6-4CC0-8225-5C27162BA29B}" type="sibTrans" cxnId="{8BBF365A-B424-4093-ACB0-FEF079841C35}">
      <dgm:prSet/>
      <dgm:spPr/>
      <dgm:t>
        <a:bodyPr/>
        <a:lstStyle/>
        <a:p>
          <a:endParaRPr lang="en-IN"/>
        </a:p>
      </dgm:t>
    </dgm:pt>
    <dgm:pt modelId="{BE004E87-1973-4711-8BD3-84CD156D737A}" type="pres">
      <dgm:prSet presAssocID="{5DDFA4D5-9ED8-4102-BFAF-76340BB1275C}" presName="linear" presStyleCnt="0">
        <dgm:presLayoutVars>
          <dgm:animLvl val="lvl"/>
          <dgm:resizeHandles val="exact"/>
        </dgm:presLayoutVars>
      </dgm:prSet>
      <dgm:spPr/>
    </dgm:pt>
    <dgm:pt modelId="{271EB15B-8ECE-4A52-BA87-5CB184B69F33}" type="pres">
      <dgm:prSet presAssocID="{1B1E126D-46A7-4D57-9244-B709EA179C20}" presName="parentText" presStyleLbl="node1" presStyleIdx="0" presStyleCnt="4">
        <dgm:presLayoutVars>
          <dgm:chMax val="0"/>
          <dgm:bulletEnabled val="1"/>
        </dgm:presLayoutVars>
      </dgm:prSet>
      <dgm:spPr/>
    </dgm:pt>
    <dgm:pt modelId="{C540CCE6-0E25-47A2-BE25-E6636E89F708}" type="pres">
      <dgm:prSet presAssocID="{4DA6D729-6246-4486-8A67-E2EAC6C2483E}" presName="spacer" presStyleCnt="0"/>
      <dgm:spPr/>
    </dgm:pt>
    <dgm:pt modelId="{08A84E46-1799-438C-BB18-09BDB7F0A15D}" type="pres">
      <dgm:prSet presAssocID="{2CA7A0BA-158F-42FB-B7A9-683D62EAAC7F}" presName="parentText" presStyleLbl="node1" presStyleIdx="1" presStyleCnt="4">
        <dgm:presLayoutVars>
          <dgm:chMax val="0"/>
          <dgm:bulletEnabled val="1"/>
        </dgm:presLayoutVars>
      </dgm:prSet>
      <dgm:spPr/>
    </dgm:pt>
    <dgm:pt modelId="{9B1DEC52-6934-45F1-8FD8-8802B71AFD34}" type="pres">
      <dgm:prSet presAssocID="{2CA7A0BA-158F-42FB-B7A9-683D62EAAC7F}" presName="childText" presStyleLbl="revTx" presStyleIdx="0" presStyleCnt="1">
        <dgm:presLayoutVars>
          <dgm:bulletEnabled val="1"/>
        </dgm:presLayoutVars>
      </dgm:prSet>
      <dgm:spPr/>
    </dgm:pt>
    <dgm:pt modelId="{CE6D2946-1E4B-489E-97A5-C32A86A40A89}" type="pres">
      <dgm:prSet presAssocID="{9EA7BBD8-06F7-4820-B687-1525B4FD5CD6}" presName="parentText" presStyleLbl="node1" presStyleIdx="2" presStyleCnt="4">
        <dgm:presLayoutVars>
          <dgm:chMax val="0"/>
          <dgm:bulletEnabled val="1"/>
        </dgm:presLayoutVars>
      </dgm:prSet>
      <dgm:spPr/>
    </dgm:pt>
    <dgm:pt modelId="{EEF8DDF2-C733-4008-AABE-82787CC721AA}" type="pres">
      <dgm:prSet presAssocID="{CF28C3DE-42EF-4780-A3B3-0EDF8366F524}" presName="spacer" presStyleCnt="0"/>
      <dgm:spPr/>
    </dgm:pt>
    <dgm:pt modelId="{6E87EF84-6EAA-453F-918D-F41590B97C6C}" type="pres">
      <dgm:prSet presAssocID="{D502B816-B55D-4F8D-B917-4D4F0BDE0EA6}" presName="parentText" presStyleLbl="node1" presStyleIdx="3" presStyleCnt="4">
        <dgm:presLayoutVars>
          <dgm:chMax val="0"/>
          <dgm:bulletEnabled val="1"/>
        </dgm:presLayoutVars>
      </dgm:prSet>
      <dgm:spPr/>
    </dgm:pt>
  </dgm:ptLst>
  <dgm:cxnLst>
    <dgm:cxn modelId="{9AAC2A01-8AA5-4B4B-86DF-9D7927F56B7C}" type="presOf" srcId="{1B1E126D-46A7-4D57-9244-B709EA179C20}" destId="{271EB15B-8ECE-4A52-BA87-5CB184B69F33}" srcOrd="0" destOrd="0" presId="urn:microsoft.com/office/officeart/2005/8/layout/vList2"/>
    <dgm:cxn modelId="{5FFCBC05-8B5B-431C-98BF-37899F1EBEC4}" srcId="{5DDFA4D5-9ED8-4102-BFAF-76340BB1275C}" destId="{2CA7A0BA-158F-42FB-B7A9-683D62EAAC7F}" srcOrd="1" destOrd="0" parTransId="{97590D71-6688-4724-9784-482155CED0C6}" sibTransId="{11326903-54EA-4753-A04C-652B010CDD81}"/>
    <dgm:cxn modelId="{9C52D038-2644-4782-A599-FECCE8A45FD0}" srcId="{2CA7A0BA-158F-42FB-B7A9-683D62EAAC7F}" destId="{BEBDF765-F225-4912-AD37-0CF917641984}" srcOrd="0" destOrd="0" parTransId="{BDD96366-7755-4605-A5C8-964C7EBDBAB6}" sibTransId="{F8F73945-AAF5-419D-A8F6-86C158A13286}"/>
    <dgm:cxn modelId="{C61DC551-E694-4836-9DD9-D01A91F26098}" type="presOf" srcId="{5DDFA4D5-9ED8-4102-BFAF-76340BB1275C}" destId="{BE004E87-1973-4711-8BD3-84CD156D737A}" srcOrd="0" destOrd="0" presId="urn:microsoft.com/office/officeart/2005/8/layout/vList2"/>
    <dgm:cxn modelId="{8BBF365A-B424-4093-ACB0-FEF079841C35}" srcId="{5DDFA4D5-9ED8-4102-BFAF-76340BB1275C}" destId="{D502B816-B55D-4F8D-B917-4D4F0BDE0EA6}" srcOrd="3" destOrd="0" parTransId="{5247CE90-348A-4215-98BA-5BA88CB9B5DA}" sibTransId="{80E05EA6-85B6-4CC0-8225-5C27162BA29B}"/>
    <dgm:cxn modelId="{7AFF1589-803F-40EF-9FE8-37D29FD0E965}" srcId="{5DDFA4D5-9ED8-4102-BFAF-76340BB1275C}" destId="{9EA7BBD8-06F7-4820-B687-1525B4FD5CD6}" srcOrd="2" destOrd="0" parTransId="{FFF66351-F4F5-465A-80FE-CD377B4C3F0E}" sibTransId="{CF28C3DE-42EF-4780-A3B3-0EDF8366F524}"/>
    <dgm:cxn modelId="{8D7FCA97-60F2-444C-BFD2-A7D734D361FC}" type="presOf" srcId="{D502B816-B55D-4F8D-B917-4D4F0BDE0EA6}" destId="{6E87EF84-6EAA-453F-918D-F41590B97C6C}" srcOrd="0" destOrd="0" presId="urn:microsoft.com/office/officeart/2005/8/layout/vList2"/>
    <dgm:cxn modelId="{CCD540A4-A40E-4194-8534-8CB472EA75EB}" srcId="{5DDFA4D5-9ED8-4102-BFAF-76340BB1275C}" destId="{1B1E126D-46A7-4D57-9244-B709EA179C20}" srcOrd="0" destOrd="0" parTransId="{5F0C1F39-F0B1-498D-9D79-EA407AF8A21D}" sibTransId="{4DA6D729-6246-4486-8A67-E2EAC6C2483E}"/>
    <dgm:cxn modelId="{954371C5-1C2C-4C3D-BBD1-C3E733B01541}" type="presOf" srcId="{9EA7BBD8-06F7-4820-B687-1525B4FD5CD6}" destId="{CE6D2946-1E4B-489E-97A5-C32A86A40A89}" srcOrd="0" destOrd="0" presId="urn:microsoft.com/office/officeart/2005/8/layout/vList2"/>
    <dgm:cxn modelId="{0CBC51D4-8C4C-462A-835E-6E2179645FFC}" type="presOf" srcId="{2CA7A0BA-158F-42FB-B7A9-683D62EAAC7F}" destId="{08A84E46-1799-438C-BB18-09BDB7F0A15D}" srcOrd="0" destOrd="0" presId="urn:microsoft.com/office/officeart/2005/8/layout/vList2"/>
    <dgm:cxn modelId="{80A301E7-9ED0-4141-948C-07CF2579DA6A}" type="presOf" srcId="{BEBDF765-F225-4912-AD37-0CF917641984}" destId="{9B1DEC52-6934-45F1-8FD8-8802B71AFD34}" srcOrd="0" destOrd="0" presId="urn:microsoft.com/office/officeart/2005/8/layout/vList2"/>
    <dgm:cxn modelId="{470CE498-066E-4E25-A256-4203D8551300}" type="presParOf" srcId="{BE004E87-1973-4711-8BD3-84CD156D737A}" destId="{271EB15B-8ECE-4A52-BA87-5CB184B69F33}" srcOrd="0" destOrd="0" presId="urn:microsoft.com/office/officeart/2005/8/layout/vList2"/>
    <dgm:cxn modelId="{B71BA68B-B969-4B1D-A41A-2AD6FABC4B4A}" type="presParOf" srcId="{BE004E87-1973-4711-8BD3-84CD156D737A}" destId="{C540CCE6-0E25-47A2-BE25-E6636E89F708}" srcOrd="1" destOrd="0" presId="urn:microsoft.com/office/officeart/2005/8/layout/vList2"/>
    <dgm:cxn modelId="{FB26DC5E-A0F2-4AAD-A405-FAA26B623AC0}" type="presParOf" srcId="{BE004E87-1973-4711-8BD3-84CD156D737A}" destId="{08A84E46-1799-438C-BB18-09BDB7F0A15D}" srcOrd="2" destOrd="0" presId="urn:microsoft.com/office/officeart/2005/8/layout/vList2"/>
    <dgm:cxn modelId="{C7F25FF8-CFB8-4D37-B620-55A7B09F3973}" type="presParOf" srcId="{BE004E87-1973-4711-8BD3-84CD156D737A}" destId="{9B1DEC52-6934-45F1-8FD8-8802B71AFD34}" srcOrd="3" destOrd="0" presId="urn:microsoft.com/office/officeart/2005/8/layout/vList2"/>
    <dgm:cxn modelId="{CCAD776D-C514-4337-A58F-6A920C001C8A}" type="presParOf" srcId="{BE004E87-1973-4711-8BD3-84CD156D737A}" destId="{CE6D2946-1E4B-489E-97A5-C32A86A40A89}" srcOrd="4" destOrd="0" presId="urn:microsoft.com/office/officeart/2005/8/layout/vList2"/>
    <dgm:cxn modelId="{5589EEAF-715D-494D-BD44-81445AC05B69}" type="presParOf" srcId="{BE004E87-1973-4711-8BD3-84CD156D737A}" destId="{EEF8DDF2-C733-4008-AABE-82787CC721AA}" srcOrd="5" destOrd="0" presId="urn:microsoft.com/office/officeart/2005/8/layout/vList2"/>
    <dgm:cxn modelId="{41668059-D1A1-4B05-96A1-346DC5291C15}" type="presParOf" srcId="{BE004E87-1973-4711-8BD3-84CD156D737A}" destId="{6E87EF84-6EAA-453F-918D-F41590B97C6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2D23B-4237-4870-8C9C-0B5E09293179}">
      <dsp:nvSpPr>
        <dsp:cNvPr id="0" name=""/>
        <dsp:cNvSpPr/>
      </dsp:nvSpPr>
      <dsp:spPr>
        <a:xfrm>
          <a:off x="0" y="28415"/>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Decision-Making Context </a:t>
          </a:r>
          <a:endParaRPr lang="en-IN" sz="3400" kern="1200"/>
        </a:p>
      </dsp:txBody>
      <dsp:txXfrm>
        <a:off x="39809" y="68224"/>
        <a:ext cx="8149982" cy="735872"/>
      </dsp:txXfrm>
    </dsp:sp>
    <dsp:sp modelId="{323F9F47-7A4B-42D0-AF40-4248F1FFC73E}">
      <dsp:nvSpPr>
        <dsp:cNvPr id="0" name=""/>
        <dsp:cNvSpPr/>
      </dsp:nvSpPr>
      <dsp:spPr>
        <a:xfrm>
          <a:off x="0" y="941825"/>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The Basis for the Economic Analyses </a:t>
          </a:r>
          <a:endParaRPr lang="en-US" sz="3400" kern="1200" dirty="0"/>
        </a:p>
      </dsp:txBody>
      <dsp:txXfrm>
        <a:off x="39809" y="981634"/>
        <a:ext cx="8149982" cy="735872"/>
      </dsp:txXfrm>
    </dsp:sp>
    <dsp:sp modelId="{ADCBF6B8-BE91-4A16-9D7B-1886BFD285B8}">
      <dsp:nvSpPr>
        <dsp:cNvPr id="0" name=""/>
        <dsp:cNvSpPr/>
      </dsp:nvSpPr>
      <dsp:spPr>
        <a:xfrm>
          <a:off x="0" y="1855236"/>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Putting Theory into Practice: The CBAM</a:t>
          </a:r>
          <a:endParaRPr lang="en-US" sz="3400" kern="1200" dirty="0"/>
        </a:p>
      </dsp:txBody>
      <dsp:txXfrm>
        <a:off x="39809" y="1895045"/>
        <a:ext cx="8149982" cy="735872"/>
      </dsp:txXfrm>
    </dsp:sp>
    <dsp:sp modelId="{EA1A7D95-ED53-45B3-B1AF-D084025953B9}">
      <dsp:nvSpPr>
        <dsp:cNvPr id="0" name=""/>
        <dsp:cNvSpPr/>
      </dsp:nvSpPr>
      <dsp:spPr>
        <a:xfrm>
          <a:off x="0" y="2768646"/>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Case Study: The NASA ECS Project</a:t>
          </a:r>
          <a:endParaRPr lang="en-US" sz="3400" kern="1200" dirty="0"/>
        </a:p>
      </dsp:txBody>
      <dsp:txXfrm>
        <a:off x="39809" y="2808455"/>
        <a:ext cx="8149982" cy="735872"/>
      </dsp:txXfrm>
    </dsp:sp>
    <dsp:sp modelId="{E6A41177-D533-4EF5-9E09-769C67F0668F}">
      <dsp:nvSpPr>
        <dsp:cNvPr id="0" name=""/>
        <dsp:cNvSpPr/>
      </dsp:nvSpPr>
      <dsp:spPr>
        <a:xfrm>
          <a:off x="0" y="3682056"/>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Summary</a:t>
          </a:r>
          <a:endParaRPr lang="en-US" sz="3400" kern="1200" dirty="0"/>
        </a:p>
      </dsp:txBody>
      <dsp:txXfrm>
        <a:off x="39809" y="3721865"/>
        <a:ext cx="8149982" cy="7358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3B996-A529-435F-A04D-17D490A23D8D}">
      <dsp:nvSpPr>
        <dsp:cNvPr id="0" name=""/>
        <dsp:cNvSpPr/>
      </dsp:nvSpPr>
      <dsp:spPr>
        <a:xfrm>
          <a:off x="0" y="118776"/>
          <a:ext cx="8229600" cy="835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One method of weighting the scenarios is to prioritize them and use their priority ranking as the weight. </a:t>
          </a:r>
          <a:endParaRPr lang="en-IN" sz="2100" kern="1200"/>
        </a:p>
      </dsp:txBody>
      <dsp:txXfrm>
        <a:off x="40780" y="159556"/>
        <a:ext cx="8148040" cy="753819"/>
      </dsp:txXfrm>
    </dsp:sp>
    <dsp:sp modelId="{4BC61461-B97B-4C61-92F6-5109AFB6AB34}">
      <dsp:nvSpPr>
        <dsp:cNvPr id="0" name=""/>
        <dsp:cNvSpPr/>
      </dsp:nvSpPr>
      <dsp:spPr>
        <a:xfrm>
          <a:off x="0" y="954156"/>
          <a:ext cx="8229600"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For </a:t>
          </a:r>
          <a:r>
            <a:rPr lang="en-US" sz="1600" i="1" kern="1200"/>
            <a:t>N</a:t>
          </a:r>
          <a:r>
            <a:rPr lang="en-US" sz="1600" kern="1200"/>
            <a:t> scenarios, the highest priority one is given a weight of 1, the next highest is given a weight of (</a:t>
          </a:r>
          <a:r>
            <a:rPr lang="en-US" sz="1600" i="1" kern="1200"/>
            <a:t>N</a:t>
          </a:r>
          <a:r>
            <a:rPr lang="en-US" sz="1600" kern="1200"/>
            <a:t>–1)/</a:t>
          </a:r>
          <a:r>
            <a:rPr lang="en-US" sz="1600" i="1" kern="1200"/>
            <a:t>N</a:t>
          </a:r>
          <a:r>
            <a:rPr lang="en-US" sz="1600" kern="1200"/>
            <a:t>, and so on. </a:t>
          </a:r>
          <a:endParaRPr lang="en-US" sz="1600" kern="1200" dirty="0"/>
        </a:p>
        <a:p>
          <a:pPr marL="171450" lvl="1" indent="-171450" algn="l" defTabSz="711200">
            <a:lnSpc>
              <a:spcPct val="90000"/>
            </a:lnSpc>
            <a:spcBef>
              <a:spcPct val="0"/>
            </a:spcBef>
            <a:spcAft>
              <a:spcPct val="20000"/>
            </a:spcAft>
            <a:buChar char="•"/>
          </a:pPr>
          <a:r>
            <a:rPr lang="en-US" sz="1600" kern="1200"/>
            <a:t>This turns the problem of weighting the scenarios into one of assigning priorities. </a:t>
          </a:r>
          <a:endParaRPr lang="en-US" sz="1600" kern="1200" dirty="0"/>
        </a:p>
      </dsp:txBody>
      <dsp:txXfrm>
        <a:off x="0" y="954156"/>
        <a:ext cx="8229600" cy="782460"/>
      </dsp:txXfrm>
    </dsp:sp>
    <dsp:sp modelId="{B88F9F3F-3D1C-40FB-A603-7B184494446B}">
      <dsp:nvSpPr>
        <dsp:cNvPr id="0" name=""/>
        <dsp:cNvSpPr/>
      </dsp:nvSpPr>
      <dsp:spPr>
        <a:xfrm>
          <a:off x="0" y="1736616"/>
          <a:ext cx="8229600" cy="835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stakeholders can determine the priorities through a variety of voting schemes. </a:t>
          </a:r>
          <a:endParaRPr lang="en-US" sz="2100" kern="1200" dirty="0"/>
        </a:p>
      </dsp:txBody>
      <dsp:txXfrm>
        <a:off x="40780" y="1777396"/>
        <a:ext cx="8148040" cy="753819"/>
      </dsp:txXfrm>
    </dsp:sp>
    <dsp:sp modelId="{5676391D-5A4F-4A59-AC43-602F8DE873D3}">
      <dsp:nvSpPr>
        <dsp:cNvPr id="0" name=""/>
        <dsp:cNvSpPr/>
      </dsp:nvSpPr>
      <dsp:spPr>
        <a:xfrm>
          <a:off x="0" y="2571996"/>
          <a:ext cx="8229600" cy="99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One simple method is to have each stakeholder prioritize the scenarios (from 1 to </a:t>
          </a:r>
          <a:r>
            <a:rPr lang="en-US" sz="1600" i="1" kern="1200"/>
            <a:t>N</a:t>
          </a:r>
          <a:r>
            <a:rPr lang="en-US" sz="1600" kern="1200"/>
            <a:t>) and the total priority of the scenario is the sum of the priorities it receives from all of the stakeholders. </a:t>
          </a:r>
          <a:endParaRPr lang="en-US" sz="1600" kern="1200" dirty="0"/>
        </a:p>
        <a:p>
          <a:pPr marL="171450" lvl="1" indent="-171450" algn="l" defTabSz="711200">
            <a:lnSpc>
              <a:spcPct val="90000"/>
            </a:lnSpc>
            <a:spcBef>
              <a:spcPct val="0"/>
            </a:spcBef>
            <a:spcAft>
              <a:spcPct val="20000"/>
            </a:spcAft>
            <a:buChar char="•"/>
          </a:pPr>
          <a:r>
            <a:rPr lang="en-US" sz="1600" kern="1200"/>
            <a:t>Voting can be public or secret. </a:t>
          </a:r>
          <a:endParaRPr lang="en-US" sz="1600" kern="1200" dirty="0"/>
        </a:p>
      </dsp:txBody>
      <dsp:txXfrm>
        <a:off x="0" y="2571996"/>
        <a:ext cx="8229600" cy="999809"/>
      </dsp:txXfrm>
    </dsp:sp>
    <dsp:sp modelId="{B759963A-4F4B-4C54-A0E4-52BC8746C564}">
      <dsp:nvSpPr>
        <dsp:cNvPr id="0" name=""/>
        <dsp:cNvSpPr/>
      </dsp:nvSpPr>
      <dsp:spPr>
        <a:xfrm>
          <a:off x="0" y="3571806"/>
          <a:ext cx="8229600" cy="835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Other schemes are possible. Regardless of the scheme used, it must make sense to the stakeholders and it must suit their culture. </a:t>
          </a:r>
        </a:p>
      </dsp:txBody>
      <dsp:txXfrm>
        <a:off x="40780" y="3612586"/>
        <a:ext cx="8148040" cy="7538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F3E6F-0C9B-4B1E-924D-5E93AAC6F63B}">
      <dsp:nvSpPr>
        <dsp:cNvPr id="0" name=""/>
        <dsp:cNvSpPr/>
      </dsp:nvSpPr>
      <dsp:spPr>
        <a:xfrm>
          <a:off x="0" y="0"/>
          <a:ext cx="8229600" cy="135778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There are very few cost models for various architectural strategies. </a:t>
          </a:r>
          <a:endParaRPr lang="en-IN" sz="3800" kern="1200"/>
        </a:p>
      </dsp:txBody>
      <dsp:txXfrm>
        <a:off x="0" y="0"/>
        <a:ext cx="8229600" cy="1357788"/>
      </dsp:txXfrm>
    </dsp:sp>
    <dsp:sp modelId="{0DDE08CA-77E1-4ECB-9583-AF65C8698844}">
      <dsp:nvSpPr>
        <dsp:cNvPr id="0" name=""/>
        <dsp:cNvSpPr/>
      </dsp:nvSpPr>
      <dsp:spPr>
        <a:xfrm>
          <a:off x="0" y="1357788"/>
          <a:ext cx="2057399" cy="2851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There are many software cost models, but they are based on overall system characteristics such as size or function points. </a:t>
          </a:r>
          <a:endParaRPr lang="en-US" sz="1600" kern="1200" dirty="0"/>
        </a:p>
      </dsp:txBody>
      <dsp:txXfrm>
        <a:off x="0" y="1357788"/>
        <a:ext cx="2057399" cy="2851356"/>
      </dsp:txXfrm>
    </dsp:sp>
    <dsp:sp modelId="{1EE4EBAA-320E-49BF-A627-8295621E6E24}">
      <dsp:nvSpPr>
        <dsp:cNvPr id="0" name=""/>
        <dsp:cNvSpPr/>
      </dsp:nvSpPr>
      <dsp:spPr>
        <a:xfrm>
          <a:off x="2057400" y="1357788"/>
          <a:ext cx="2057399" cy="2851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These are inadequate to answer the question of how much does it cost to, for example, use a publish-subscribe pattern in a particular portion of the architecture. </a:t>
          </a:r>
          <a:endParaRPr lang="en-US" sz="1600" kern="1200" dirty="0"/>
        </a:p>
      </dsp:txBody>
      <dsp:txXfrm>
        <a:off x="2057400" y="1357788"/>
        <a:ext cx="2057399" cy="2851356"/>
      </dsp:txXfrm>
    </dsp:sp>
    <dsp:sp modelId="{5CA0FF16-6D09-41AF-B3E1-AD81B310A4B1}">
      <dsp:nvSpPr>
        <dsp:cNvPr id="0" name=""/>
        <dsp:cNvSpPr/>
      </dsp:nvSpPr>
      <dsp:spPr>
        <a:xfrm>
          <a:off x="4114800" y="1357788"/>
          <a:ext cx="2057399" cy="2851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There are cost models that are based on complexity of modules (by function point analysis according to the requirements assigned to each module) and the complexity of module interaction, but these are not widely used in practice. </a:t>
          </a:r>
          <a:endParaRPr lang="en-US" sz="1600" kern="1200" dirty="0"/>
        </a:p>
      </dsp:txBody>
      <dsp:txXfrm>
        <a:off x="4114800" y="1357788"/>
        <a:ext cx="2057399" cy="2851356"/>
      </dsp:txXfrm>
    </dsp:sp>
    <dsp:sp modelId="{BDB1EA30-0977-453D-B2A6-FCA737B24AB0}">
      <dsp:nvSpPr>
        <dsp:cNvPr id="0" name=""/>
        <dsp:cNvSpPr/>
      </dsp:nvSpPr>
      <dsp:spPr>
        <a:xfrm>
          <a:off x="6172199" y="1357788"/>
          <a:ext cx="2057399" cy="28513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More widely used in practice are corporate cost models based on previous experience with the same or similar architectures, or the experience and intuition of senior architects. </a:t>
          </a:r>
          <a:endParaRPr lang="en-US" sz="1600" kern="1200" dirty="0"/>
        </a:p>
      </dsp:txBody>
      <dsp:txXfrm>
        <a:off x="6172199" y="1357788"/>
        <a:ext cx="2057399" cy="2851356"/>
      </dsp:txXfrm>
    </dsp:sp>
    <dsp:sp modelId="{848C290B-4109-49AB-A146-102A44C78AA1}">
      <dsp:nvSpPr>
        <dsp:cNvPr id="0" name=""/>
        <dsp:cNvSpPr/>
      </dsp:nvSpPr>
      <dsp:spPr>
        <a:xfrm>
          <a:off x="0" y="4209144"/>
          <a:ext cx="8229600" cy="31681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66D37-02C3-4F11-9D7E-15C11B84E148}">
      <dsp:nvSpPr>
        <dsp:cNvPr id="0" name=""/>
        <dsp:cNvSpPr/>
      </dsp:nvSpPr>
      <dsp:spPr>
        <a:xfrm>
          <a:off x="0" y="33721"/>
          <a:ext cx="8229600" cy="10725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Architects often turn to cost estimation techniques. </a:t>
          </a:r>
          <a:endParaRPr lang="en-IN" sz="2700" kern="1200"/>
        </a:p>
      </dsp:txBody>
      <dsp:txXfrm>
        <a:off x="52359" y="86080"/>
        <a:ext cx="8124882" cy="967861"/>
      </dsp:txXfrm>
    </dsp:sp>
    <dsp:sp modelId="{7B4FC017-5F89-43B1-9850-24E4F3A120BA}">
      <dsp:nvSpPr>
        <dsp:cNvPr id="0" name=""/>
        <dsp:cNvSpPr/>
      </dsp:nvSpPr>
      <dsp:spPr>
        <a:xfrm>
          <a:off x="0" y="1184061"/>
          <a:ext cx="8229600" cy="10725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An absolute number for cost isn’t necessary to rank candidate architecture strategies. </a:t>
          </a:r>
          <a:endParaRPr lang="en-US" sz="2700" kern="1200" dirty="0"/>
        </a:p>
      </dsp:txBody>
      <dsp:txXfrm>
        <a:off x="52359" y="1236420"/>
        <a:ext cx="8124882" cy="967861"/>
      </dsp:txXfrm>
    </dsp:sp>
    <dsp:sp modelId="{8E3355A9-860D-4C44-91F5-FFA7D9713087}">
      <dsp:nvSpPr>
        <dsp:cNvPr id="0" name=""/>
        <dsp:cNvSpPr/>
      </dsp:nvSpPr>
      <dsp:spPr>
        <a:xfrm>
          <a:off x="0" y="2256640"/>
          <a:ext cx="8229600" cy="223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You can often say something like “Suppose strategy A costs $x. It looks like strategy B will cost $2x, and strategy C will cost $0.5x.” That’s enormously helpful. </a:t>
          </a:r>
          <a:endParaRPr lang="en-US" sz="2100" kern="1200" dirty="0"/>
        </a:p>
        <a:p>
          <a:pPr marL="228600" lvl="1" indent="-228600" algn="l" defTabSz="933450">
            <a:lnSpc>
              <a:spcPct val="90000"/>
            </a:lnSpc>
            <a:spcBef>
              <a:spcPct val="0"/>
            </a:spcBef>
            <a:spcAft>
              <a:spcPct val="20000"/>
            </a:spcAft>
            <a:buChar char="•"/>
          </a:pPr>
          <a:r>
            <a:rPr lang="en-US" sz="2100" kern="1200"/>
            <a:t>A second approach is to use very coarse estimates. Or if you lack confidence for that degree of certainty, you can say something like “Strategy A will cost a lot, strategy B shouldn’t cost very much, and strategy C is probably somewhere in the middle.” </a:t>
          </a:r>
          <a:endParaRPr lang="en-US" sz="2100" kern="1200" dirty="0"/>
        </a:p>
      </dsp:txBody>
      <dsp:txXfrm>
        <a:off x="0" y="2256640"/>
        <a:ext cx="8229600" cy="22355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63FE2-825D-4BCF-866F-E118A46462AE}">
      <dsp:nvSpPr>
        <dsp:cNvPr id="0" name=""/>
        <dsp:cNvSpPr/>
      </dsp:nvSpPr>
      <dsp:spPr>
        <a:xfrm>
          <a:off x="1004"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The stakeholders in a CBAM exercise include people who can authoritatively speak to the utility of various quality attribute responses.</a:t>
          </a:r>
          <a:endParaRPr lang="en-IN" sz="2500" kern="1200"/>
        </a:p>
      </dsp:txBody>
      <dsp:txXfrm>
        <a:off x="1004" y="1087610"/>
        <a:ext cx="3917900" cy="2350740"/>
      </dsp:txXfrm>
    </dsp:sp>
    <dsp:sp modelId="{9F8A0449-9E31-41BD-884E-56364A949229}">
      <dsp:nvSpPr>
        <dsp:cNvPr id="0" name=""/>
        <dsp:cNvSpPr/>
      </dsp:nvSpPr>
      <dsp:spPr>
        <a:xfrm>
          <a:off x="4310695"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They probably include the same people who were the source of the quality attribute scenarios being used as input. </a:t>
          </a:r>
          <a:endParaRPr lang="en-US" sz="2500" kern="1200" dirty="0"/>
        </a:p>
      </dsp:txBody>
      <dsp:txXfrm>
        <a:off x="4310695" y="1087610"/>
        <a:ext cx="3917900" cy="23507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81506-8122-46FF-8DFE-72AAD57E44B0}">
      <dsp:nvSpPr>
        <dsp:cNvPr id="0" name=""/>
        <dsp:cNvSpPr/>
      </dsp:nvSpPr>
      <dsp:spPr>
        <a:xfrm rot="5400000">
          <a:off x="-678894" y="678894"/>
          <a:ext cx="4525962" cy="31681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a:t>Collate scenarios. </a:t>
          </a:r>
          <a:endParaRPr lang="en-IN" sz="4600" kern="1200"/>
        </a:p>
      </dsp:txBody>
      <dsp:txXfrm rot="-5400000">
        <a:off x="1" y="1584087"/>
        <a:ext cx="3168173" cy="1357789"/>
      </dsp:txXfrm>
    </dsp:sp>
    <dsp:sp modelId="{A403362C-4C40-4A58-A06B-308319B4D797}">
      <dsp:nvSpPr>
        <dsp:cNvPr id="0" name=""/>
        <dsp:cNvSpPr/>
      </dsp:nvSpPr>
      <dsp:spPr>
        <a:xfrm rot="5400000">
          <a:off x="4227949" y="-1059775"/>
          <a:ext cx="2941875" cy="506142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t>Give the stakeholders the chance to contribute new scenarios. </a:t>
          </a:r>
          <a:endParaRPr lang="en-US" sz="1900" kern="1200" dirty="0"/>
        </a:p>
        <a:p>
          <a:pPr marL="171450" lvl="1" indent="-171450" algn="l" defTabSz="844550">
            <a:lnSpc>
              <a:spcPct val="90000"/>
            </a:lnSpc>
            <a:spcBef>
              <a:spcPct val="0"/>
            </a:spcBef>
            <a:spcAft>
              <a:spcPct val="15000"/>
            </a:spcAft>
            <a:buChar char="•"/>
          </a:pPr>
          <a:r>
            <a:rPr lang="en-US" sz="1900" kern="1200"/>
            <a:t>Ask the stakeholders to prioritize the scenarios based on satisfying the business goals of the system. </a:t>
          </a:r>
          <a:endParaRPr lang="en-US" sz="1900" kern="1200" dirty="0"/>
        </a:p>
        <a:p>
          <a:pPr marL="171450" lvl="1" indent="-171450" algn="l" defTabSz="844550">
            <a:lnSpc>
              <a:spcPct val="90000"/>
            </a:lnSpc>
            <a:spcBef>
              <a:spcPct val="0"/>
            </a:spcBef>
            <a:spcAft>
              <a:spcPct val="15000"/>
            </a:spcAft>
            <a:buChar char="•"/>
          </a:pPr>
          <a:r>
            <a:rPr lang="en-US" sz="1900" kern="1200"/>
            <a:t>This can be an informal prioritization using a simple scheme such as “high, medium, low” to rank the scenarios. </a:t>
          </a:r>
          <a:endParaRPr lang="en-US" sz="1900" kern="1200" dirty="0"/>
        </a:p>
        <a:p>
          <a:pPr marL="171450" lvl="1" indent="-171450" algn="l" defTabSz="844550">
            <a:lnSpc>
              <a:spcPct val="90000"/>
            </a:lnSpc>
            <a:spcBef>
              <a:spcPct val="0"/>
            </a:spcBef>
            <a:spcAft>
              <a:spcPct val="15000"/>
            </a:spcAft>
            <a:buChar char="•"/>
          </a:pPr>
          <a:r>
            <a:rPr lang="en-US" sz="1900" kern="1200"/>
            <a:t>Choose the top one-third for further study.</a:t>
          </a:r>
          <a:endParaRPr lang="en-US" sz="1900" kern="1200" dirty="0"/>
        </a:p>
      </dsp:txBody>
      <dsp:txXfrm rot="-5400000">
        <a:off x="3168174" y="143611"/>
        <a:ext cx="4917815" cy="265465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6185F-3E7B-46EC-81BD-C663863B9F71}">
      <dsp:nvSpPr>
        <dsp:cNvPr id="0" name=""/>
        <dsp:cNvSpPr/>
      </dsp:nvSpPr>
      <dsp:spPr>
        <a:xfrm rot="5400000">
          <a:off x="-678894" y="678894"/>
          <a:ext cx="4525962" cy="31681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a:t>Refine scenarios. </a:t>
          </a:r>
          <a:endParaRPr lang="en-IN" sz="4600" kern="1200"/>
        </a:p>
      </dsp:txBody>
      <dsp:txXfrm rot="-5400000">
        <a:off x="1" y="1584087"/>
        <a:ext cx="3168173" cy="1357789"/>
      </dsp:txXfrm>
    </dsp:sp>
    <dsp:sp modelId="{8AE35C9B-4233-4940-A60C-C855043E626A}">
      <dsp:nvSpPr>
        <dsp:cNvPr id="0" name=""/>
        <dsp:cNvSpPr/>
      </dsp:nvSpPr>
      <dsp:spPr>
        <a:xfrm rot="5400000">
          <a:off x="4227949" y="-1059775"/>
          <a:ext cx="2941875" cy="506142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a:t>Refine the scenarios chosen in step 1, focusing on their stimulus-response measures. </a:t>
          </a:r>
          <a:endParaRPr lang="en-US" sz="1700" kern="1200" dirty="0"/>
        </a:p>
        <a:p>
          <a:pPr marL="171450" lvl="1" indent="-171450" algn="l" defTabSz="755650">
            <a:lnSpc>
              <a:spcPct val="90000"/>
            </a:lnSpc>
            <a:spcBef>
              <a:spcPct val="0"/>
            </a:spcBef>
            <a:spcAft>
              <a:spcPct val="15000"/>
            </a:spcAft>
            <a:buChar char="•"/>
          </a:pPr>
          <a:r>
            <a:rPr lang="en-US" sz="1700" kern="1200"/>
            <a:t>Elicit the worst-case, current, desired, and best-case quality attribute response level for each scenario. </a:t>
          </a:r>
          <a:endParaRPr lang="en-US" sz="1700" kern="1200" dirty="0"/>
        </a:p>
        <a:p>
          <a:pPr marL="171450" lvl="1" indent="-171450" algn="l" defTabSz="755650">
            <a:lnSpc>
              <a:spcPct val="90000"/>
            </a:lnSpc>
            <a:spcBef>
              <a:spcPct val="0"/>
            </a:spcBef>
            <a:spcAft>
              <a:spcPct val="15000"/>
            </a:spcAft>
            <a:buChar char="•"/>
          </a:pPr>
          <a:r>
            <a:rPr lang="en-US" sz="1700" kern="1200"/>
            <a:t>For example, a refined performance scenario might tell us that worst-case performance for our system’s response to user input is 12 seconds, the best case is 0.1 seconds, and our desired response is 0.5 seconds. Our current architecture provides a response of 1.5 seconds.</a:t>
          </a:r>
          <a:endParaRPr lang="en-US" sz="1700" kern="1200" dirty="0"/>
        </a:p>
      </dsp:txBody>
      <dsp:txXfrm rot="-5400000">
        <a:off x="3168174" y="143611"/>
        <a:ext cx="4917815" cy="265465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613A2-648F-4D80-B96B-7DB1AB184298}">
      <dsp:nvSpPr>
        <dsp:cNvPr id="0" name=""/>
        <dsp:cNvSpPr/>
      </dsp:nvSpPr>
      <dsp:spPr>
        <a:xfrm rot="5400000">
          <a:off x="-678894" y="678894"/>
          <a:ext cx="4525962" cy="31681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a:t>Prioritize scenarios. </a:t>
          </a:r>
          <a:endParaRPr lang="en-IN" sz="4600" kern="1200"/>
        </a:p>
      </dsp:txBody>
      <dsp:txXfrm rot="-5400000">
        <a:off x="1" y="1584087"/>
        <a:ext cx="3168173" cy="1357789"/>
      </dsp:txXfrm>
    </dsp:sp>
    <dsp:sp modelId="{3C1A26AF-34A4-471A-87ED-747DA394AD97}">
      <dsp:nvSpPr>
        <dsp:cNvPr id="0" name=""/>
        <dsp:cNvSpPr/>
      </dsp:nvSpPr>
      <dsp:spPr>
        <a:xfrm rot="5400000">
          <a:off x="4227949" y="-1059775"/>
          <a:ext cx="2941875" cy="506142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a:t>Prioritize the refined scenarios, based on stakeholder votes. </a:t>
          </a:r>
          <a:endParaRPr lang="en-US" sz="1400" kern="1200" dirty="0"/>
        </a:p>
        <a:p>
          <a:pPr marL="114300" lvl="1" indent="-114300" algn="l" defTabSz="622300">
            <a:lnSpc>
              <a:spcPct val="90000"/>
            </a:lnSpc>
            <a:spcBef>
              <a:spcPct val="0"/>
            </a:spcBef>
            <a:spcAft>
              <a:spcPct val="15000"/>
            </a:spcAft>
            <a:buChar char="•"/>
          </a:pPr>
          <a:r>
            <a:rPr lang="en-US" sz="1400" kern="1200"/>
            <a:t>Give 100 votes to each stakeholder and have them distribute the votes among the scenarios, where their voting is based on the desired response value for each scenario. </a:t>
          </a:r>
          <a:endParaRPr lang="en-US" sz="1400" kern="1200" dirty="0"/>
        </a:p>
        <a:p>
          <a:pPr marL="114300" lvl="1" indent="-114300" algn="l" defTabSz="622300">
            <a:lnSpc>
              <a:spcPct val="90000"/>
            </a:lnSpc>
            <a:spcBef>
              <a:spcPct val="0"/>
            </a:spcBef>
            <a:spcAft>
              <a:spcPct val="15000"/>
            </a:spcAft>
            <a:buChar char="•"/>
          </a:pPr>
          <a:r>
            <a:rPr lang="en-US" sz="1400" kern="1200"/>
            <a:t>Total the votes and choose the top 50 percent of the scenarios for further analysis. </a:t>
          </a:r>
          <a:endParaRPr lang="en-US" sz="1400" kern="1200" dirty="0"/>
        </a:p>
        <a:p>
          <a:pPr marL="114300" lvl="1" indent="-114300" algn="l" defTabSz="622300">
            <a:lnSpc>
              <a:spcPct val="90000"/>
            </a:lnSpc>
            <a:spcBef>
              <a:spcPct val="0"/>
            </a:spcBef>
            <a:spcAft>
              <a:spcPct val="15000"/>
            </a:spcAft>
            <a:buChar char="•"/>
          </a:pPr>
          <a:r>
            <a:rPr lang="en-US" sz="1400" kern="1200"/>
            <a:t>Assign a weight of 1.0 to the highest-rated scenario; assign the other scenarios a weight relative to the highest rated. </a:t>
          </a:r>
          <a:endParaRPr lang="en-US" sz="1400" kern="1200" dirty="0"/>
        </a:p>
        <a:p>
          <a:pPr marL="114300" lvl="1" indent="-114300" algn="l" defTabSz="622300">
            <a:lnSpc>
              <a:spcPct val="90000"/>
            </a:lnSpc>
            <a:spcBef>
              <a:spcPct val="0"/>
            </a:spcBef>
            <a:spcAft>
              <a:spcPct val="15000"/>
            </a:spcAft>
            <a:buChar char="•"/>
          </a:pPr>
          <a:r>
            <a:rPr lang="en-US" sz="1400" kern="1200"/>
            <a:t>This becomes the weighting used in the calculation of a strategy’s overall benefit. </a:t>
          </a:r>
          <a:endParaRPr lang="en-US" sz="1400" kern="1200" dirty="0"/>
        </a:p>
        <a:p>
          <a:pPr marL="114300" lvl="1" indent="-114300" algn="l" defTabSz="622300">
            <a:lnSpc>
              <a:spcPct val="90000"/>
            </a:lnSpc>
            <a:spcBef>
              <a:spcPct val="0"/>
            </a:spcBef>
            <a:spcAft>
              <a:spcPct val="15000"/>
            </a:spcAft>
            <a:buChar char="•"/>
          </a:pPr>
          <a:r>
            <a:rPr lang="en-US" sz="1400" kern="1200"/>
            <a:t>Make a list of the quality attributes that concern the stakeholders.</a:t>
          </a:r>
          <a:endParaRPr lang="en-US" sz="1400" kern="1200" dirty="0"/>
        </a:p>
      </dsp:txBody>
      <dsp:txXfrm rot="-5400000">
        <a:off x="3168174" y="143611"/>
        <a:ext cx="4917815" cy="265465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74BC4-F491-4FED-87A9-1E5C43B0E950}">
      <dsp:nvSpPr>
        <dsp:cNvPr id="0" name=""/>
        <dsp:cNvSpPr/>
      </dsp:nvSpPr>
      <dsp:spPr>
        <a:xfrm rot="5400000">
          <a:off x="-678894" y="678894"/>
          <a:ext cx="4525962" cy="31681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a:t>Assign utility. </a:t>
          </a:r>
          <a:endParaRPr lang="en-IN" sz="4600" kern="1200"/>
        </a:p>
      </dsp:txBody>
      <dsp:txXfrm rot="-5400000">
        <a:off x="1" y="1584087"/>
        <a:ext cx="3168173" cy="1357789"/>
      </dsp:txXfrm>
    </dsp:sp>
    <dsp:sp modelId="{A8A86B08-9310-45BC-8479-AD24650057CF}">
      <dsp:nvSpPr>
        <dsp:cNvPr id="0" name=""/>
        <dsp:cNvSpPr/>
      </dsp:nvSpPr>
      <dsp:spPr>
        <a:xfrm rot="5400000">
          <a:off x="4227949" y="-1059775"/>
          <a:ext cx="2941875" cy="506142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a:t>Determine the utility for each quality attribute response level (worst-case, current, desired, best-case) for the scenarios from step 3. </a:t>
          </a:r>
          <a:endParaRPr lang="en-US" sz="2100" kern="1200" dirty="0"/>
        </a:p>
        <a:p>
          <a:pPr marL="228600" lvl="1" indent="-228600" algn="l" defTabSz="933450">
            <a:lnSpc>
              <a:spcPct val="90000"/>
            </a:lnSpc>
            <a:spcBef>
              <a:spcPct val="0"/>
            </a:spcBef>
            <a:spcAft>
              <a:spcPct val="15000"/>
            </a:spcAft>
            <a:buChar char="•"/>
          </a:pPr>
          <a:r>
            <a:rPr lang="en-US" sz="2100" kern="1200"/>
            <a:t>You can conveniently capture these utility curves in a table (one row for each scenario, one column for each of the four quality attribute response levels). </a:t>
          </a:r>
          <a:endParaRPr lang="en-US" sz="2100" kern="1200" dirty="0"/>
        </a:p>
      </dsp:txBody>
      <dsp:txXfrm rot="-5400000">
        <a:off x="3168174" y="143611"/>
        <a:ext cx="4917815" cy="265465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FCD88-7367-4B0F-B7FB-ACE8E834B72C}">
      <dsp:nvSpPr>
        <dsp:cNvPr id="0" name=""/>
        <dsp:cNvSpPr/>
      </dsp:nvSpPr>
      <dsp:spPr>
        <a:xfrm rot="5400000">
          <a:off x="-678894" y="678894"/>
          <a:ext cx="4525962" cy="31681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Map architectural strategies to scenarios and determine their expected quality attribute response levels. </a:t>
          </a:r>
          <a:endParaRPr lang="en-IN" sz="2100" kern="1200"/>
        </a:p>
      </dsp:txBody>
      <dsp:txXfrm rot="-5400000">
        <a:off x="1" y="1584087"/>
        <a:ext cx="3168173" cy="1357789"/>
      </dsp:txXfrm>
    </dsp:sp>
    <dsp:sp modelId="{7909D92A-8C2C-4644-A371-183A29631211}">
      <dsp:nvSpPr>
        <dsp:cNvPr id="0" name=""/>
        <dsp:cNvSpPr/>
      </dsp:nvSpPr>
      <dsp:spPr>
        <a:xfrm rot="5400000">
          <a:off x="4227949" y="-1059775"/>
          <a:ext cx="2941875" cy="506142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a:t>For each architectural strategy under consideration, determine the expected quality attribute response levels that will result for each scenario.</a:t>
          </a:r>
          <a:endParaRPr lang="en-US" sz="2900" kern="1200" dirty="0"/>
        </a:p>
      </dsp:txBody>
      <dsp:txXfrm rot="-5400000">
        <a:off x="3168174" y="143611"/>
        <a:ext cx="4917815" cy="265465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0A8EE-0E36-4D6D-865B-6CF00C32867B}">
      <dsp:nvSpPr>
        <dsp:cNvPr id="0" name=""/>
        <dsp:cNvSpPr/>
      </dsp:nvSpPr>
      <dsp:spPr>
        <a:xfrm rot="5400000">
          <a:off x="-678894" y="678894"/>
          <a:ext cx="4525962" cy="31681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Determine the utility of the expected quality attribute response levels by interpolation. </a:t>
          </a:r>
          <a:endParaRPr lang="en-IN" sz="2300" kern="1200"/>
        </a:p>
      </dsp:txBody>
      <dsp:txXfrm rot="-5400000">
        <a:off x="1" y="1584087"/>
        <a:ext cx="3168173" cy="1357789"/>
      </dsp:txXfrm>
    </dsp:sp>
    <dsp:sp modelId="{2058D02D-ABF1-4E3B-AAF4-9D895EBC322D}">
      <dsp:nvSpPr>
        <dsp:cNvPr id="0" name=""/>
        <dsp:cNvSpPr/>
      </dsp:nvSpPr>
      <dsp:spPr>
        <a:xfrm rot="5400000">
          <a:off x="4227949" y="-1059775"/>
          <a:ext cx="2941875" cy="506142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a:t>Using the elicited utility values (that form a utility curve), determine the utility of the expected quality attribute response level for the architectural strategy. </a:t>
          </a:r>
          <a:endParaRPr lang="en-US" sz="1100" kern="1200" dirty="0"/>
        </a:p>
        <a:p>
          <a:pPr marL="57150" lvl="1" indent="-57150" algn="l" defTabSz="488950">
            <a:lnSpc>
              <a:spcPct val="90000"/>
            </a:lnSpc>
            <a:spcBef>
              <a:spcPct val="0"/>
            </a:spcBef>
            <a:spcAft>
              <a:spcPct val="15000"/>
            </a:spcAft>
            <a:buChar char="•"/>
          </a:pPr>
          <a:r>
            <a:rPr lang="en-US" sz="1100" kern="1200"/>
            <a:t>Do this for each relevant quality attribute enumerated in step 3. </a:t>
          </a:r>
          <a:endParaRPr lang="en-US" sz="1100" kern="1200" dirty="0"/>
        </a:p>
        <a:p>
          <a:pPr marL="57150" lvl="1" indent="-57150" algn="l" defTabSz="488950">
            <a:lnSpc>
              <a:spcPct val="90000"/>
            </a:lnSpc>
            <a:spcBef>
              <a:spcPct val="0"/>
            </a:spcBef>
            <a:spcAft>
              <a:spcPct val="15000"/>
            </a:spcAft>
            <a:buChar char="•"/>
          </a:pPr>
          <a:r>
            <a:rPr lang="en-US" sz="1100" kern="1200"/>
            <a:t>For example, if we are considering a new architectural strategy that would result in a response time of 0.7 seconds, we would assign a utility proportionately between 50 (which it exceeds) and 80 (which it doesn’t exceed).</a:t>
          </a:r>
          <a:endParaRPr lang="en-US" sz="1100" kern="1200" dirty="0"/>
        </a:p>
        <a:p>
          <a:pPr marL="57150" lvl="1" indent="-57150" algn="l" defTabSz="488950">
            <a:lnSpc>
              <a:spcPct val="90000"/>
            </a:lnSpc>
            <a:spcBef>
              <a:spcPct val="0"/>
            </a:spcBef>
            <a:spcAft>
              <a:spcPct val="15000"/>
            </a:spcAft>
            <a:buChar char="•"/>
          </a:pPr>
          <a:r>
            <a:rPr lang="en-US" sz="1100" kern="1200"/>
            <a:t>The formula for interpolation between two data points (</a:t>
          </a:r>
          <a:r>
            <a:rPr lang="en-US" sz="1100" i="1" kern="1200"/>
            <a:t>x</a:t>
          </a:r>
          <a:r>
            <a:rPr lang="en-US" sz="1100" i="1" kern="1200" baseline="-25000"/>
            <a:t>a</a:t>
          </a:r>
          <a:r>
            <a:rPr lang="en-US" sz="1100" kern="1200"/>
            <a:t>, </a:t>
          </a:r>
          <a:r>
            <a:rPr lang="en-US" sz="1100" i="1" kern="1200"/>
            <a:t>y</a:t>
          </a:r>
          <a:r>
            <a:rPr lang="en-US" sz="1100" i="1" kern="1200" baseline="-25000"/>
            <a:t>a</a:t>
          </a:r>
          <a:r>
            <a:rPr lang="en-US" sz="1100" kern="1200"/>
            <a:t>) and (</a:t>
          </a:r>
          <a:r>
            <a:rPr lang="en-US" sz="1100" i="1" kern="1200"/>
            <a:t>x</a:t>
          </a:r>
          <a:r>
            <a:rPr lang="en-US" sz="1100" i="1" kern="1200" baseline="-25000"/>
            <a:t>b</a:t>
          </a:r>
          <a:r>
            <a:rPr lang="en-US" sz="1100" kern="1200"/>
            <a:t>, </a:t>
          </a:r>
          <a:r>
            <a:rPr lang="en-US" sz="1100" i="1" kern="1200"/>
            <a:t>y</a:t>
          </a:r>
          <a:r>
            <a:rPr lang="en-US" sz="1100" i="1" kern="1200" baseline="-25000"/>
            <a:t>b</a:t>
          </a:r>
          <a:r>
            <a:rPr lang="en-US" sz="1100" kern="1200"/>
            <a:t>) is:</a:t>
          </a: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For us, the </a:t>
          </a:r>
          <a:r>
            <a:rPr lang="en-US" sz="1100" i="1" kern="1200" dirty="0"/>
            <a:t>x</a:t>
          </a:r>
          <a:r>
            <a:rPr lang="en-US" sz="1100" kern="1200" dirty="0"/>
            <a:t> values are the quality attribute response levels and the </a:t>
          </a:r>
          <a:r>
            <a:rPr lang="en-US" sz="1100" i="1" kern="1200" dirty="0"/>
            <a:t>y</a:t>
          </a:r>
          <a:r>
            <a:rPr lang="en-US" sz="1100" kern="1200" dirty="0"/>
            <a:t> values are the utility values. So, employing this formula, the utility value of a 0.7-second response time is 74</a:t>
          </a:r>
          <a:r>
            <a:rPr lang="x-none" sz="1100" kern="1200"/>
            <a:t> </a:t>
          </a:r>
          <a:r>
            <a:rPr lang="en-US" sz="1100" kern="1200" dirty="0"/>
            <a:t>.</a:t>
          </a:r>
          <a:r>
            <a:rPr lang="x-none" sz="1100" kern="1200"/>
            <a:t> </a:t>
          </a:r>
          <a:endParaRPr lang="en-US" sz="1100" kern="1200" dirty="0"/>
        </a:p>
      </dsp:txBody>
      <dsp:txXfrm rot="-5400000">
        <a:off x="3168174" y="143611"/>
        <a:ext cx="4917815" cy="26546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BABE8-CC61-45AD-A7DD-2FC9625FD9BC}">
      <dsp:nvSpPr>
        <dsp:cNvPr id="0" name=""/>
        <dsp:cNvSpPr/>
      </dsp:nvSpPr>
      <dsp:spPr>
        <a:xfrm>
          <a:off x="0" y="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The quality attributes achieved by architecture decisions have economic implications in terms of the benefits (</a:t>
          </a:r>
          <a:r>
            <a:rPr lang="en-US" sz="2400" i="1" kern="1200"/>
            <a:t>utility</a:t>
          </a:r>
          <a:r>
            <a:rPr lang="en-US" sz="2400" kern="1200"/>
            <a:t>) that can be derived from those decisions.</a:t>
          </a:r>
          <a:endParaRPr lang="en-IN" sz="2400" kern="1200"/>
        </a:p>
      </dsp:txBody>
      <dsp:txXfrm>
        <a:off x="0" y="0"/>
        <a:ext cx="3917900" cy="2350740"/>
      </dsp:txXfrm>
    </dsp:sp>
    <dsp:sp modelId="{727DB356-762B-49EB-8FEE-CBAC24C74572}">
      <dsp:nvSpPr>
        <dsp:cNvPr id="0" name=""/>
        <dsp:cNvSpPr/>
      </dsp:nvSpPr>
      <dsp:spPr>
        <a:xfrm>
          <a:off x="4114800" y="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This interplay between the costs and the benefits of architectural decisions guides (and torments) the architect. </a:t>
          </a:r>
          <a:endParaRPr lang="en-US" sz="2400" kern="1200" dirty="0"/>
        </a:p>
      </dsp:txBody>
      <dsp:txXfrm>
        <a:off x="4114800" y="0"/>
        <a:ext cx="3917900" cy="235074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6A28A-4D30-43C4-8F96-FC83CD3E2FD0}">
      <dsp:nvSpPr>
        <dsp:cNvPr id="0" name=""/>
        <dsp:cNvSpPr/>
      </dsp:nvSpPr>
      <dsp:spPr>
        <a:xfrm rot="5400000">
          <a:off x="-678894" y="678894"/>
          <a:ext cx="4525962" cy="31681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Calculate the total benefit obtained from an architectural strategy. </a:t>
          </a:r>
          <a:endParaRPr lang="en-IN" sz="2400" kern="1200"/>
        </a:p>
      </dsp:txBody>
      <dsp:txXfrm rot="-5400000">
        <a:off x="1" y="1584087"/>
        <a:ext cx="3168173" cy="1357789"/>
      </dsp:txXfrm>
    </dsp:sp>
    <dsp:sp modelId="{31257C1D-925C-43F8-B518-CC7D67D8B495}">
      <dsp:nvSpPr>
        <dsp:cNvPr id="0" name=""/>
        <dsp:cNvSpPr/>
      </dsp:nvSpPr>
      <dsp:spPr>
        <a:xfrm rot="5400000">
          <a:off x="4227949" y="-1059775"/>
          <a:ext cx="2941875" cy="506142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a:t>Subtract the utility value of the “current” level from the expected level and normalize it using the votes elicited in step 3. </a:t>
          </a:r>
          <a:endParaRPr lang="en-US" sz="2300" kern="1200" dirty="0"/>
        </a:p>
        <a:p>
          <a:pPr marL="228600" lvl="1" indent="-228600" algn="l" defTabSz="1022350">
            <a:lnSpc>
              <a:spcPct val="90000"/>
            </a:lnSpc>
            <a:spcBef>
              <a:spcPct val="0"/>
            </a:spcBef>
            <a:spcAft>
              <a:spcPct val="15000"/>
            </a:spcAft>
            <a:buChar char="•"/>
          </a:pPr>
          <a:r>
            <a:rPr lang="en-US" sz="2300" kern="1200"/>
            <a:t>Sum the benefit due to a particular architectural strategy across all scenarios and across all relevant quality attributes.</a:t>
          </a:r>
          <a:endParaRPr lang="en-US" sz="2300" kern="1200" dirty="0"/>
        </a:p>
      </dsp:txBody>
      <dsp:txXfrm rot="-5400000">
        <a:off x="3168174" y="143611"/>
        <a:ext cx="4917815" cy="265465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04A11-073D-4B72-9A5E-F2DCAE535F3A}">
      <dsp:nvSpPr>
        <dsp:cNvPr id="0" name=""/>
        <dsp:cNvSpPr/>
      </dsp:nvSpPr>
      <dsp:spPr>
        <a:xfrm rot="5400000">
          <a:off x="-678894" y="678894"/>
          <a:ext cx="4525962" cy="31681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Choose architectural strategies based on VFC subject to cost and schedule constraints. </a:t>
          </a:r>
          <a:endParaRPr lang="en-IN" sz="2300" kern="1200"/>
        </a:p>
      </dsp:txBody>
      <dsp:txXfrm rot="-5400000">
        <a:off x="1" y="1584087"/>
        <a:ext cx="3168173" cy="1357789"/>
      </dsp:txXfrm>
    </dsp:sp>
    <dsp:sp modelId="{8BEF5E29-3CA7-43DD-9DBB-F34363160DD0}">
      <dsp:nvSpPr>
        <dsp:cNvPr id="0" name=""/>
        <dsp:cNvSpPr/>
      </dsp:nvSpPr>
      <dsp:spPr>
        <a:xfrm rot="5400000">
          <a:off x="4227949" y="-1059775"/>
          <a:ext cx="2941875" cy="506142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a:t>Determine the cost and schedule implications of each architectural strategy. </a:t>
          </a:r>
          <a:endParaRPr lang="en-US" sz="2100" kern="1200" dirty="0"/>
        </a:p>
        <a:p>
          <a:pPr marL="228600" lvl="1" indent="-228600" algn="l" defTabSz="933450">
            <a:lnSpc>
              <a:spcPct val="90000"/>
            </a:lnSpc>
            <a:spcBef>
              <a:spcPct val="0"/>
            </a:spcBef>
            <a:spcAft>
              <a:spcPct val="15000"/>
            </a:spcAft>
            <a:buChar char="•"/>
          </a:pPr>
          <a:r>
            <a:rPr lang="en-US" sz="2100" kern="1200"/>
            <a:t>Calculate the VFC value for each as a ratio of benefit to cost. Rank-order the architectural strategies according to the VFC value and choose the top ones until the budget or schedule is exhausted.</a:t>
          </a:r>
          <a:endParaRPr lang="en-US" sz="2100" kern="1200" dirty="0"/>
        </a:p>
      </dsp:txBody>
      <dsp:txXfrm rot="-5400000">
        <a:off x="3168174" y="143611"/>
        <a:ext cx="4917815" cy="265465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8C09F-F95D-4196-87C0-00C5823EA6A2}">
      <dsp:nvSpPr>
        <dsp:cNvPr id="0" name=""/>
        <dsp:cNvSpPr/>
      </dsp:nvSpPr>
      <dsp:spPr>
        <a:xfrm rot="5400000">
          <a:off x="-678894" y="678894"/>
          <a:ext cx="4525962" cy="31681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a:t>Confirm results with intuition. </a:t>
          </a:r>
          <a:endParaRPr lang="en-IN" sz="3900" kern="1200"/>
        </a:p>
      </dsp:txBody>
      <dsp:txXfrm rot="-5400000">
        <a:off x="1" y="1584087"/>
        <a:ext cx="3168173" cy="1357789"/>
      </dsp:txXfrm>
    </dsp:sp>
    <dsp:sp modelId="{EA48F2BF-18B4-472C-948A-C1652D28039D}">
      <dsp:nvSpPr>
        <dsp:cNvPr id="0" name=""/>
        <dsp:cNvSpPr/>
      </dsp:nvSpPr>
      <dsp:spPr>
        <a:xfrm rot="5400000">
          <a:off x="4227949" y="-1059775"/>
          <a:ext cx="2941875" cy="506142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a:t>For the chosen architectural strategies, consider whether these seem to align with the organization’s business goals.</a:t>
          </a:r>
          <a:endParaRPr lang="en-US" sz="2200" kern="1200" dirty="0"/>
        </a:p>
        <a:p>
          <a:pPr marL="228600" lvl="1" indent="-228600" algn="l" defTabSz="977900">
            <a:lnSpc>
              <a:spcPct val="90000"/>
            </a:lnSpc>
            <a:spcBef>
              <a:spcPct val="0"/>
            </a:spcBef>
            <a:spcAft>
              <a:spcPct val="15000"/>
            </a:spcAft>
            <a:buChar char="•"/>
          </a:pPr>
          <a:r>
            <a:rPr lang="en-US" sz="2200" kern="1200"/>
            <a:t>If not, consider issues that may have been overlooked while doing this analysis.</a:t>
          </a:r>
          <a:endParaRPr lang="en-US" sz="2200" kern="1200" dirty="0"/>
        </a:p>
        <a:p>
          <a:pPr marL="228600" lvl="1" indent="-228600" algn="l" defTabSz="977900">
            <a:lnSpc>
              <a:spcPct val="90000"/>
            </a:lnSpc>
            <a:spcBef>
              <a:spcPct val="0"/>
            </a:spcBef>
            <a:spcAft>
              <a:spcPct val="15000"/>
            </a:spcAft>
            <a:buChar char="•"/>
          </a:pPr>
          <a:r>
            <a:rPr lang="en-US" sz="2200" kern="1200"/>
            <a:t>If there are significant issues, perform another iteration of these steps.</a:t>
          </a:r>
          <a:endParaRPr lang="en-US" sz="2200" kern="1200" dirty="0"/>
        </a:p>
      </dsp:txBody>
      <dsp:txXfrm rot="-5400000">
        <a:off x="3168174" y="143611"/>
        <a:ext cx="4917815" cy="265465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D62AF-2818-47B4-9C0B-8C0E5F518E08}">
      <dsp:nvSpPr>
        <dsp:cNvPr id="0" name=""/>
        <dsp:cNvSpPr/>
      </dsp:nvSpPr>
      <dsp:spPr>
        <a:xfrm>
          <a:off x="0" y="308830"/>
          <a:ext cx="8229600" cy="12682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Earth Observing System is a constellation of NASA satellites that gathers data for the U.S. Global Change Research Program and other scientific communities worldwide.</a:t>
          </a:r>
          <a:endParaRPr lang="en-IN" sz="1800" kern="1200"/>
        </a:p>
      </dsp:txBody>
      <dsp:txXfrm>
        <a:off x="61909" y="370739"/>
        <a:ext cx="8105782" cy="1144388"/>
      </dsp:txXfrm>
    </dsp:sp>
    <dsp:sp modelId="{959337D8-5FBF-4380-ABD8-2400205300FB}">
      <dsp:nvSpPr>
        <dsp:cNvPr id="0" name=""/>
        <dsp:cNvSpPr/>
      </dsp:nvSpPr>
      <dsp:spPr>
        <a:xfrm>
          <a:off x="0" y="1628877"/>
          <a:ext cx="8229600" cy="12682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Earth Observing System Data Information System (EOSDIS) Core System (ECS) collects data from various satellite downlink stations for further processing. </a:t>
          </a:r>
          <a:endParaRPr lang="en-US" sz="1800" kern="1200" dirty="0"/>
        </a:p>
      </dsp:txBody>
      <dsp:txXfrm>
        <a:off x="61909" y="1690786"/>
        <a:ext cx="8105782" cy="1144388"/>
      </dsp:txXfrm>
    </dsp:sp>
    <dsp:sp modelId="{7C57950D-575B-4783-BF1E-1C0A353DF879}">
      <dsp:nvSpPr>
        <dsp:cNvPr id="0" name=""/>
        <dsp:cNvSpPr/>
      </dsp:nvSpPr>
      <dsp:spPr>
        <a:xfrm>
          <a:off x="0" y="2948924"/>
          <a:ext cx="8229600" cy="12682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ECS’s mission is to process the data into higher-form information and make it available to scientists in searchable form. The goal is to provide both a common way to store (and hence process) data and a public mechanism to introduce new data formats and processing algorithms, thus making the information widely available.</a:t>
          </a:r>
          <a:endParaRPr lang="en-US" sz="1800" kern="1200" dirty="0"/>
        </a:p>
      </dsp:txBody>
      <dsp:txXfrm>
        <a:off x="61909" y="3010833"/>
        <a:ext cx="8105782" cy="114438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15919-AADF-47E2-88D7-82AF2505D8FD}">
      <dsp:nvSpPr>
        <dsp:cNvPr id="0" name=""/>
        <dsp:cNvSpPr/>
      </dsp:nvSpPr>
      <dsp:spPr>
        <a:xfrm>
          <a:off x="1004"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ECS processes an input stream of hundreds of gigabytes of raw environment-related data per day. The computation of 250 standard “products” results in thousands of gigabytes of information that is archived at eight data centers in the United States. The system has important performance and availability and modifiability requirements. </a:t>
          </a:r>
          <a:endParaRPr lang="en-IN" sz="1700" kern="1200"/>
        </a:p>
      </dsp:txBody>
      <dsp:txXfrm>
        <a:off x="1004" y="1087610"/>
        <a:ext cx="3917900" cy="2350740"/>
      </dsp:txXfrm>
    </dsp:sp>
    <dsp:sp modelId="{E34F6B3A-6400-44CB-BB0A-3089A463734A}">
      <dsp:nvSpPr>
        <dsp:cNvPr id="0" name=""/>
        <dsp:cNvSpPr/>
      </dsp:nvSpPr>
      <dsp:spPr>
        <a:xfrm>
          <a:off x="4310695"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ECS project manager had a limited annual budget to maintain and enhance his current system. The manager used the CBAM to make a rational decision based on the economic criterion of return on investment.</a:t>
          </a:r>
          <a:endParaRPr lang="en-US" sz="1700" kern="1200" dirty="0"/>
        </a:p>
      </dsp:txBody>
      <dsp:txXfrm>
        <a:off x="4310695" y="1087610"/>
        <a:ext cx="3917900" cy="235074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E8B4B-8D24-4E14-8A60-8E3FC176830B}">
      <dsp:nvSpPr>
        <dsp:cNvPr id="0" name=""/>
        <dsp:cNvSpPr/>
      </dsp:nvSpPr>
      <dsp:spPr>
        <a:xfrm rot="5400000">
          <a:off x="-73353" y="226658"/>
          <a:ext cx="489024" cy="3423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1</a:t>
          </a:r>
        </a:p>
      </dsp:txBody>
      <dsp:txXfrm rot="-5400000">
        <a:off x="1" y="324462"/>
        <a:ext cx="342316" cy="146708"/>
      </dsp:txXfrm>
    </dsp:sp>
    <dsp:sp modelId="{6A12AB14-6AB9-430D-92E9-48D428290CDA}">
      <dsp:nvSpPr>
        <dsp:cNvPr id="0" name=""/>
        <dsp:cNvSpPr/>
      </dsp:nvSpPr>
      <dsp:spPr>
        <a:xfrm rot="5400000">
          <a:off x="4434167" y="-4088519"/>
          <a:ext cx="617982" cy="88016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Reduce data distribution failures that result in hung distribution requests requiring manual intervention.</a:t>
          </a:r>
        </a:p>
      </dsp:txBody>
      <dsp:txXfrm rot="-5400000">
        <a:off x="342317" y="33498"/>
        <a:ext cx="8771516" cy="557648"/>
      </dsp:txXfrm>
    </dsp:sp>
    <dsp:sp modelId="{36BCE02C-1160-487F-ABC7-67D9E0B95AFB}">
      <dsp:nvSpPr>
        <dsp:cNvPr id="0" name=""/>
        <dsp:cNvSpPr/>
      </dsp:nvSpPr>
      <dsp:spPr>
        <a:xfrm rot="5400000">
          <a:off x="-73353" y="657803"/>
          <a:ext cx="489024" cy="3423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2</a:t>
          </a:r>
        </a:p>
      </dsp:txBody>
      <dsp:txXfrm rot="-5400000">
        <a:off x="1" y="755607"/>
        <a:ext cx="342316" cy="146708"/>
      </dsp:txXfrm>
    </dsp:sp>
    <dsp:sp modelId="{F513825E-F825-4F8C-AF48-A582CEE8D974}">
      <dsp:nvSpPr>
        <dsp:cNvPr id="0" name=""/>
        <dsp:cNvSpPr/>
      </dsp:nvSpPr>
      <dsp:spPr>
        <a:xfrm rot="5400000">
          <a:off x="4584225" y="-3657458"/>
          <a:ext cx="317865" cy="88016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Reduce data distribution failures that result in lost distribution requests.</a:t>
          </a:r>
        </a:p>
      </dsp:txBody>
      <dsp:txXfrm rot="-5400000">
        <a:off x="342317" y="599967"/>
        <a:ext cx="8786166" cy="286831"/>
      </dsp:txXfrm>
    </dsp:sp>
    <dsp:sp modelId="{F618F296-AA96-4EC5-B4CB-615B8695EC58}">
      <dsp:nvSpPr>
        <dsp:cNvPr id="0" name=""/>
        <dsp:cNvSpPr/>
      </dsp:nvSpPr>
      <dsp:spPr>
        <a:xfrm rot="5400000">
          <a:off x="-73353" y="1088948"/>
          <a:ext cx="489024" cy="3423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a:t>
          </a:r>
        </a:p>
      </dsp:txBody>
      <dsp:txXfrm rot="-5400000">
        <a:off x="1" y="1186752"/>
        <a:ext cx="342316" cy="146708"/>
      </dsp:txXfrm>
    </dsp:sp>
    <dsp:sp modelId="{C1F27089-D6C8-4B9D-9037-824E3388230B}">
      <dsp:nvSpPr>
        <dsp:cNvPr id="0" name=""/>
        <dsp:cNvSpPr/>
      </dsp:nvSpPr>
      <dsp:spPr>
        <a:xfrm rot="5400000">
          <a:off x="4584225" y="-3226314"/>
          <a:ext cx="317865" cy="88016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Reduce the number of orders that fail on the order submission process.</a:t>
          </a:r>
        </a:p>
      </dsp:txBody>
      <dsp:txXfrm rot="-5400000">
        <a:off x="342317" y="1031111"/>
        <a:ext cx="8786166" cy="286831"/>
      </dsp:txXfrm>
    </dsp:sp>
    <dsp:sp modelId="{E7995640-92F8-492E-9A87-71F6D719BD06}">
      <dsp:nvSpPr>
        <dsp:cNvPr id="0" name=""/>
        <dsp:cNvSpPr/>
      </dsp:nvSpPr>
      <dsp:spPr>
        <a:xfrm rot="5400000">
          <a:off x="-73353" y="1520092"/>
          <a:ext cx="489024" cy="3423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a:t>
          </a:r>
        </a:p>
      </dsp:txBody>
      <dsp:txXfrm rot="-5400000">
        <a:off x="1" y="1617896"/>
        <a:ext cx="342316" cy="146708"/>
      </dsp:txXfrm>
    </dsp:sp>
    <dsp:sp modelId="{945C5C5B-ECBB-4132-9A4E-895D12D88AC3}">
      <dsp:nvSpPr>
        <dsp:cNvPr id="0" name=""/>
        <dsp:cNvSpPr/>
      </dsp:nvSpPr>
      <dsp:spPr>
        <a:xfrm rot="5400000">
          <a:off x="4584225" y="-2795169"/>
          <a:ext cx="317865" cy="88016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Reduce order failures that result in hung orders that require manual intervention.</a:t>
          </a:r>
        </a:p>
      </dsp:txBody>
      <dsp:txXfrm rot="-5400000">
        <a:off x="342317" y="1462256"/>
        <a:ext cx="8786166" cy="286831"/>
      </dsp:txXfrm>
    </dsp:sp>
    <dsp:sp modelId="{DC68995C-8513-45FF-B193-B6DEB13B4BFE}">
      <dsp:nvSpPr>
        <dsp:cNvPr id="0" name=""/>
        <dsp:cNvSpPr/>
      </dsp:nvSpPr>
      <dsp:spPr>
        <a:xfrm rot="5400000">
          <a:off x="-73353" y="1951237"/>
          <a:ext cx="489024" cy="3423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5</a:t>
          </a:r>
        </a:p>
      </dsp:txBody>
      <dsp:txXfrm rot="-5400000">
        <a:off x="1" y="2049041"/>
        <a:ext cx="342316" cy="146708"/>
      </dsp:txXfrm>
    </dsp:sp>
    <dsp:sp modelId="{38C660DD-EB3A-46D3-93F9-481886CB2015}">
      <dsp:nvSpPr>
        <dsp:cNvPr id="0" name=""/>
        <dsp:cNvSpPr/>
      </dsp:nvSpPr>
      <dsp:spPr>
        <a:xfrm rot="5400000">
          <a:off x="4584225" y="-2364024"/>
          <a:ext cx="317865" cy="88016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Reduce order failures that result in lost orders.</a:t>
          </a:r>
        </a:p>
      </dsp:txBody>
      <dsp:txXfrm rot="-5400000">
        <a:off x="342317" y="1893401"/>
        <a:ext cx="8786166" cy="286831"/>
      </dsp:txXfrm>
    </dsp:sp>
    <dsp:sp modelId="{E2BAABD8-7E01-44D9-8818-F87EEEC40C0F}">
      <dsp:nvSpPr>
        <dsp:cNvPr id="0" name=""/>
        <dsp:cNvSpPr/>
      </dsp:nvSpPr>
      <dsp:spPr>
        <a:xfrm rot="5400000">
          <a:off x="-73353" y="2382382"/>
          <a:ext cx="489024" cy="3423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6</a:t>
          </a:r>
        </a:p>
      </dsp:txBody>
      <dsp:txXfrm rot="-5400000">
        <a:off x="1" y="2480186"/>
        <a:ext cx="342316" cy="146708"/>
      </dsp:txXfrm>
    </dsp:sp>
    <dsp:sp modelId="{77276ADF-CBB8-4D21-A5FC-0853909B5178}">
      <dsp:nvSpPr>
        <dsp:cNvPr id="0" name=""/>
        <dsp:cNvSpPr/>
      </dsp:nvSpPr>
      <dsp:spPr>
        <a:xfrm rot="5400000">
          <a:off x="4584225" y="-1932880"/>
          <a:ext cx="317865" cy="88016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There is no good method of tracking </a:t>
          </a:r>
          <a:r>
            <a:rPr lang="en-US" sz="1400" kern="1200" dirty="0" err="1"/>
            <a:t>ECSGuest</a:t>
          </a:r>
          <a:r>
            <a:rPr lang="en-US" sz="1400" kern="1200" dirty="0"/>
            <a:t> failed/canceled orders without much manual intervention (e.g., spreadsheets).</a:t>
          </a:r>
        </a:p>
      </dsp:txBody>
      <dsp:txXfrm rot="-5400000">
        <a:off x="342317" y="2324545"/>
        <a:ext cx="8786166" cy="286831"/>
      </dsp:txXfrm>
    </dsp:sp>
    <dsp:sp modelId="{74B82132-788B-4704-8607-B8E525D7DD29}">
      <dsp:nvSpPr>
        <dsp:cNvPr id="0" name=""/>
        <dsp:cNvSpPr/>
      </dsp:nvSpPr>
      <dsp:spPr>
        <a:xfrm rot="5400000">
          <a:off x="-73353" y="2813526"/>
          <a:ext cx="489024" cy="3423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7</a:t>
          </a:r>
        </a:p>
      </dsp:txBody>
      <dsp:txXfrm rot="-5400000">
        <a:off x="1" y="2911330"/>
        <a:ext cx="342316" cy="146708"/>
      </dsp:txXfrm>
    </dsp:sp>
    <dsp:sp modelId="{E9CADB5B-0A37-4024-A1BC-8090F5F00E65}">
      <dsp:nvSpPr>
        <dsp:cNvPr id="0" name=""/>
        <dsp:cNvSpPr/>
      </dsp:nvSpPr>
      <dsp:spPr>
        <a:xfrm rot="5400000">
          <a:off x="4584225" y="-1501735"/>
          <a:ext cx="317865" cy="88016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Users need more information on why their orders for data failed.</a:t>
          </a:r>
        </a:p>
      </dsp:txBody>
      <dsp:txXfrm rot="-5400000">
        <a:off x="342317" y="2755690"/>
        <a:ext cx="8786166" cy="286831"/>
      </dsp:txXfrm>
    </dsp:sp>
    <dsp:sp modelId="{F0FFA9E4-6887-456E-AE52-7F6F3B3B4319}">
      <dsp:nvSpPr>
        <dsp:cNvPr id="0" name=""/>
        <dsp:cNvSpPr/>
      </dsp:nvSpPr>
      <dsp:spPr>
        <a:xfrm rot="5400000">
          <a:off x="-73353" y="3244671"/>
          <a:ext cx="489024" cy="3423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8</a:t>
          </a:r>
        </a:p>
      </dsp:txBody>
      <dsp:txXfrm rot="-5400000">
        <a:off x="1" y="3342475"/>
        <a:ext cx="342316" cy="146708"/>
      </dsp:txXfrm>
    </dsp:sp>
    <dsp:sp modelId="{3BED803A-BA02-44F1-827D-7D6F6B0AEF7D}">
      <dsp:nvSpPr>
        <dsp:cNvPr id="0" name=""/>
        <dsp:cNvSpPr/>
      </dsp:nvSpPr>
      <dsp:spPr>
        <a:xfrm rot="5400000">
          <a:off x="4584225" y="-1070590"/>
          <a:ext cx="317865" cy="88016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Because of limitations, there is a need to artificially limit the size and number of orders.</a:t>
          </a:r>
        </a:p>
      </dsp:txBody>
      <dsp:txXfrm rot="-5400000">
        <a:off x="342317" y="3186835"/>
        <a:ext cx="8786166" cy="286831"/>
      </dsp:txXfrm>
    </dsp:sp>
    <dsp:sp modelId="{68A869F8-1117-4A6C-9377-4BD2F9E7E831}">
      <dsp:nvSpPr>
        <dsp:cNvPr id="0" name=""/>
        <dsp:cNvSpPr/>
      </dsp:nvSpPr>
      <dsp:spPr>
        <a:xfrm rot="5400000">
          <a:off x="-73353" y="3675816"/>
          <a:ext cx="489024" cy="3423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9</a:t>
          </a:r>
        </a:p>
      </dsp:txBody>
      <dsp:txXfrm rot="-5400000">
        <a:off x="1" y="3773620"/>
        <a:ext cx="342316" cy="146708"/>
      </dsp:txXfrm>
    </dsp:sp>
    <dsp:sp modelId="{643B09C9-1987-44FC-B931-A0100F4F97FA}">
      <dsp:nvSpPr>
        <dsp:cNvPr id="0" name=""/>
        <dsp:cNvSpPr/>
      </dsp:nvSpPr>
      <dsp:spPr>
        <a:xfrm rot="5400000">
          <a:off x="4584225" y="-639445"/>
          <a:ext cx="317865" cy="88016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Small orders result in too many notifications to users.</a:t>
          </a:r>
        </a:p>
      </dsp:txBody>
      <dsp:txXfrm rot="-5400000">
        <a:off x="342317" y="3617980"/>
        <a:ext cx="8786166" cy="286831"/>
      </dsp:txXfrm>
    </dsp:sp>
    <dsp:sp modelId="{7CB753A5-A9B7-4DA8-ACD6-7072798C91D3}">
      <dsp:nvSpPr>
        <dsp:cNvPr id="0" name=""/>
        <dsp:cNvSpPr/>
      </dsp:nvSpPr>
      <dsp:spPr>
        <a:xfrm rot="5400000">
          <a:off x="-73353" y="4106961"/>
          <a:ext cx="489024" cy="3423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10</a:t>
          </a:r>
        </a:p>
      </dsp:txBody>
      <dsp:txXfrm rot="-5400000">
        <a:off x="1" y="4204765"/>
        <a:ext cx="342316" cy="146708"/>
      </dsp:txXfrm>
    </dsp:sp>
    <dsp:sp modelId="{F40C6A94-D825-4167-BAD6-C142304BFE30}">
      <dsp:nvSpPr>
        <dsp:cNvPr id="0" name=""/>
        <dsp:cNvSpPr/>
      </dsp:nvSpPr>
      <dsp:spPr>
        <a:xfrm rot="5400000">
          <a:off x="4584225" y="-208301"/>
          <a:ext cx="317865" cy="88016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The system should process a 50-GB user request in one day, and a 1-TB user request in one week.</a:t>
          </a:r>
        </a:p>
      </dsp:txBody>
      <dsp:txXfrm rot="-5400000">
        <a:off x="342317" y="4049124"/>
        <a:ext cx="8786166" cy="28683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2FEEE-AD10-4FAA-80BB-BEC713EAB30B}">
      <dsp:nvSpPr>
        <dsp:cNvPr id="0" name=""/>
        <dsp:cNvSpPr/>
      </dsp:nvSpPr>
      <dsp:spPr>
        <a:xfrm>
          <a:off x="1004"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The scenarios were refined, paying particular attention to precisely specifying their stimulus-response measures. </a:t>
          </a:r>
          <a:endParaRPr lang="en-IN" sz="2500" kern="1200"/>
        </a:p>
      </dsp:txBody>
      <dsp:txXfrm>
        <a:off x="1004" y="1087610"/>
        <a:ext cx="3917900" cy="2350740"/>
      </dsp:txXfrm>
    </dsp:sp>
    <dsp:sp modelId="{D4173FCD-765B-47D7-B264-ADF400FD2372}">
      <dsp:nvSpPr>
        <dsp:cNvPr id="0" name=""/>
        <dsp:cNvSpPr/>
      </dsp:nvSpPr>
      <dsp:spPr>
        <a:xfrm>
          <a:off x="4310695"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The worst-case, current-case, desired-case, and best-case response goals for each scenario were elicited and recorded in a table.</a:t>
          </a:r>
          <a:endParaRPr lang="en-US" sz="2500" kern="1200" dirty="0"/>
        </a:p>
      </dsp:txBody>
      <dsp:txXfrm>
        <a:off x="4310695" y="1087610"/>
        <a:ext cx="3917900" cy="23507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2F69D-83F6-4D08-9D9F-7984344D2EAB}">
      <dsp:nvSpPr>
        <dsp:cNvPr id="0" name=""/>
        <dsp:cNvSpPr/>
      </dsp:nvSpPr>
      <dsp:spPr>
        <a:xfrm>
          <a:off x="0" y="55157"/>
          <a:ext cx="8229600" cy="10628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voting on the refined representation of the scenarios, the close-knit team deviated slightly from the method. </a:t>
          </a:r>
          <a:endParaRPr lang="en-IN" sz="1900" kern="1200"/>
        </a:p>
      </dsp:txBody>
      <dsp:txXfrm>
        <a:off x="51885" y="107042"/>
        <a:ext cx="8125830" cy="959101"/>
      </dsp:txXfrm>
    </dsp:sp>
    <dsp:sp modelId="{BF62E04F-6A69-42CF-AC8F-6AEB727CBFBA}">
      <dsp:nvSpPr>
        <dsp:cNvPr id="0" name=""/>
        <dsp:cNvSpPr/>
      </dsp:nvSpPr>
      <dsp:spPr>
        <a:xfrm>
          <a:off x="0" y="1172749"/>
          <a:ext cx="8229600" cy="10628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Rather than vote individually, they chose to discuss each scenario and arrived at a determination of its weight via consensus. </a:t>
          </a:r>
          <a:endParaRPr lang="en-US" sz="1900" kern="1200" dirty="0"/>
        </a:p>
      </dsp:txBody>
      <dsp:txXfrm>
        <a:off x="51885" y="1224634"/>
        <a:ext cx="8125830" cy="959101"/>
      </dsp:txXfrm>
    </dsp:sp>
    <dsp:sp modelId="{CE293001-1F6D-477B-A16E-8FAA33ABC64B}">
      <dsp:nvSpPr>
        <dsp:cNvPr id="0" name=""/>
        <dsp:cNvSpPr/>
      </dsp:nvSpPr>
      <dsp:spPr>
        <a:xfrm>
          <a:off x="0" y="2290341"/>
          <a:ext cx="8229600" cy="10628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votes allocated to the entire set of scenarios were constrained to 100. </a:t>
          </a:r>
          <a:endParaRPr lang="en-US" sz="1900" kern="1200" dirty="0"/>
        </a:p>
      </dsp:txBody>
      <dsp:txXfrm>
        <a:off x="51885" y="2342226"/>
        <a:ext cx="8125830" cy="959101"/>
      </dsp:txXfrm>
    </dsp:sp>
    <dsp:sp modelId="{4D8E6330-91B6-4501-8CAE-3BF276EC5240}">
      <dsp:nvSpPr>
        <dsp:cNvPr id="0" name=""/>
        <dsp:cNvSpPr/>
      </dsp:nvSpPr>
      <dsp:spPr>
        <a:xfrm>
          <a:off x="0" y="3407932"/>
          <a:ext cx="8229600" cy="10628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Although the stakeholders were not required to make the votes multiples of 5, they felt that this was a reasonable resolution and that more precision was neither needed nor justified.</a:t>
          </a:r>
        </a:p>
      </dsp:txBody>
      <dsp:txXfrm>
        <a:off x="51885" y="3459817"/>
        <a:ext cx="8125830" cy="95910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D4B4E-85D5-48C6-9A4D-51DEBD4D83B2}">
      <dsp:nvSpPr>
        <dsp:cNvPr id="0" name=""/>
        <dsp:cNvSpPr/>
      </dsp:nvSpPr>
      <dsp:spPr>
        <a:xfrm>
          <a:off x="1004"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In this step the utility for each scenario was determined by the stakeholders, again by consensus. </a:t>
          </a:r>
          <a:endParaRPr lang="en-IN" sz="3000" kern="1200"/>
        </a:p>
      </dsp:txBody>
      <dsp:txXfrm>
        <a:off x="1004" y="1087610"/>
        <a:ext cx="3917900" cy="2350740"/>
      </dsp:txXfrm>
    </dsp:sp>
    <dsp:sp modelId="{B01D6E63-B2BD-4BBF-85BE-557D32C87B15}">
      <dsp:nvSpPr>
        <dsp:cNvPr id="0" name=""/>
        <dsp:cNvSpPr/>
      </dsp:nvSpPr>
      <dsp:spPr>
        <a:xfrm>
          <a:off x="4310695"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A utility score of 0 represented no utility; a score of 100 represented the most utility possible.</a:t>
          </a:r>
          <a:endParaRPr lang="en-US" sz="3000" kern="1200" dirty="0"/>
        </a:p>
      </dsp:txBody>
      <dsp:txXfrm>
        <a:off x="4310695" y="1087610"/>
        <a:ext cx="3917900" cy="235074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97C7A-B654-43B8-8581-E998F98F1240}">
      <dsp:nvSpPr>
        <dsp:cNvPr id="0" name=""/>
        <dsp:cNvSpPr/>
      </dsp:nvSpPr>
      <dsp:spPr>
        <a:xfrm>
          <a:off x="1004"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Based on the requirements implied by the preceding scenarios, a set of 10 architectural strategies was developed by the ECS architects. </a:t>
          </a:r>
          <a:endParaRPr lang="en-IN" sz="2200" kern="1200"/>
        </a:p>
      </dsp:txBody>
      <dsp:txXfrm>
        <a:off x="1004" y="1087610"/>
        <a:ext cx="3917900" cy="2350740"/>
      </dsp:txXfrm>
    </dsp:sp>
    <dsp:sp modelId="{FD4979B6-1CB4-4051-8D8F-BE0567AA26B4}">
      <dsp:nvSpPr>
        <dsp:cNvPr id="0" name=""/>
        <dsp:cNvSpPr/>
      </dsp:nvSpPr>
      <dsp:spPr>
        <a:xfrm>
          <a:off x="4310695"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For each architectural strategy/scenario pair, the response levels expected to be achieved with respect to that scenario are shown (along with the current response, for comparison purposes).</a:t>
          </a:r>
          <a:endParaRPr lang="en-US" sz="2200" kern="1200" dirty="0"/>
        </a:p>
      </dsp:txBody>
      <dsp:txXfrm>
        <a:off x="4310695" y="1087610"/>
        <a:ext cx="3917900" cy="23507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288B2-AF68-467F-B5E8-65DFED3DA028}">
      <dsp:nvSpPr>
        <dsp:cNvPr id="0" name=""/>
        <dsp:cNvSpPr/>
      </dsp:nvSpPr>
      <dsp:spPr>
        <a:xfrm>
          <a:off x="0" y="438669"/>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Example: </a:t>
          </a:r>
          <a:endParaRPr lang="en-IN" sz="1800" kern="1200"/>
        </a:p>
      </dsp:txBody>
      <dsp:txXfrm>
        <a:off x="34906" y="473575"/>
        <a:ext cx="8159788" cy="645240"/>
      </dsp:txXfrm>
    </dsp:sp>
    <dsp:sp modelId="{7C2031FC-1983-42C5-A592-9116D4A773E6}">
      <dsp:nvSpPr>
        <dsp:cNvPr id="0" name=""/>
        <dsp:cNvSpPr/>
      </dsp:nvSpPr>
      <dsp:spPr>
        <a:xfrm>
          <a:off x="0" y="1153722"/>
          <a:ext cx="8229600"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Using redundant hardware to achieve a desired level of availability has a cost</a:t>
          </a:r>
          <a:endParaRPr lang="en-US" sz="1400" kern="1200" dirty="0"/>
        </a:p>
        <a:p>
          <a:pPr marL="114300" lvl="1" indent="-114300" algn="l" defTabSz="622300">
            <a:lnSpc>
              <a:spcPct val="90000"/>
            </a:lnSpc>
            <a:spcBef>
              <a:spcPct val="0"/>
            </a:spcBef>
            <a:spcAft>
              <a:spcPct val="20000"/>
            </a:spcAft>
            <a:buChar char="•"/>
          </a:pPr>
          <a:r>
            <a:rPr lang="en-US" sz="1400" kern="1200"/>
            <a:t>Checkpointing to a disk file has a different cost. </a:t>
          </a:r>
          <a:endParaRPr lang="en-US" sz="1400" kern="1200" dirty="0"/>
        </a:p>
        <a:p>
          <a:pPr marL="114300" lvl="1" indent="-114300" algn="l" defTabSz="622300">
            <a:lnSpc>
              <a:spcPct val="90000"/>
            </a:lnSpc>
            <a:spcBef>
              <a:spcPct val="0"/>
            </a:spcBef>
            <a:spcAft>
              <a:spcPct val="20000"/>
            </a:spcAft>
            <a:buChar char="•"/>
          </a:pPr>
          <a:r>
            <a:rPr lang="en-US" sz="1400" kern="1200"/>
            <a:t>Both of these architectural decisions will result in measurable levels of availability that will have some value to the organization developing the system. </a:t>
          </a:r>
          <a:endParaRPr lang="en-US" sz="1400" kern="1200" dirty="0"/>
        </a:p>
      </dsp:txBody>
      <dsp:txXfrm>
        <a:off x="0" y="1153722"/>
        <a:ext cx="8229600" cy="931500"/>
      </dsp:txXfrm>
    </dsp:sp>
    <dsp:sp modelId="{5C124D22-E547-4CD5-BD03-7C5B19EBCC2A}">
      <dsp:nvSpPr>
        <dsp:cNvPr id="0" name=""/>
        <dsp:cNvSpPr/>
      </dsp:nvSpPr>
      <dsp:spPr>
        <a:xfrm>
          <a:off x="0" y="2085222"/>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Knowing the costs and benefits associated with particular decisions enables reasoned selection from among competing alternatives. </a:t>
          </a:r>
          <a:endParaRPr lang="en-US" sz="1800" kern="1200" dirty="0"/>
        </a:p>
      </dsp:txBody>
      <dsp:txXfrm>
        <a:off x="34906" y="2120128"/>
        <a:ext cx="8159788" cy="645240"/>
      </dsp:txXfrm>
    </dsp:sp>
    <dsp:sp modelId="{8AAB6DC3-BF95-4551-99ED-F2C6267E1F68}">
      <dsp:nvSpPr>
        <dsp:cNvPr id="0" name=""/>
        <dsp:cNvSpPr/>
      </dsp:nvSpPr>
      <dsp:spPr>
        <a:xfrm>
          <a:off x="0" y="2852114"/>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Economic analysis does not make decisions for the stakeholders. It simply aids in the elicitation and documentation of </a:t>
          </a:r>
          <a:r>
            <a:rPr lang="en-US" sz="1800" i="1" kern="1200"/>
            <a:t>value for cost </a:t>
          </a:r>
          <a:r>
            <a:rPr lang="en-US" sz="1800" kern="1200"/>
            <a:t>(VFC).</a:t>
          </a:r>
          <a:endParaRPr lang="en-US" sz="1800" kern="1200" dirty="0"/>
        </a:p>
      </dsp:txBody>
      <dsp:txXfrm>
        <a:off x="34906" y="2887020"/>
        <a:ext cx="8159788" cy="645240"/>
      </dsp:txXfrm>
    </dsp:sp>
    <dsp:sp modelId="{0E811C04-0120-4653-A934-6813DEAA23CA}">
      <dsp:nvSpPr>
        <dsp:cNvPr id="0" name=""/>
        <dsp:cNvSpPr/>
      </dsp:nvSpPr>
      <dsp:spPr>
        <a:xfrm>
          <a:off x="0" y="3567167"/>
          <a:ext cx="8229600"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VFC: a function of </a:t>
          </a:r>
          <a:r>
            <a:rPr lang="x-none" sz="1400" kern="1200"/>
            <a:t> </a:t>
          </a:r>
          <a:r>
            <a:rPr lang="en-US" sz="1400" kern="1200"/>
            <a:t>the costs, benefits, and uncertainty of a “portfolio” of architectural investments.</a:t>
          </a:r>
          <a:r>
            <a:rPr lang="x-none" sz="1400" kern="1200"/>
            <a:t>  </a:t>
          </a:r>
          <a:endParaRPr lang="en-US" sz="1400" kern="1200" dirty="0"/>
        </a:p>
        <a:p>
          <a:pPr marL="114300" lvl="1" indent="-114300" algn="l" defTabSz="622300">
            <a:lnSpc>
              <a:spcPct val="90000"/>
            </a:lnSpc>
            <a:spcBef>
              <a:spcPct val="0"/>
            </a:spcBef>
            <a:spcAft>
              <a:spcPct val="20000"/>
            </a:spcAft>
            <a:buChar char="•"/>
          </a:pPr>
          <a:r>
            <a:rPr lang="en-US" sz="1400" kern="1200"/>
            <a:t>It gives the stakeholders a framework within which they can apply a rational decision-making process that suits their needs and their risk aversion.</a:t>
          </a:r>
          <a:endParaRPr lang="en-US" sz="1400" kern="1200" dirty="0"/>
        </a:p>
      </dsp:txBody>
      <dsp:txXfrm>
        <a:off x="0" y="3567167"/>
        <a:ext cx="8229600" cy="689310"/>
      </dsp:txXfrm>
    </dsp:sp>
    <dsp:sp modelId="{B8C6D529-13D9-476D-973B-9C35A1BE2EFA}">
      <dsp:nvSpPr>
        <dsp:cNvPr id="0" name=""/>
        <dsp:cNvSpPr/>
      </dsp:nvSpPr>
      <dsp:spPr>
        <a:xfrm>
          <a:off x="0" y="4256477"/>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Economic analysis isn’t something to apply to every architectural decision, but rather to the most basic ones that put an overarching architectural strategy in place. </a:t>
          </a:r>
          <a:endParaRPr lang="en-US" sz="1800" kern="1200" dirty="0"/>
        </a:p>
      </dsp:txBody>
      <dsp:txXfrm>
        <a:off x="34906" y="4291383"/>
        <a:ext cx="8159788" cy="64524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B3BF9-98FE-489E-8926-E62901367F35}">
      <dsp:nvSpPr>
        <dsp:cNvPr id="0" name=""/>
        <dsp:cNvSpPr/>
      </dsp:nvSpPr>
      <dsp:spPr>
        <a:xfrm>
          <a:off x="1004"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Once the expected response level of every architectural strategy has been characterized with respect to a set of scenarios, their utility can be calculated by consulting the utility scores for each scenario’s current and desired responses for all of the affected attributes. </a:t>
          </a:r>
          <a:endParaRPr lang="en-IN" sz="1900" kern="1200"/>
        </a:p>
      </dsp:txBody>
      <dsp:txXfrm>
        <a:off x="1004" y="1087610"/>
        <a:ext cx="3917900" cy="2350740"/>
      </dsp:txXfrm>
    </dsp:sp>
    <dsp:sp modelId="{97664AEE-560E-4DA9-8C79-FEE2D825F186}">
      <dsp:nvSpPr>
        <dsp:cNvPr id="0" name=""/>
        <dsp:cNvSpPr/>
      </dsp:nvSpPr>
      <dsp:spPr>
        <a:xfrm>
          <a:off x="4310695"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Using these scores, we may calculate, via interpolation, the utility of the expected quality attribute response levels for the architectural strategy/scenario pair.</a:t>
          </a:r>
          <a:endParaRPr lang="en-US" sz="1900" kern="1200" dirty="0"/>
        </a:p>
      </dsp:txBody>
      <dsp:txXfrm>
        <a:off x="4310695" y="1087610"/>
        <a:ext cx="3917900" cy="235074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890E5-B36E-4C8F-A9DA-24378788518A}">
      <dsp:nvSpPr>
        <dsp:cNvPr id="0" name=""/>
        <dsp:cNvSpPr/>
      </dsp:nvSpPr>
      <dsp:spPr>
        <a:xfrm>
          <a:off x="0" y="15838"/>
          <a:ext cx="8229600" cy="1342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Total benefit of each architectural strategy can now be calculated:</a:t>
          </a:r>
          <a:endParaRPr lang="en-IN" sz="2400" kern="1200"/>
        </a:p>
      </dsp:txBody>
      <dsp:txXfrm>
        <a:off x="65539" y="81377"/>
        <a:ext cx="8098522" cy="1211496"/>
      </dsp:txXfrm>
    </dsp:sp>
    <dsp:sp modelId="{71215003-3351-46B5-BC71-99AAFAF1E67B}">
      <dsp:nvSpPr>
        <dsp:cNvPr id="0" name=""/>
        <dsp:cNvSpPr/>
      </dsp:nvSpPr>
      <dsp:spPr>
        <a:xfrm>
          <a:off x="0" y="1358413"/>
          <a:ext cx="82296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i="1" kern="1200" dirty="0"/>
            <a:t>B</a:t>
          </a:r>
          <a:r>
            <a:rPr lang="en-US" sz="1900" i="1" kern="1200" baseline="-25000" dirty="0"/>
            <a:t>i</a:t>
          </a:r>
          <a:r>
            <a:rPr lang="en-US" sz="1900" kern="1200" dirty="0"/>
            <a:t> = ∑</a:t>
          </a:r>
          <a:r>
            <a:rPr lang="en-US" sz="1900" i="1" kern="1200" baseline="-25000" dirty="0"/>
            <a:t>j</a:t>
          </a:r>
          <a:r>
            <a:rPr lang="en-US" sz="1900" kern="1200" dirty="0"/>
            <a:t> (</a:t>
          </a:r>
          <a:r>
            <a:rPr lang="en-US" sz="1900" i="1" kern="1200" dirty="0" err="1"/>
            <a:t>b</a:t>
          </a:r>
          <a:r>
            <a:rPr lang="en-US" sz="1900" i="1" kern="1200" baseline="-25000" dirty="0" err="1"/>
            <a:t>i,j</a:t>
          </a:r>
          <a:r>
            <a:rPr lang="en-US" sz="1900" kern="1200" dirty="0"/>
            <a:t> × </a:t>
          </a:r>
          <a:r>
            <a:rPr lang="en-US" sz="1900" i="1" kern="1200" dirty="0" err="1"/>
            <a:t>W</a:t>
          </a:r>
          <a:r>
            <a:rPr lang="en-US" sz="1900" i="1" kern="1200" baseline="-25000" dirty="0" err="1"/>
            <a:t>j</a:t>
          </a:r>
          <a:r>
            <a:rPr lang="en-US" sz="1900" kern="1200" dirty="0"/>
            <a:t>)</a:t>
          </a:r>
        </a:p>
      </dsp:txBody>
      <dsp:txXfrm>
        <a:off x="0" y="1358413"/>
        <a:ext cx="8229600" cy="397440"/>
      </dsp:txXfrm>
    </dsp:sp>
    <dsp:sp modelId="{5E6A0F7D-A406-41A9-88B5-2A717001A3E1}">
      <dsp:nvSpPr>
        <dsp:cNvPr id="0" name=""/>
        <dsp:cNvSpPr/>
      </dsp:nvSpPr>
      <dsp:spPr>
        <a:xfrm>
          <a:off x="0" y="1755853"/>
          <a:ext cx="8229600" cy="1342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This equation calculates total benefit as the sum of the benefit that accrues to each scenario, normalized by the scenario’s relative weight. </a:t>
          </a:r>
        </a:p>
      </dsp:txBody>
      <dsp:txXfrm>
        <a:off x="65539" y="1821392"/>
        <a:ext cx="8098522" cy="1211496"/>
      </dsp:txXfrm>
    </dsp:sp>
    <dsp:sp modelId="{B9446E9E-4B22-44CC-A658-46DF836483AB}">
      <dsp:nvSpPr>
        <dsp:cNvPr id="0" name=""/>
        <dsp:cNvSpPr/>
      </dsp:nvSpPr>
      <dsp:spPr>
        <a:xfrm>
          <a:off x="0" y="3167548"/>
          <a:ext cx="8229600" cy="1342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Using this formula, the total benefit scores for each architectural strategy are now calculated.</a:t>
          </a:r>
        </a:p>
      </dsp:txBody>
      <dsp:txXfrm>
        <a:off x="65539" y="3233087"/>
        <a:ext cx="8098522" cy="121149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E56D2-78E9-4E66-8DEF-5A5DE918986F}">
      <dsp:nvSpPr>
        <dsp:cNvPr id="0" name=""/>
        <dsp:cNvSpPr/>
      </dsp:nvSpPr>
      <dsp:spPr>
        <a:xfrm>
          <a:off x="0" y="2318"/>
          <a:ext cx="8229600" cy="894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To complete the analysis, the team estimated cost for each architectural strategy. </a:t>
          </a:r>
          <a:endParaRPr lang="en-IN" sz="1800" kern="1200"/>
        </a:p>
      </dsp:txBody>
      <dsp:txXfrm>
        <a:off x="43644" y="45962"/>
        <a:ext cx="8142312" cy="806762"/>
      </dsp:txXfrm>
    </dsp:sp>
    <dsp:sp modelId="{96E24F16-A8E9-4B0E-86B3-1B7BD225CB8C}">
      <dsp:nvSpPr>
        <dsp:cNvPr id="0" name=""/>
        <dsp:cNvSpPr/>
      </dsp:nvSpPr>
      <dsp:spPr>
        <a:xfrm>
          <a:off x="0" y="909136"/>
          <a:ext cx="8229600" cy="894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estimates were based on experience with the system, and a return on investment for each architectural strategy was calculated. </a:t>
          </a:r>
          <a:endParaRPr lang="en-US" sz="1800" kern="1200" dirty="0"/>
        </a:p>
      </dsp:txBody>
      <dsp:txXfrm>
        <a:off x="43644" y="952780"/>
        <a:ext cx="8142312" cy="806762"/>
      </dsp:txXfrm>
    </dsp:sp>
    <dsp:sp modelId="{766DFB8C-249A-4AFA-A6EE-A24C0E4B6A15}">
      <dsp:nvSpPr>
        <dsp:cNvPr id="0" name=""/>
        <dsp:cNvSpPr/>
      </dsp:nvSpPr>
      <dsp:spPr>
        <a:xfrm>
          <a:off x="0" y="1815955"/>
          <a:ext cx="8229600" cy="894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Using the VFC, we were able to rank each strategy. </a:t>
          </a:r>
          <a:endParaRPr lang="en-US" sz="1800" kern="1200" dirty="0"/>
        </a:p>
      </dsp:txBody>
      <dsp:txXfrm>
        <a:off x="43644" y="1859599"/>
        <a:ext cx="8142312" cy="806762"/>
      </dsp:txXfrm>
    </dsp:sp>
    <dsp:sp modelId="{F783E4B2-551E-4388-9CF8-A337890DD2B9}">
      <dsp:nvSpPr>
        <dsp:cNvPr id="0" name=""/>
        <dsp:cNvSpPr/>
      </dsp:nvSpPr>
      <dsp:spPr>
        <a:xfrm>
          <a:off x="0" y="2722774"/>
          <a:ext cx="8229600" cy="894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ranks roughly follow the ordering in which the strategies were proposed: strategy 1 has the highest rank; strategy 3 the second highest. Strategy 9 has the lowest rank; strategy 8, the second lowest. </a:t>
          </a:r>
        </a:p>
      </dsp:txBody>
      <dsp:txXfrm>
        <a:off x="43644" y="2766418"/>
        <a:ext cx="8142312" cy="806762"/>
      </dsp:txXfrm>
    </dsp:sp>
    <dsp:sp modelId="{10A80CC3-5C24-4DD8-AAA2-6B871CF5813D}">
      <dsp:nvSpPr>
        <dsp:cNvPr id="0" name=""/>
        <dsp:cNvSpPr/>
      </dsp:nvSpPr>
      <dsp:spPr>
        <a:xfrm>
          <a:off x="0" y="3629593"/>
          <a:ext cx="8229600" cy="894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This simply validates stakeholders’ intuition about which architectural strategies were going to be of the greatest benefit. For the ECS these were the ones proposed first. </a:t>
          </a:r>
        </a:p>
      </dsp:txBody>
      <dsp:txXfrm>
        <a:off x="43644" y="3673237"/>
        <a:ext cx="8142312" cy="80676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859A1-6AAB-4B8A-94E6-A080C1DD18D0}">
      <dsp:nvSpPr>
        <dsp:cNvPr id="0" name=""/>
        <dsp:cNvSpPr/>
      </dsp:nvSpPr>
      <dsp:spPr>
        <a:xfrm rot="10800000">
          <a:off x="1663106" y="1658"/>
          <a:ext cx="5878068" cy="73016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81"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a:t>The most obvious results of the CBAM are the ordering of architectural strategies based on their predicted VFC. </a:t>
          </a:r>
          <a:endParaRPr lang="en-IN" sz="1300" kern="1200"/>
        </a:p>
      </dsp:txBody>
      <dsp:txXfrm rot="10800000">
        <a:off x="1845646" y="1658"/>
        <a:ext cx="5695528" cy="730161"/>
      </dsp:txXfrm>
    </dsp:sp>
    <dsp:sp modelId="{833CF51E-2D0B-407A-AE20-A315CE00D3CE}">
      <dsp:nvSpPr>
        <dsp:cNvPr id="0" name=""/>
        <dsp:cNvSpPr/>
      </dsp:nvSpPr>
      <dsp:spPr>
        <a:xfrm>
          <a:off x="1298025" y="1658"/>
          <a:ext cx="730161" cy="73016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F83A1B-8B43-4C8D-9DB9-C60BAD2A6246}">
      <dsp:nvSpPr>
        <dsp:cNvPr id="0" name=""/>
        <dsp:cNvSpPr/>
      </dsp:nvSpPr>
      <dsp:spPr>
        <a:xfrm rot="10800000">
          <a:off x="1663106" y="949779"/>
          <a:ext cx="5878068" cy="73016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81"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a:t>However, there are social and cultural benefits as well. </a:t>
          </a:r>
          <a:endParaRPr lang="en-US" sz="1300" kern="1200" dirty="0"/>
        </a:p>
      </dsp:txBody>
      <dsp:txXfrm rot="10800000">
        <a:off x="1845646" y="949779"/>
        <a:ext cx="5695528" cy="730161"/>
      </dsp:txXfrm>
    </dsp:sp>
    <dsp:sp modelId="{D2CE5D4D-2F18-457C-BCF3-BA03766C5D05}">
      <dsp:nvSpPr>
        <dsp:cNvPr id="0" name=""/>
        <dsp:cNvSpPr/>
      </dsp:nvSpPr>
      <dsp:spPr>
        <a:xfrm>
          <a:off x="1298025" y="949779"/>
          <a:ext cx="730161" cy="73016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7A6935-8ED7-4E58-B4A2-0EF5B84DF325}">
      <dsp:nvSpPr>
        <dsp:cNvPr id="0" name=""/>
        <dsp:cNvSpPr/>
      </dsp:nvSpPr>
      <dsp:spPr>
        <a:xfrm rot="10800000">
          <a:off x="1663106" y="1897900"/>
          <a:ext cx="5878068" cy="73016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81"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a:t>The CBAM process provides structure to what is always largely unstructured discussions, where requirements and architectural strategies are freely mixed and where stimuli and response goals are not clearly articulated. </a:t>
          </a:r>
          <a:endParaRPr lang="en-US" sz="1300" kern="1200" dirty="0"/>
        </a:p>
      </dsp:txBody>
      <dsp:txXfrm rot="10800000">
        <a:off x="1845646" y="1897900"/>
        <a:ext cx="5695528" cy="730161"/>
      </dsp:txXfrm>
    </dsp:sp>
    <dsp:sp modelId="{B5835CE7-4330-4BC2-9573-896F0110E193}">
      <dsp:nvSpPr>
        <dsp:cNvPr id="0" name=""/>
        <dsp:cNvSpPr/>
      </dsp:nvSpPr>
      <dsp:spPr>
        <a:xfrm>
          <a:off x="1298025" y="1897900"/>
          <a:ext cx="730161" cy="73016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CB6919-20AD-4803-BB7E-FCCA1FE94FD2}">
      <dsp:nvSpPr>
        <dsp:cNvPr id="0" name=""/>
        <dsp:cNvSpPr/>
      </dsp:nvSpPr>
      <dsp:spPr>
        <a:xfrm rot="10800000">
          <a:off x="1663106" y="2846020"/>
          <a:ext cx="5878068" cy="73016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81"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 CBAM process forces the stakeholders to make their scenarios clear in advance, to assign utility levels of specific response goals, and to prioritize these scenarios based on the resulting determination of utility. </a:t>
          </a:r>
        </a:p>
      </dsp:txBody>
      <dsp:txXfrm rot="10800000">
        <a:off x="1845646" y="2846020"/>
        <a:ext cx="5695528" cy="730161"/>
      </dsp:txXfrm>
    </dsp:sp>
    <dsp:sp modelId="{CDB1A0C6-B8A7-4927-92DD-C369BEA83C4B}">
      <dsp:nvSpPr>
        <dsp:cNvPr id="0" name=""/>
        <dsp:cNvSpPr/>
      </dsp:nvSpPr>
      <dsp:spPr>
        <a:xfrm>
          <a:off x="1298025" y="2846020"/>
          <a:ext cx="730161" cy="73016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E98DFF-CFCC-4BD3-817F-D07C04070C00}">
      <dsp:nvSpPr>
        <dsp:cNvPr id="0" name=""/>
        <dsp:cNvSpPr/>
      </dsp:nvSpPr>
      <dsp:spPr>
        <a:xfrm rot="10800000">
          <a:off x="1663106" y="3794141"/>
          <a:ext cx="5878068" cy="73016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1981"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Finally, it produces clarification of both scenarios and requirements, which by itself is a significant benefit.</a:t>
          </a:r>
        </a:p>
      </dsp:txBody>
      <dsp:txXfrm rot="10800000">
        <a:off x="1845646" y="3794141"/>
        <a:ext cx="5695528" cy="730161"/>
      </dsp:txXfrm>
    </dsp:sp>
    <dsp:sp modelId="{B782BCDF-46B4-4EE9-B26F-10ED13B8C6CC}">
      <dsp:nvSpPr>
        <dsp:cNvPr id="0" name=""/>
        <dsp:cNvSpPr/>
      </dsp:nvSpPr>
      <dsp:spPr>
        <a:xfrm>
          <a:off x="1298025" y="3794141"/>
          <a:ext cx="730161" cy="73016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7D4E9-4F7A-4E68-8B3A-00798D718460}">
      <dsp:nvSpPr>
        <dsp:cNvPr id="0" name=""/>
        <dsp:cNvSpPr/>
      </dsp:nvSpPr>
      <dsp:spPr>
        <a:xfrm>
          <a:off x="0" y="16184"/>
          <a:ext cx="8839200" cy="9509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Architecture-based economic analysis is grounded on understanding the utility-response curve of various scenarios and casting them into a form that makes them comparable. </a:t>
          </a:r>
          <a:endParaRPr lang="en-IN" sz="1700" kern="1200" dirty="0"/>
        </a:p>
      </dsp:txBody>
      <dsp:txXfrm>
        <a:off x="0" y="16184"/>
        <a:ext cx="8839200" cy="950990"/>
      </dsp:txXfrm>
    </dsp:sp>
    <dsp:sp modelId="{A04665FB-33DE-4DA8-BBDC-E92B1AADD7FA}">
      <dsp:nvSpPr>
        <dsp:cNvPr id="0" name=""/>
        <dsp:cNvSpPr/>
      </dsp:nvSpPr>
      <dsp:spPr>
        <a:xfrm>
          <a:off x="0" y="1016135"/>
          <a:ext cx="8839200" cy="9509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Once they are in this common form—based on the common coin of utility—the VFC for each architecture improvement, with respect to each relevant scenario, can be calculated and compared.</a:t>
          </a:r>
          <a:endParaRPr lang="en-US" sz="1700" kern="1200" dirty="0"/>
        </a:p>
      </dsp:txBody>
      <dsp:txXfrm>
        <a:off x="0" y="1016135"/>
        <a:ext cx="8839200" cy="950990"/>
      </dsp:txXfrm>
    </dsp:sp>
    <dsp:sp modelId="{CC666149-F21E-48BE-9653-3BBC80491ACC}">
      <dsp:nvSpPr>
        <dsp:cNvPr id="0" name=""/>
        <dsp:cNvSpPr/>
      </dsp:nvSpPr>
      <dsp:spPr>
        <a:xfrm>
          <a:off x="0" y="2016085"/>
          <a:ext cx="8839200" cy="9509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Applying the theory in practice has a number of practical difficulties, which CBAM solves.</a:t>
          </a:r>
          <a:endParaRPr lang="en-US" sz="1700" kern="1200" dirty="0"/>
        </a:p>
      </dsp:txBody>
      <dsp:txXfrm>
        <a:off x="0" y="2016085"/>
        <a:ext cx="8839200" cy="950990"/>
      </dsp:txXfrm>
    </dsp:sp>
    <dsp:sp modelId="{C26760FA-DA04-4649-9F8F-D5D12745B0A7}">
      <dsp:nvSpPr>
        <dsp:cNvPr id="0" name=""/>
        <dsp:cNvSpPr/>
      </dsp:nvSpPr>
      <dsp:spPr>
        <a:xfrm>
          <a:off x="0" y="3016036"/>
          <a:ext cx="8839200" cy="9509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application of economic techniques is inherently better than the ad hoc decision-making approaches that projects employ today. </a:t>
          </a:r>
          <a:endParaRPr lang="en-US" sz="1700" kern="1200" dirty="0"/>
        </a:p>
      </dsp:txBody>
      <dsp:txXfrm>
        <a:off x="0" y="3016036"/>
        <a:ext cx="8839200" cy="950990"/>
      </dsp:txXfrm>
    </dsp:sp>
    <dsp:sp modelId="{57EBC386-19BE-4004-9B6B-14604C7ECBB7}">
      <dsp:nvSpPr>
        <dsp:cNvPr id="0" name=""/>
        <dsp:cNvSpPr/>
      </dsp:nvSpPr>
      <dsp:spPr>
        <a:xfrm>
          <a:off x="0" y="4015986"/>
          <a:ext cx="8839200" cy="9509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Giving people the appropriate tools to frame and structure their discussions and decision making is an enormous benefit to the disciplined development of a complex software system.</a:t>
          </a:r>
          <a:endParaRPr lang="en-US" sz="1700" kern="1200" dirty="0"/>
        </a:p>
      </dsp:txBody>
      <dsp:txXfrm>
        <a:off x="0" y="4015986"/>
        <a:ext cx="8839200" cy="950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B8DFE-9D03-49BF-A0A7-FDE7C607DDC8}">
      <dsp:nvSpPr>
        <dsp:cNvPr id="0" name=""/>
        <dsp:cNvSpPr/>
      </dsp:nvSpPr>
      <dsp:spPr>
        <a:xfrm>
          <a:off x="0" y="95780"/>
          <a:ext cx="82296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Begin with a collection of scenarios generated from requirements elicitation, architectural evaluation, or specifically for economic analysis. </a:t>
          </a:r>
          <a:endParaRPr lang="en-IN" sz="1600" kern="1200"/>
        </a:p>
      </dsp:txBody>
      <dsp:txXfrm>
        <a:off x="31070" y="126850"/>
        <a:ext cx="8167460" cy="574340"/>
      </dsp:txXfrm>
    </dsp:sp>
    <dsp:sp modelId="{31D1D232-4BAE-454A-8D3C-6878E9081917}">
      <dsp:nvSpPr>
        <dsp:cNvPr id="0" name=""/>
        <dsp:cNvSpPr/>
      </dsp:nvSpPr>
      <dsp:spPr>
        <a:xfrm>
          <a:off x="0" y="778340"/>
          <a:ext cx="82296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Examine how these scenarios differ in the values of their projected responses.</a:t>
          </a:r>
          <a:endParaRPr lang="en-US" sz="1600" kern="1200" dirty="0"/>
        </a:p>
      </dsp:txBody>
      <dsp:txXfrm>
        <a:off x="31070" y="809410"/>
        <a:ext cx="8167460" cy="574340"/>
      </dsp:txXfrm>
    </dsp:sp>
    <dsp:sp modelId="{C1999FC5-949A-4A29-A6EF-15902DACE92E}">
      <dsp:nvSpPr>
        <dsp:cNvPr id="0" name=""/>
        <dsp:cNvSpPr/>
      </dsp:nvSpPr>
      <dsp:spPr>
        <a:xfrm>
          <a:off x="0" y="1460900"/>
          <a:ext cx="82296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Assign utility to those values. </a:t>
          </a:r>
          <a:endParaRPr lang="en-US" sz="1600" kern="1200" dirty="0"/>
        </a:p>
      </dsp:txBody>
      <dsp:txXfrm>
        <a:off x="31070" y="1491970"/>
        <a:ext cx="8167460" cy="574340"/>
      </dsp:txXfrm>
    </dsp:sp>
    <dsp:sp modelId="{85AF8250-880A-40E2-87E6-992550557208}">
      <dsp:nvSpPr>
        <dsp:cNvPr id="0" name=""/>
        <dsp:cNvSpPr/>
      </dsp:nvSpPr>
      <dsp:spPr>
        <a:xfrm>
          <a:off x="0" y="2097381"/>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The utility is based on the importance of each scenario with respect to its anticipated response value. </a:t>
          </a:r>
          <a:endParaRPr lang="en-US" sz="1200" kern="1200" dirty="0"/>
        </a:p>
      </dsp:txBody>
      <dsp:txXfrm>
        <a:off x="0" y="2097381"/>
        <a:ext cx="8229600" cy="264960"/>
      </dsp:txXfrm>
    </dsp:sp>
    <dsp:sp modelId="{44C7EE45-BCC3-41DC-B55F-5A9308B548C9}">
      <dsp:nvSpPr>
        <dsp:cNvPr id="0" name=""/>
        <dsp:cNvSpPr/>
      </dsp:nvSpPr>
      <dsp:spPr>
        <a:xfrm>
          <a:off x="0" y="2362341"/>
          <a:ext cx="82296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Consider the architectural strategies that lead to the various projected responses. </a:t>
          </a:r>
          <a:endParaRPr lang="en-US" sz="1600" kern="1200" dirty="0"/>
        </a:p>
      </dsp:txBody>
      <dsp:txXfrm>
        <a:off x="31070" y="2393411"/>
        <a:ext cx="8167460" cy="574340"/>
      </dsp:txXfrm>
    </dsp:sp>
    <dsp:sp modelId="{A4F75E78-8E22-424D-902B-F848198D5343}">
      <dsp:nvSpPr>
        <dsp:cNvPr id="0" name=""/>
        <dsp:cNvSpPr/>
      </dsp:nvSpPr>
      <dsp:spPr>
        <a:xfrm>
          <a:off x="0" y="2998820"/>
          <a:ext cx="82296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Each strategy has a cost, and each impacts </a:t>
          </a:r>
          <a:r>
            <a:rPr lang="en-US" sz="1200" i="1" kern="1200"/>
            <a:t>multiple</a:t>
          </a:r>
          <a:r>
            <a:rPr lang="en-US" sz="1200" kern="1200"/>
            <a:t> quality attributes. </a:t>
          </a:r>
          <a:endParaRPr lang="en-US" sz="1200" kern="1200" dirty="0"/>
        </a:p>
        <a:p>
          <a:pPr marL="114300" lvl="1" indent="-114300" algn="l" defTabSz="533400">
            <a:lnSpc>
              <a:spcPct val="90000"/>
            </a:lnSpc>
            <a:spcBef>
              <a:spcPct val="0"/>
            </a:spcBef>
            <a:spcAft>
              <a:spcPct val="20000"/>
            </a:spcAft>
            <a:buChar char="•"/>
          </a:pPr>
          <a:r>
            <a:rPr lang="en-US" sz="1200" kern="1200"/>
            <a:t>That is, an architectural strategy could be implemented to achieve some projected response, but while achieving that response, it also affects some other quality attributes. </a:t>
          </a:r>
          <a:endParaRPr lang="en-US" sz="1200" kern="1200" dirty="0"/>
        </a:p>
        <a:p>
          <a:pPr marL="114300" lvl="1" indent="-114300" algn="l" defTabSz="533400">
            <a:lnSpc>
              <a:spcPct val="90000"/>
            </a:lnSpc>
            <a:spcBef>
              <a:spcPct val="0"/>
            </a:spcBef>
            <a:spcAft>
              <a:spcPct val="20000"/>
            </a:spcAft>
            <a:buChar char="•"/>
          </a:pPr>
          <a:r>
            <a:rPr lang="en-US" sz="1200" kern="1200"/>
            <a:t>The utility of these “side effects” must be taken into account when considering a strategy’s overall utility.</a:t>
          </a:r>
          <a:endParaRPr lang="en-US" sz="1200" kern="1200" dirty="0"/>
        </a:p>
      </dsp:txBody>
      <dsp:txXfrm>
        <a:off x="0" y="2998820"/>
        <a:ext cx="8229600" cy="794880"/>
      </dsp:txXfrm>
    </dsp:sp>
    <dsp:sp modelId="{CDAB9F38-59E2-49E4-AD43-C5633240C0C8}">
      <dsp:nvSpPr>
        <dsp:cNvPr id="0" name=""/>
        <dsp:cNvSpPr/>
      </dsp:nvSpPr>
      <dsp:spPr>
        <a:xfrm>
          <a:off x="0" y="3793701"/>
          <a:ext cx="82296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Combine this overall utility with the project cost of an architectural strategy to calculate a final VFC measure.</a:t>
          </a:r>
          <a:endParaRPr lang="en-US" sz="1600" kern="1200" dirty="0"/>
        </a:p>
      </dsp:txBody>
      <dsp:txXfrm>
        <a:off x="31070" y="3824771"/>
        <a:ext cx="8167460" cy="5743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2E837-7365-4FAF-B953-C108890CBAF7}">
      <dsp:nvSpPr>
        <dsp:cNvPr id="0" name=""/>
        <dsp:cNvSpPr/>
      </dsp:nvSpPr>
      <dsp:spPr>
        <a:xfrm>
          <a:off x="0" y="79799"/>
          <a:ext cx="8229600" cy="580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Our economic analysis uses quality attribute scenarios (from Chapter 4) as the way to concretely express and represent specific quality attributes. </a:t>
          </a:r>
          <a:endParaRPr lang="en-IN" sz="1100" kern="1200"/>
        </a:p>
      </dsp:txBody>
      <dsp:txXfrm>
        <a:off x="28329" y="108128"/>
        <a:ext cx="8172942" cy="523662"/>
      </dsp:txXfrm>
    </dsp:sp>
    <dsp:sp modelId="{53030B72-4D87-4684-94F4-E701159073FB}">
      <dsp:nvSpPr>
        <dsp:cNvPr id="0" name=""/>
        <dsp:cNvSpPr/>
      </dsp:nvSpPr>
      <dsp:spPr>
        <a:xfrm>
          <a:off x="0" y="749399"/>
          <a:ext cx="8229600" cy="580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When we vary the values of the responses, and ask what the utility is of each response we get a set of points that we can plot: a </a:t>
          </a:r>
          <a:r>
            <a:rPr lang="en-US" sz="1100" i="1" kern="1200" dirty="0"/>
            <a:t>utility-response curve</a:t>
          </a:r>
          <a:r>
            <a:rPr lang="en-US" sz="1100" kern="1200" dirty="0"/>
            <a:t>.</a:t>
          </a:r>
        </a:p>
      </dsp:txBody>
      <dsp:txXfrm>
        <a:off x="28329" y="777728"/>
        <a:ext cx="8172942" cy="523662"/>
      </dsp:txXfrm>
    </dsp:sp>
    <dsp:sp modelId="{325564AA-60DC-4146-8751-2F2C13239003}">
      <dsp:nvSpPr>
        <dsp:cNvPr id="0" name=""/>
        <dsp:cNvSpPr/>
      </dsp:nvSpPr>
      <dsp:spPr>
        <a:xfrm>
          <a:off x="0" y="1418999"/>
          <a:ext cx="8229600" cy="580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Each scenario’s stimulus-response pair provides some utility (value) to the stakeholders, and the utility of different possible values for the response can be compared. </a:t>
          </a:r>
          <a:endParaRPr lang="en-US" sz="1100" kern="1200" dirty="0"/>
        </a:p>
      </dsp:txBody>
      <dsp:txXfrm>
        <a:off x="28329" y="1447328"/>
        <a:ext cx="8172942" cy="523662"/>
      </dsp:txXfrm>
    </dsp:sp>
    <dsp:sp modelId="{7F5F1D4E-E0D3-48B2-98B0-066489AF60E4}">
      <dsp:nvSpPr>
        <dsp:cNvPr id="0" name=""/>
        <dsp:cNvSpPr/>
      </dsp:nvSpPr>
      <dsp:spPr>
        <a:xfrm>
          <a:off x="0" y="1999320"/>
          <a:ext cx="82296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88950">
            <a:lnSpc>
              <a:spcPct val="90000"/>
            </a:lnSpc>
            <a:spcBef>
              <a:spcPct val="0"/>
            </a:spcBef>
            <a:spcAft>
              <a:spcPct val="20000"/>
            </a:spcAft>
            <a:buChar char="•"/>
          </a:pPr>
          <a:r>
            <a:rPr lang="en-US" sz="1100" kern="1200"/>
            <a:t>To help us make major architectural decisions, we might wish to compare the value of high performance against the value of high modifiability against the value of high usability, and so forth. The concept of utility lets us do that.</a:t>
          </a:r>
          <a:endParaRPr lang="en-US" sz="1100" kern="1200" dirty="0"/>
        </a:p>
      </dsp:txBody>
      <dsp:txXfrm>
        <a:off x="0" y="1999320"/>
        <a:ext cx="8229600" cy="513360"/>
      </dsp:txXfrm>
    </dsp:sp>
    <dsp:sp modelId="{E009E70C-AD16-4A58-965A-926BC047E9ED}">
      <dsp:nvSpPr>
        <dsp:cNvPr id="0" name=""/>
        <dsp:cNvSpPr/>
      </dsp:nvSpPr>
      <dsp:spPr>
        <a:xfrm>
          <a:off x="0" y="2512680"/>
          <a:ext cx="8229600" cy="580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With prodding, stakeholders can express their needs using concrete response measures, such as “99.999 percent available.” But how much would they value slightly less demanding quality attributes, such as “99.99 percent available”?  Would that be almost as good? </a:t>
          </a:r>
          <a:endParaRPr lang="en-US" sz="1100" kern="1200" dirty="0"/>
        </a:p>
      </dsp:txBody>
      <dsp:txXfrm>
        <a:off x="28329" y="2541009"/>
        <a:ext cx="8172942" cy="523662"/>
      </dsp:txXfrm>
    </dsp:sp>
    <dsp:sp modelId="{AEE38E95-1717-4E43-B54F-FA00E324F240}">
      <dsp:nvSpPr>
        <dsp:cNvPr id="0" name=""/>
        <dsp:cNvSpPr/>
      </dsp:nvSpPr>
      <dsp:spPr>
        <a:xfrm>
          <a:off x="0" y="3182280"/>
          <a:ext cx="8229600" cy="580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If so, then the lower cost of achieving that lower value might make that the preferred option, </a:t>
          </a:r>
          <a:endParaRPr lang="en-US" sz="1100" kern="1200" dirty="0"/>
        </a:p>
      </dsp:txBody>
      <dsp:txXfrm>
        <a:off x="28329" y="3210609"/>
        <a:ext cx="8172942" cy="523662"/>
      </dsp:txXfrm>
    </dsp:sp>
    <dsp:sp modelId="{52E3F915-5962-4292-B687-ED1908FE9EAA}">
      <dsp:nvSpPr>
        <dsp:cNvPr id="0" name=""/>
        <dsp:cNvSpPr/>
      </dsp:nvSpPr>
      <dsp:spPr>
        <a:xfrm>
          <a:off x="0" y="3851880"/>
          <a:ext cx="8229600" cy="580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Capturing the utility of alternative responses of a scenario better enables the architect to make tradeoffs involving that quality attribute.</a:t>
          </a:r>
          <a:endParaRPr lang="en-US" sz="1100" kern="1200" dirty="0"/>
        </a:p>
      </dsp:txBody>
      <dsp:txXfrm>
        <a:off x="28329" y="3880209"/>
        <a:ext cx="8172942" cy="523662"/>
      </dsp:txXfrm>
    </dsp:sp>
    <dsp:sp modelId="{41750C26-5B4A-4E27-B854-6813CA2BF1B6}">
      <dsp:nvSpPr>
        <dsp:cNvPr id="0" name=""/>
        <dsp:cNvSpPr/>
      </dsp:nvSpPr>
      <dsp:spPr>
        <a:xfrm>
          <a:off x="0" y="4521480"/>
          <a:ext cx="8229600" cy="580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We can portray each relationship between a set of utility measures and a corresponding set of response measures as a graph—a utility-response curve. </a:t>
          </a:r>
        </a:p>
      </dsp:txBody>
      <dsp:txXfrm>
        <a:off x="28329" y="4549809"/>
        <a:ext cx="8172942" cy="5236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8EADB-F0CB-451F-B24A-4E8838D55E93}">
      <dsp:nvSpPr>
        <dsp:cNvPr id="0" name=""/>
        <dsp:cNvSpPr/>
      </dsp:nvSpPr>
      <dsp:spPr>
        <a:xfrm>
          <a:off x="0" y="13712"/>
          <a:ext cx="8229600" cy="16782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Different scenarios will have different importance to the stakeholders.</a:t>
          </a:r>
          <a:endParaRPr lang="en-IN" sz="3000" kern="1200"/>
        </a:p>
      </dsp:txBody>
      <dsp:txXfrm>
        <a:off x="81924" y="95636"/>
        <a:ext cx="8065752" cy="1514370"/>
      </dsp:txXfrm>
    </dsp:sp>
    <dsp:sp modelId="{69D8BCA4-E94B-4961-ADF1-9DD83C97D971}">
      <dsp:nvSpPr>
        <dsp:cNvPr id="0" name=""/>
        <dsp:cNvSpPr/>
      </dsp:nvSpPr>
      <dsp:spPr>
        <a:xfrm>
          <a:off x="0" y="1778330"/>
          <a:ext cx="8229600" cy="16782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To make a choice of architectural strategies that is best suited to the stakeholders’ desires, we must weight the scenarios. </a:t>
          </a:r>
          <a:endParaRPr lang="en-US" sz="3000" kern="1200" dirty="0"/>
        </a:p>
      </dsp:txBody>
      <dsp:txXfrm>
        <a:off x="81924" y="1860254"/>
        <a:ext cx="8065752" cy="1514370"/>
      </dsp:txXfrm>
    </dsp:sp>
    <dsp:sp modelId="{28637DB1-5AEF-4160-9D2F-5950655E663F}">
      <dsp:nvSpPr>
        <dsp:cNvPr id="0" name=""/>
        <dsp:cNvSpPr/>
      </dsp:nvSpPr>
      <dsp:spPr>
        <a:xfrm>
          <a:off x="0" y="3456549"/>
          <a:ext cx="8229600"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It does no good to spend a great deal of effort optimizing a scenario in which the stakeholders actually have very little interest. </a:t>
          </a:r>
          <a:endParaRPr lang="en-US" sz="2300" kern="1200" dirty="0"/>
        </a:p>
      </dsp:txBody>
      <dsp:txXfrm>
        <a:off x="0" y="3456549"/>
        <a:ext cx="8229600" cy="10557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112F7-5E4B-441A-8787-13B57A99E84F}">
      <dsp:nvSpPr>
        <dsp:cNvPr id="0" name=""/>
        <dsp:cNvSpPr/>
      </dsp:nvSpPr>
      <dsp:spPr>
        <a:xfrm>
          <a:off x="0" y="87320"/>
          <a:ext cx="8229600" cy="9348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overall benefit of an architectural strategy across various quality attribute scenarios is the sum of the utility associated with each scenario, weighted by the importance of the scenario. </a:t>
          </a:r>
          <a:endParaRPr lang="en-IN" sz="1700" kern="1200" dirty="0"/>
        </a:p>
      </dsp:txBody>
      <dsp:txXfrm>
        <a:off x="45635" y="132955"/>
        <a:ext cx="8138330" cy="843560"/>
      </dsp:txXfrm>
    </dsp:sp>
    <dsp:sp modelId="{54443E57-6FD8-4EA3-8C22-6242ED8AA4A6}">
      <dsp:nvSpPr>
        <dsp:cNvPr id="0" name=""/>
        <dsp:cNvSpPr/>
      </dsp:nvSpPr>
      <dsp:spPr>
        <a:xfrm>
          <a:off x="0" y="1071110"/>
          <a:ext cx="8229600" cy="9348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For each architectural strategy </a:t>
          </a:r>
          <a:r>
            <a:rPr lang="en-US" sz="1700" kern="1200" dirty="0" err="1"/>
            <a:t>i</a:t>
          </a:r>
          <a:r>
            <a:rPr lang="en-US" sz="1700" kern="1200" dirty="0"/>
            <a:t>, its benefit B</a:t>
          </a:r>
          <a:r>
            <a:rPr lang="en-US" sz="1700" i="1" kern="1200" baseline="-25000" dirty="0"/>
            <a:t>i</a:t>
          </a:r>
          <a:r>
            <a:rPr lang="en-US" sz="1700" kern="1200" dirty="0"/>
            <a:t> over </a:t>
          </a:r>
          <a:r>
            <a:rPr lang="en-US" sz="1700" i="1" kern="1200" dirty="0"/>
            <a:t>j </a:t>
          </a:r>
          <a:r>
            <a:rPr lang="en-US" sz="1700" kern="1200" dirty="0"/>
            <a:t>scenarios (each with weight </a:t>
          </a:r>
          <a:r>
            <a:rPr lang="en-US" sz="1700" kern="1200" dirty="0" err="1"/>
            <a:t>W</a:t>
          </a:r>
          <a:r>
            <a:rPr lang="en-US" sz="1700" i="1" kern="1200" baseline="-25000" dirty="0" err="1"/>
            <a:t>j</a:t>
          </a:r>
          <a:r>
            <a:rPr lang="en-US" sz="1700" kern="1200" dirty="0"/>
            <a:t>) is</a:t>
          </a:r>
        </a:p>
      </dsp:txBody>
      <dsp:txXfrm>
        <a:off x="45635" y="1116745"/>
        <a:ext cx="8138330" cy="843560"/>
      </dsp:txXfrm>
    </dsp:sp>
    <dsp:sp modelId="{40C14154-DBC1-41FD-AEBD-67B75842DE0F}">
      <dsp:nvSpPr>
        <dsp:cNvPr id="0" name=""/>
        <dsp:cNvSpPr/>
      </dsp:nvSpPr>
      <dsp:spPr>
        <a:xfrm>
          <a:off x="0" y="2005941"/>
          <a:ext cx="82296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i="1" kern="1200" dirty="0"/>
            <a:t>B</a:t>
          </a:r>
          <a:r>
            <a:rPr lang="en-US" sz="1300" i="1" kern="1200" baseline="-25000" dirty="0"/>
            <a:t>i</a:t>
          </a:r>
          <a:r>
            <a:rPr lang="en-US" sz="1300" kern="1200" dirty="0"/>
            <a:t> = ∑</a:t>
          </a:r>
          <a:r>
            <a:rPr lang="en-US" sz="1300" kern="1200" baseline="-25000" dirty="0"/>
            <a:t>j</a:t>
          </a:r>
          <a:r>
            <a:rPr lang="en-US" sz="1300" kern="1200" dirty="0"/>
            <a:t> (</a:t>
          </a:r>
          <a:r>
            <a:rPr lang="en-US" sz="1300" i="1" kern="1200" dirty="0" err="1"/>
            <a:t>b</a:t>
          </a:r>
          <a:r>
            <a:rPr lang="en-US" sz="1300" i="1" kern="1200" baseline="-25000" dirty="0" err="1"/>
            <a:t>i,j</a:t>
          </a:r>
          <a:r>
            <a:rPr lang="en-US" sz="1300" kern="1200" dirty="0"/>
            <a:t> × </a:t>
          </a:r>
          <a:r>
            <a:rPr lang="en-US" sz="1300" i="1" kern="1200" dirty="0" err="1"/>
            <a:t>W</a:t>
          </a:r>
          <a:r>
            <a:rPr lang="en-US" sz="1300" i="1" kern="1200" baseline="-25000" dirty="0" err="1"/>
            <a:t>j</a:t>
          </a:r>
          <a:r>
            <a:rPr lang="en-US" sz="1300" kern="1200" dirty="0"/>
            <a:t>)</a:t>
          </a:r>
        </a:p>
      </dsp:txBody>
      <dsp:txXfrm>
        <a:off x="0" y="2005941"/>
        <a:ext cx="8229600" cy="281520"/>
      </dsp:txXfrm>
    </dsp:sp>
    <dsp:sp modelId="{808E5981-ED74-4E5F-8D13-215F764D4E3E}">
      <dsp:nvSpPr>
        <dsp:cNvPr id="0" name=""/>
        <dsp:cNvSpPr/>
      </dsp:nvSpPr>
      <dsp:spPr>
        <a:xfrm>
          <a:off x="0" y="2287461"/>
          <a:ext cx="8229600" cy="9348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Each </a:t>
          </a:r>
          <a:r>
            <a:rPr lang="en-US" sz="1700" kern="1200" dirty="0" err="1"/>
            <a:t>b</a:t>
          </a:r>
          <a:r>
            <a:rPr lang="en-US" sz="1700" i="1" kern="1200" baseline="-25000" dirty="0" err="1"/>
            <a:t>i,j</a:t>
          </a:r>
          <a:r>
            <a:rPr lang="en-US" sz="1700" kern="1200" dirty="0"/>
            <a:t> is calculated as the change in utility (over whatever architectural strategy is currently in place, or is in competition with the one being considered) brought about by the architectural strategy with respect to this scenario: </a:t>
          </a:r>
        </a:p>
      </dsp:txBody>
      <dsp:txXfrm>
        <a:off x="45635" y="2333096"/>
        <a:ext cx="8138330" cy="843560"/>
      </dsp:txXfrm>
    </dsp:sp>
    <dsp:sp modelId="{B102EB66-259E-4342-811D-D255EBAAAB70}">
      <dsp:nvSpPr>
        <dsp:cNvPr id="0" name=""/>
        <dsp:cNvSpPr/>
      </dsp:nvSpPr>
      <dsp:spPr>
        <a:xfrm>
          <a:off x="0" y="3222291"/>
          <a:ext cx="82296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i="1" kern="1200" dirty="0" err="1"/>
            <a:t>b</a:t>
          </a:r>
          <a:r>
            <a:rPr lang="en-US" sz="1300" i="1" kern="1200" baseline="-25000" dirty="0" err="1"/>
            <a:t>i</a:t>
          </a:r>
          <a:r>
            <a:rPr lang="en-US" sz="1300" kern="1200" baseline="-25000" dirty="0" err="1"/>
            <a:t>,</a:t>
          </a:r>
          <a:r>
            <a:rPr lang="en-US" sz="1300" i="1" kern="1200" baseline="-25000" dirty="0" err="1"/>
            <a:t>j</a:t>
          </a:r>
          <a:r>
            <a:rPr lang="en-US" sz="1300" kern="1200" dirty="0"/>
            <a:t> = </a:t>
          </a:r>
          <a:r>
            <a:rPr lang="en-US" sz="1300" i="1" kern="1200" dirty="0" err="1"/>
            <a:t>U</a:t>
          </a:r>
          <a:r>
            <a:rPr lang="en-US" sz="1300" i="1" kern="1200" baseline="-25000" dirty="0" err="1"/>
            <a:t>expected</a:t>
          </a:r>
          <a:r>
            <a:rPr lang="en-US" sz="1300" kern="1200" dirty="0"/>
            <a:t> – </a:t>
          </a:r>
          <a:r>
            <a:rPr lang="en-US" sz="1300" i="1" kern="1200" dirty="0" err="1"/>
            <a:t>U</a:t>
          </a:r>
          <a:r>
            <a:rPr lang="en-US" sz="1300" i="1" kern="1200" baseline="-25000" dirty="0" err="1"/>
            <a:t>current</a:t>
          </a:r>
          <a:endParaRPr lang="en-US" sz="1300" kern="1200" dirty="0"/>
        </a:p>
      </dsp:txBody>
      <dsp:txXfrm>
        <a:off x="0" y="3222291"/>
        <a:ext cx="8229600" cy="281520"/>
      </dsp:txXfrm>
    </dsp:sp>
    <dsp:sp modelId="{AAEA30F0-9550-405F-8010-730CFE57E55C}">
      <dsp:nvSpPr>
        <dsp:cNvPr id="0" name=""/>
        <dsp:cNvSpPr/>
      </dsp:nvSpPr>
      <dsp:spPr>
        <a:xfrm>
          <a:off x="0" y="3503811"/>
          <a:ext cx="8229600" cy="9348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This is the utility of the expected value of the architectural strategy minus the utility of the </a:t>
          </a:r>
          <a:r>
            <a:rPr lang="en-US" sz="1700" i="1" kern="1200" dirty="0"/>
            <a:t>current</a:t>
          </a:r>
          <a:r>
            <a:rPr lang="en-US" sz="1700" kern="1200" dirty="0"/>
            <a:t> system relative to this scenario. </a:t>
          </a:r>
        </a:p>
      </dsp:txBody>
      <dsp:txXfrm>
        <a:off x="45635" y="3549446"/>
        <a:ext cx="8138330" cy="8435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BFF85-61A9-47D1-82E0-EB73902D21C8}">
      <dsp:nvSpPr>
        <dsp:cNvPr id="0" name=""/>
        <dsp:cNvSpPr/>
      </dsp:nvSpPr>
      <dsp:spPr>
        <a:xfrm>
          <a:off x="0" y="390362"/>
          <a:ext cx="8229600" cy="11188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VFC for each architectural strategy is the ratio of the total benefit, B</a:t>
          </a:r>
          <a:r>
            <a:rPr lang="en-US" sz="2000" i="1" kern="1200" baseline="-25000"/>
            <a:t>i</a:t>
          </a:r>
          <a:r>
            <a:rPr lang="en-US" sz="2000" kern="1200"/>
            <a:t>, to the cost, C</a:t>
          </a:r>
          <a:r>
            <a:rPr lang="en-US" sz="2000" i="1" kern="1200" baseline="-25000"/>
            <a:t>i</a:t>
          </a:r>
          <a:r>
            <a:rPr lang="en-US" sz="2000" kern="1200"/>
            <a:t>, of implementing it:</a:t>
          </a:r>
          <a:endParaRPr lang="en-IN" sz="2000" kern="1200"/>
        </a:p>
      </dsp:txBody>
      <dsp:txXfrm>
        <a:off x="54616" y="444978"/>
        <a:ext cx="8120368" cy="1009580"/>
      </dsp:txXfrm>
    </dsp:sp>
    <dsp:sp modelId="{70A4317E-3F58-4DD3-9CA5-0738C329B641}">
      <dsp:nvSpPr>
        <dsp:cNvPr id="0" name=""/>
        <dsp:cNvSpPr/>
      </dsp:nvSpPr>
      <dsp:spPr>
        <a:xfrm>
          <a:off x="0" y="1509174"/>
          <a:ext cx="82296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i="1" kern="1200" dirty="0"/>
            <a:t>VFC</a:t>
          </a:r>
          <a:r>
            <a:rPr lang="en-US" sz="1600" kern="1200" dirty="0"/>
            <a:t> = </a:t>
          </a:r>
          <a:r>
            <a:rPr lang="en-US" sz="1600" i="1" kern="1200" dirty="0"/>
            <a:t>B</a:t>
          </a:r>
          <a:r>
            <a:rPr lang="en-US" sz="1600" i="1" kern="1200" baseline="-25000" dirty="0"/>
            <a:t>i</a:t>
          </a:r>
          <a:r>
            <a:rPr lang="en-US" sz="1600" kern="1200" dirty="0"/>
            <a:t> / </a:t>
          </a:r>
          <a:r>
            <a:rPr lang="en-US" sz="1600" i="1" kern="1200" dirty="0" err="1"/>
            <a:t>C</a:t>
          </a:r>
          <a:r>
            <a:rPr lang="en-US" sz="1600" i="1" kern="1200" baseline="-25000" dirty="0" err="1"/>
            <a:t>i</a:t>
          </a:r>
          <a:endParaRPr lang="en-US" sz="1600" kern="1200" dirty="0"/>
        </a:p>
      </dsp:txBody>
      <dsp:txXfrm>
        <a:off x="0" y="1509174"/>
        <a:ext cx="8229600" cy="331200"/>
      </dsp:txXfrm>
    </dsp:sp>
    <dsp:sp modelId="{797F9132-3F29-4CED-A0B6-9215C72A4764}">
      <dsp:nvSpPr>
        <dsp:cNvPr id="0" name=""/>
        <dsp:cNvSpPr/>
      </dsp:nvSpPr>
      <dsp:spPr>
        <a:xfrm>
          <a:off x="0" y="1840374"/>
          <a:ext cx="8229600" cy="11188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cost C</a:t>
          </a:r>
          <a:r>
            <a:rPr lang="en-US" sz="2000" i="1" kern="1200" baseline="-25000"/>
            <a:t>i</a:t>
          </a:r>
          <a:r>
            <a:rPr lang="en-US" sz="2000" kern="1200"/>
            <a:t> is estimated using a model appropriate for the system and the environment being developed, such as a cost model that estimates implementation cost by measuring an architecture’s interaction complexity. </a:t>
          </a:r>
          <a:endParaRPr lang="en-US" sz="2000" kern="1200" dirty="0"/>
        </a:p>
      </dsp:txBody>
      <dsp:txXfrm>
        <a:off x="54616" y="1894990"/>
        <a:ext cx="8120368" cy="1009580"/>
      </dsp:txXfrm>
    </dsp:sp>
    <dsp:sp modelId="{F295ED54-CCE9-43CE-8BA4-277387A18317}">
      <dsp:nvSpPr>
        <dsp:cNvPr id="0" name=""/>
        <dsp:cNvSpPr/>
      </dsp:nvSpPr>
      <dsp:spPr>
        <a:xfrm>
          <a:off x="0" y="3016787"/>
          <a:ext cx="8229600" cy="11188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You can use this VFC score to rank-order the architectural strategies under consideration.</a:t>
          </a:r>
          <a:endParaRPr lang="en-US" sz="2000" kern="1200" dirty="0"/>
        </a:p>
      </dsp:txBody>
      <dsp:txXfrm>
        <a:off x="54616" y="3071403"/>
        <a:ext cx="8120368" cy="10095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EB15B-8ECE-4A52-BA87-5CB184B69F33}">
      <dsp:nvSpPr>
        <dsp:cNvPr id="0" name=""/>
        <dsp:cNvSpPr/>
      </dsp:nvSpPr>
      <dsp:spPr>
        <a:xfrm>
          <a:off x="0" y="360605"/>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build the utility-response curve, we first determine the quality attribute levels for the best-case and worst-case situations. </a:t>
          </a:r>
          <a:endParaRPr lang="en-IN" sz="2000" kern="1200"/>
        </a:p>
      </dsp:txBody>
      <dsp:txXfrm>
        <a:off x="38838" y="399443"/>
        <a:ext cx="8151924" cy="717924"/>
      </dsp:txXfrm>
    </dsp:sp>
    <dsp:sp modelId="{08A84E46-1799-438C-BB18-09BDB7F0A15D}">
      <dsp:nvSpPr>
        <dsp:cNvPr id="0" name=""/>
        <dsp:cNvSpPr/>
      </dsp:nvSpPr>
      <dsp:spPr>
        <a:xfrm>
          <a:off x="0" y="1213806"/>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best-case quality attribute level is that above which the stakeholders foresee no further utility. </a:t>
          </a:r>
          <a:endParaRPr lang="en-US" sz="2000" kern="1200" dirty="0"/>
        </a:p>
      </dsp:txBody>
      <dsp:txXfrm>
        <a:off x="38838" y="1252644"/>
        <a:ext cx="8151924" cy="717924"/>
      </dsp:txXfrm>
    </dsp:sp>
    <dsp:sp modelId="{9B1DEC52-6934-45F1-8FD8-8802B71AFD34}">
      <dsp:nvSpPr>
        <dsp:cNvPr id="0" name=""/>
        <dsp:cNvSpPr/>
      </dsp:nvSpPr>
      <dsp:spPr>
        <a:xfrm>
          <a:off x="0" y="2009406"/>
          <a:ext cx="8229600" cy="5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For example, a system response to the user of 0.1 second is perceived as instantaneous, so improving it further so that it responds in 0.03 second has no additional utility. </a:t>
          </a:r>
          <a:endParaRPr lang="en-US" sz="1600" kern="1200" dirty="0"/>
        </a:p>
      </dsp:txBody>
      <dsp:txXfrm>
        <a:off x="0" y="2009406"/>
        <a:ext cx="8229600" cy="507150"/>
      </dsp:txXfrm>
    </dsp:sp>
    <dsp:sp modelId="{CE6D2946-1E4B-489E-97A5-C32A86A40A89}">
      <dsp:nvSpPr>
        <dsp:cNvPr id="0" name=""/>
        <dsp:cNvSpPr/>
      </dsp:nvSpPr>
      <dsp:spPr>
        <a:xfrm>
          <a:off x="0" y="2516556"/>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worst-case quality attribute level is a minimum threshold above which a system must perform; otherwise it is of no use to the stakeholders. </a:t>
          </a:r>
          <a:endParaRPr lang="en-US" sz="2000" kern="1200" dirty="0"/>
        </a:p>
      </dsp:txBody>
      <dsp:txXfrm>
        <a:off x="38838" y="2555394"/>
        <a:ext cx="8151924" cy="717924"/>
      </dsp:txXfrm>
    </dsp:sp>
    <dsp:sp modelId="{6E87EF84-6EAA-453F-918D-F41590B97C6C}">
      <dsp:nvSpPr>
        <dsp:cNvPr id="0" name=""/>
        <dsp:cNvSpPr/>
      </dsp:nvSpPr>
      <dsp:spPr>
        <a:xfrm>
          <a:off x="0" y="3369756"/>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These levels—best-case and worst-case—are assigned utility values of 100 and 0, respectively. </a:t>
          </a:r>
        </a:p>
      </dsp:txBody>
      <dsp:txXfrm>
        <a:off x="38838" y="3408594"/>
        <a:ext cx="8151924" cy="7179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9">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8">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default#10">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1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1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default#1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default#1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3B103B-D4A0-4567-B604-6D06E6BB5613}" type="datetimeFigureOut">
              <a:rPr lang="en-US" smtClean="0"/>
              <a:pPr/>
              <a:t>11/10/2023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EB1E68-81BC-4F87-84F0-C4DECDC6413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SEZG651/SSZG653 Software Architecture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Noveber 18, 2023</a:t>
            </a:r>
            <a:endParaRPr lang="en-AU"/>
          </a:p>
        </p:txBody>
      </p:sp>
      <p:sp>
        <p:nvSpPr>
          <p:cNvPr id="4" name="Footer Placeholder 3"/>
          <p:cNvSpPr>
            <a:spLocks noGrp="1"/>
          </p:cNvSpPr>
          <p:nvPr>
            <p:ph type="ftr" sz="quarter" idx="11"/>
          </p:nvPr>
        </p:nvSpPr>
        <p:spPr/>
        <p:txBody>
          <a:bodyPr/>
          <a:lstStyle/>
          <a:p>
            <a:r>
              <a:rPr lang="en-AU"/>
              <a:t>SEZG651/SSZG653 Software Architecture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pPr/>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BEA92867-5DAC-4306-93E4-5F22B718DDC2}"/>
              </a:ext>
            </a:extLst>
          </p:cNvPr>
          <p:cNvSpPr>
            <a:spLocks noGrp="1"/>
          </p:cNvSpPr>
          <p:nvPr>
            <p:ph type="dt" sz="half" idx="11"/>
          </p:nvPr>
        </p:nvSpPr>
        <p:spPr/>
        <p:txBody>
          <a:bodyPr/>
          <a:lstStyle/>
          <a:p>
            <a:r>
              <a:rPr lang="en-US"/>
              <a:t>Noveber 18, 2023</a:t>
            </a:r>
            <a:endParaRPr lang="en-US" dirty="0"/>
          </a:p>
        </p:txBody>
      </p:sp>
      <p:sp>
        <p:nvSpPr>
          <p:cNvPr id="3" name="Footer Placeholder 2">
            <a:extLst>
              <a:ext uri="{FF2B5EF4-FFF2-40B4-BE49-F238E27FC236}">
                <a16:creationId xmlns:a16="http://schemas.microsoft.com/office/drawing/2014/main" id="{1894EB76-683D-4AD6-8EBA-4DD6B215F6FD}"/>
              </a:ext>
            </a:extLst>
          </p:cNvPr>
          <p:cNvSpPr>
            <a:spLocks noGrp="1"/>
          </p:cNvSpPr>
          <p:nvPr>
            <p:ph type="ftr" sz="quarter" idx="12"/>
          </p:nvPr>
        </p:nvSpPr>
        <p:spPr/>
        <p:txBody>
          <a:bodyPr/>
          <a:lstStyle/>
          <a:p>
            <a:r>
              <a:rPr lang="en-US"/>
              <a:t>SEZG651/SSZG653 Software Architecture</a:t>
            </a:r>
            <a:endParaRPr lang="en-US" dirty="0"/>
          </a:p>
        </p:txBody>
      </p:sp>
      <p:sp>
        <p:nvSpPr>
          <p:cNvPr id="4" name="Slide Number Placeholder 3">
            <a:extLst>
              <a:ext uri="{FF2B5EF4-FFF2-40B4-BE49-F238E27FC236}">
                <a16:creationId xmlns:a16="http://schemas.microsoft.com/office/drawing/2014/main" id="{FCFA6996-63C0-4F38-81BE-7F6FB8B42A53}"/>
              </a:ext>
            </a:extLst>
          </p:cNvPr>
          <p:cNvSpPr>
            <a:spLocks noGrp="1"/>
          </p:cNvSpPr>
          <p:nvPr>
            <p:ph type="sldNum" sz="quarter" idx="13"/>
          </p:nvPr>
        </p:nvSpPr>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8" name="Date Placeholder 7">
            <a:extLst>
              <a:ext uri="{FF2B5EF4-FFF2-40B4-BE49-F238E27FC236}">
                <a16:creationId xmlns:a16="http://schemas.microsoft.com/office/drawing/2014/main" id="{C2371413-F68E-406C-8E09-A3B8F37E766C}"/>
              </a:ext>
            </a:extLst>
          </p:cNvPr>
          <p:cNvSpPr>
            <a:spLocks noGrp="1"/>
          </p:cNvSpPr>
          <p:nvPr>
            <p:ph type="dt" sz="half" idx="11"/>
          </p:nvPr>
        </p:nvSpPr>
        <p:spPr/>
        <p:txBody>
          <a:bodyPr/>
          <a:lstStyle/>
          <a:p>
            <a:r>
              <a:rPr lang="en-US"/>
              <a:t>Noveber 18, 2023</a:t>
            </a:r>
            <a:endParaRPr lang="en-US" dirty="0"/>
          </a:p>
        </p:txBody>
      </p:sp>
      <p:sp>
        <p:nvSpPr>
          <p:cNvPr id="9" name="Footer Placeholder 8">
            <a:extLst>
              <a:ext uri="{FF2B5EF4-FFF2-40B4-BE49-F238E27FC236}">
                <a16:creationId xmlns:a16="http://schemas.microsoft.com/office/drawing/2014/main" id="{33A5C840-FAB2-4DDB-BA1A-4CC08AEC566B}"/>
              </a:ext>
            </a:extLst>
          </p:cNvPr>
          <p:cNvSpPr>
            <a:spLocks noGrp="1"/>
          </p:cNvSpPr>
          <p:nvPr>
            <p:ph type="ftr" sz="quarter" idx="12"/>
          </p:nvPr>
        </p:nvSpPr>
        <p:spPr/>
        <p:txBody>
          <a:bodyPr/>
          <a:lstStyle/>
          <a:p>
            <a:r>
              <a:rPr lang="en-US"/>
              <a:t>SEZG651/SSZG653 Software Architecture</a:t>
            </a:r>
            <a:endParaRPr lang="en-US" dirty="0"/>
          </a:p>
        </p:txBody>
      </p:sp>
      <p:sp>
        <p:nvSpPr>
          <p:cNvPr id="10" name="Slide Number Placeholder 9">
            <a:extLst>
              <a:ext uri="{FF2B5EF4-FFF2-40B4-BE49-F238E27FC236}">
                <a16:creationId xmlns:a16="http://schemas.microsoft.com/office/drawing/2014/main" id="{D5669A56-E844-4C38-BB26-48484E99DE3F}"/>
              </a:ext>
            </a:extLst>
          </p:cNvPr>
          <p:cNvSpPr>
            <a:spLocks noGrp="1"/>
          </p:cNvSpPr>
          <p:nvPr>
            <p:ph type="sldNum" sz="quarter" idx="13"/>
          </p:nvPr>
        </p:nvSpPr>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5661F871-C209-481A-A7AF-033A7F6C9FD6}"/>
              </a:ext>
            </a:extLst>
          </p:cNvPr>
          <p:cNvSpPr>
            <a:spLocks noGrp="1"/>
          </p:cNvSpPr>
          <p:nvPr>
            <p:ph type="dt" sz="half" idx="11"/>
          </p:nvPr>
        </p:nvSpPr>
        <p:spPr/>
        <p:txBody>
          <a:bodyPr/>
          <a:lstStyle/>
          <a:p>
            <a:r>
              <a:rPr lang="en-US"/>
              <a:t>Noveber 18, 2023</a:t>
            </a:r>
            <a:endParaRPr lang="en-US" dirty="0"/>
          </a:p>
        </p:txBody>
      </p:sp>
      <p:sp>
        <p:nvSpPr>
          <p:cNvPr id="5" name="Footer Placeholder 4">
            <a:extLst>
              <a:ext uri="{FF2B5EF4-FFF2-40B4-BE49-F238E27FC236}">
                <a16:creationId xmlns:a16="http://schemas.microsoft.com/office/drawing/2014/main" id="{8D6F398F-C326-40F1-A432-948F4F35D1AF}"/>
              </a:ext>
            </a:extLst>
          </p:cNvPr>
          <p:cNvSpPr>
            <a:spLocks noGrp="1"/>
          </p:cNvSpPr>
          <p:nvPr>
            <p:ph type="ftr" sz="quarter" idx="12"/>
          </p:nvPr>
        </p:nvSpPr>
        <p:spPr/>
        <p:txBody>
          <a:bodyPr/>
          <a:lstStyle/>
          <a:p>
            <a:r>
              <a:rPr lang="en-US"/>
              <a:t>SEZG651/SSZG653 Software Architecture</a:t>
            </a:r>
            <a:endParaRPr lang="en-US" dirty="0"/>
          </a:p>
        </p:txBody>
      </p:sp>
      <p:sp>
        <p:nvSpPr>
          <p:cNvPr id="6" name="Slide Number Placeholder 5">
            <a:extLst>
              <a:ext uri="{FF2B5EF4-FFF2-40B4-BE49-F238E27FC236}">
                <a16:creationId xmlns:a16="http://schemas.microsoft.com/office/drawing/2014/main" id="{5E997C07-FFB9-463E-ADB6-1E96BD14FCF9}"/>
              </a:ext>
            </a:extLst>
          </p:cNvPr>
          <p:cNvSpPr>
            <a:spLocks noGrp="1"/>
          </p:cNvSpPr>
          <p:nvPr>
            <p:ph type="sldNum" sz="quarter" idx="13"/>
          </p:nvPr>
        </p:nvSpPr>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5F1D423-F2EA-4CB8-AA05-DA9D634827EE}"/>
              </a:ext>
            </a:extLst>
          </p:cNvPr>
          <p:cNvSpPr>
            <a:spLocks noGrp="1"/>
          </p:cNvSpPr>
          <p:nvPr>
            <p:ph type="dt" sz="half" idx="11"/>
          </p:nvPr>
        </p:nvSpPr>
        <p:spPr/>
        <p:txBody>
          <a:bodyPr/>
          <a:lstStyle/>
          <a:p>
            <a:r>
              <a:rPr lang="en-US"/>
              <a:t>Noveber 18, 2023</a:t>
            </a:r>
            <a:endParaRPr lang="en-US" dirty="0"/>
          </a:p>
        </p:txBody>
      </p:sp>
      <p:sp>
        <p:nvSpPr>
          <p:cNvPr id="7" name="Footer Placeholder 6">
            <a:extLst>
              <a:ext uri="{FF2B5EF4-FFF2-40B4-BE49-F238E27FC236}">
                <a16:creationId xmlns:a16="http://schemas.microsoft.com/office/drawing/2014/main" id="{8D36CFC3-BF07-4D97-9E40-229C5D809C23}"/>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4040E060-6A3E-4F85-9C79-487C3C9241F7}"/>
              </a:ext>
            </a:extLst>
          </p:cNvPr>
          <p:cNvSpPr>
            <a:spLocks noGrp="1"/>
          </p:cNvSpPr>
          <p:nvPr>
            <p:ph type="sldNum" sz="quarter" idx="13"/>
          </p:nvPr>
        </p:nvSpPr>
        <p:spPr/>
        <p:txBody>
          <a:bodyPr/>
          <a:lstStyle/>
          <a:p>
            <a:fld id="{BC8D7E44-7D4F-4942-A8C9-2DF6BF8399E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59824F75-AB34-45E3-9FEA-CADC8A1DAFCD}"/>
              </a:ext>
            </a:extLst>
          </p:cNvPr>
          <p:cNvSpPr>
            <a:spLocks noGrp="1"/>
          </p:cNvSpPr>
          <p:nvPr>
            <p:ph type="dt" sz="half" idx="11"/>
          </p:nvPr>
        </p:nvSpPr>
        <p:spPr/>
        <p:txBody>
          <a:bodyPr/>
          <a:lstStyle/>
          <a:p>
            <a:r>
              <a:rPr lang="en-US"/>
              <a:t>Noveber 18, 2023</a:t>
            </a:r>
            <a:endParaRPr lang="en-US" dirty="0"/>
          </a:p>
        </p:txBody>
      </p:sp>
      <p:sp>
        <p:nvSpPr>
          <p:cNvPr id="3" name="Footer Placeholder 2">
            <a:extLst>
              <a:ext uri="{FF2B5EF4-FFF2-40B4-BE49-F238E27FC236}">
                <a16:creationId xmlns:a16="http://schemas.microsoft.com/office/drawing/2014/main" id="{CF462EE9-6D77-4D5C-B3C3-AE9701055E9F}"/>
              </a:ext>
            </a:extLst>
          </p:cNvPr>
          <p:cNvSpPr>
            <a:spLocks noGrp="1"/>
          </p:cNvSpPr>
          <p:nvPr>
            <p:ph type="ftr" sz="quarter" idx="12"/>
          </p:nvPr>
        </p:nvSpPr>
        <p:spPr/>
        <p:txBody>
          <a:bodyPr/>
          <a:lstStyle/>
          <a:p>
            <a:r>
              <a:rPr lang="en-US"/>
              <a:t>SEZG651/SSZG653 Software Architecture</a:t>
            </a:r>
            <a:endParaRPr lang="en-US" dirty="0"/>
          </a:p>
        </p:txBody>
      </p:sp>
      <p:sp>
        <p:nvSpPr>
          <p:cNvPr id="4" name="Slide Number Placeholder 3">
            <a:extLst>
              <a:ext uri="{FF2B5EF4-FFF2-40B4-BE49-F238E27FC236}">
                <a16:creationId xmlns:a16="http://schemas.microsoft.com/office/drawing/2014/main" id="{0C4F2F52-A5CE-4F08-B1C5-03506C0D9508}"/>
              </a:ext>
            </a:extLst>
          </p:cNvPr>
          <p:cNvSpPr>
            <a:spLocks noGrp="1"/>
          </p:cNvSpPr>
          <p:nvPr>
            <p:ph type="sldNum" sz="quarter" idx="13"/>
          </p:nvPr>
        </p:nvSpPr>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87534"/>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Noveber 18, 2023</a:t>
            </a:r>
            <a:endParaRPr lang="en-US" dirty="0"/>
          </a:p>
        </p:txBody>
      </p:sp>
      <p:sp>
        <p:nvSpPr>
          <p:cNvPr id="5" name="Footer Placeholder 4"/>
          <p:cNvSpPr>
            <a:spLocks noGrp="1"/>
          </p:cNvSpPr>
          <p:nvPr>
            <p:ph type="ftr" sz="quarter" idx="3"/>
          </p:nvPr>
        </p:nvSpPr>
        <p:spPr>
          <a:xfrm>
            <a:off x="3124200" y="6187534"/>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SEZG651/SSZG653 Software Architecture</a:t>
            </a:r>
            <a:endParaRPr lang="en-US" dirty="0"/>
          </a:p>
        </p:txBody>
      </p:sp>
      <p:sp>
        <p:nvSpPr>
          <p:cNvPr id="6" name="Slide Number Placeholder 5"/>
          <p:cNvSpPr>
            <a:spLocks noGrp="1"/>
          </p:cNvSpPr>
          <p:nvPr>
            <p:ph type="sldNum" sz="quarter" idx="4"/>
          </p:nvPr>
        </p:nvSpPr>
        <p:spPr>
          <a:xfrm>
            <a:off x="6553200" y="6187534"/>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9.tiff"/><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4.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10.png"/><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4.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4.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4.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4.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4.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4.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4.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4.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4.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6.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4.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8.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4.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4.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3.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4.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5.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4.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7.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4.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4.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t>Module 10</a:t>
            </a:r>
            <a:br>
              <a:rPr lang="en-US" sz="3600" dirty="0"/>
            </a:br>
            <a:r>
              <a:rPr lang="en-IN" sz="2400" dirty="0"/>
              <a:t>Economic Evaluation through </a:t>
            </a:r>
            <a:br>
              <a:rPr lang="en-IN" sz="2400" dirty="0"/>
            </a:br>
            <a:r>
              <a:rPr lang="en-IN" sz="2400" dirty="0"/>
              <a:t>             Cost Benefit Analysis Method</a:t>
            </a:r>
            <a:endParaRPr lang="en-US" sz="2400" dirty="0"/>
          </a:p>
        </p:txBody>
      </p:sp>
      <p:sp>
        <p:nvSpPr>
          <p:cNvPr id="6" name="Content Placeholder 5"/>
          <p:cNvSpPr>
            <a:spLocks noGrp="1"/>
          </p:cNvSpPr>
          <p:nvPr>
            <p:ph sz="quarter" idx="13"/>
          </p:nvPr>
        </p:nvSpPr>
        <p:spPr/>
        <p:txBody>
          <a:bodyPr/>
          <a:lstStyle/>
          <a:p>
            <a:r>
              <a:rPr lang="en-US" dirty="0"/>
              <a:t>Harvinder S Jabbal</a:t>
            </a:r>
          </a:p>
          <a:p>
            <a:r>
              <a:rPr lang="en-US" dirty="0"/>
              <a:t>SSZG653 Software Architectures</a:t>
            </a:r>
          </a:p>
        </p:txBody>
      </p:sp>
      <p:sp>
        <p:nvSpPr>
          <p:cNvPr id="4" name="TextBox 3"/>
          <p:cNvSpPr txBox="1"/>
          <p:nvPr/>
        </p:nvSpPr>
        <p:spPr>
          <a:xfrm>
            <a:off x="5715000" y="228600"/>
            <a:ext cx="3265638" cy="1754326"/>
          </a:xfrm>
          <a:prstGeom prst="rect">
            <a:avLst/>
          </a:prstGeom>
          <a:noFill/>
        </p:spPr>
        <p:txBody>
          <a:bodyPr wrap="none" rtlCol="0">
            <a:spAutoFit/>
          </a:bodyPr>
          <a:lstStyle/>
          <a:p>
            <a:r>
              <a:rPr lang="en-IN" dirty="0"/>
              <a:t>Reference Chapter 23</a:t>
            </a:r>
          </a:p>
          <a:p>
            <a:r>
              <a:rPr lang="en-IN" dirty="0"/>
              <a:t>Software Architecture in Practice</a:t>
            </a:r>
          </a:p>
          <a:p>
            <a:r>
              <a:rPr lang="en-IN" dirty="0"/>
              <a:t>Third Edition</a:t>
            </a:r>
          </a:p>
          <a:p>
            <a:r>
              <a:rPr lang="en-IN" dirty="0"/>
              <a:t>Len Bass</a:t>
            </a:r>
          </a:p>
          <a:p>
            <a:r>
              <a:rPr lang="en-IN"/>
              <a:t>Paul Clements</a:t>
            </a:r>
            <a:endParaRPr lang="en-IN" dirty="0"/>
          </a:p>
          <a:p>
            <a:r>
              <a:rPr lang="en-IN" dirty="0"/>
              <a:t>Rick </a:t>
            </a:r>
            <a:r>
              <a:rPr lang="en-IN" dirty="0" err="1"/>
              <a:t>Kazman</a:t>
            </a:r>
            <a:endParaRPr lang="en-IN"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Weighting the Scenarios</a:t>
            </a:r>
          </a:p>
        </p:txBody>
      </p:sp>
      <p:sp>
        <p:nvSpPr>
          <p:cNvPr id="3" name="Date Placeholder 2">
            <a:extLst>
              <a:ext uri="{FF2B5EF4-FFF2-40B4-BE49-F238E27FC236}">
                <a16:creationId xmlns:a16="http://schemas.microsoft.com/office/drawing/2014/main" id="{DE850661-7894-43EC-8530-C390D443C8C5}"/>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3E45F5D5-9434-4EEA-8C7D-A9516BB88511}"/>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0B850BA1-2DCC-4D23-BC86-779E707B0D24}"/>
              </a:ext>
            </a:extLst>
          </p:cNvPr>
          <p:cNvSpPr>
            <a:spLocks noGrp="1"/>
          </p:cNvSpPr>
          <p:nvPr>
            <p:ph type="sldNum" sz="quarter" idx="13"/>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233154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noAutofit/>
          </a:bodyPr>
          <a:lstStyle/>
          <a:p>
            <a:r>
              <a:rPr lang="en-US" dirty="0"/>
              <a:t>Determining Benefit and Normalization</a:t>
            </a:r>
          </a:p>
        </p:txBody>
      </p:sp>
      <p:sp>
        <p:nvSpPr>
          <p:cNvPr id="3" name="Date Placeholder 2">
            <a:extLst>
              <a:ext uri="{FF2B5EF4-FFF2-40B4-BE49-F238E27FC236}">
                <a16:creationId xmlns:a16="http://schemas.microsoft.com/office/drawing/2014/main" id="{BAE4259F-79CD-45ED-B069-A52ADCD6E5F7}"/>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C3F89256-E337-42D4-B1D3-E465A2D05D68}"/>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C8F035C3-6BD6-4047-866E-0939D2021BDB}"/>
              </a:ext>
            </a:extLst>
          </p:cNvPr>
          <p:cNvSpPr>
            <a:spLocks noGrp="1"/>
          </p:cNvSpPr>
          <p:nvPr>
            <p:ph type="sldNum" sz="quarter" idx="13"/>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103802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normAutofit/>
          </a:bodyPr>
          <a:lstStyle/>
          <a:p>
            <a:r>
              <a:rPr lang="en-US" dirty="0"/>
              <a:t>Calculating Value for Cost</a:t>
            </a:r>
          </a:p>
        </p:txBody>
      </p:sp>
      <p:sp>
        <p:nvSpPr>
          <p:cNvPr id="3" name="Date Placeholder 2">
            <a:extLst>
              <a:ext uri="{FF2B5EF4-FFF2-40B4-BE49-F238E27FC236}">
                <a16:creationId xmlns:a16="http://schemas.microsoft.com/office/drawing/2014/main" id="{57E6D4F5-12CC-421D-8494-4C2672FFC5F3}"/>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7389E63C-355D-40B1-8F5D-521BFD3C54E2}"/>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78EE0E28-5B99-4265-AFB6-CDBDED70F391}"/>
              </a:ext>
            </a:extLst>
          </p:cNvPr>
          <p:cNvSpPr>
            <a:spLocks noGrp="1"/>
          </p:cNvSpPr>
          <p:nvPr>
            <p:ph type="sldNum" sz="quarter" idx="13"/>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4113060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Putting Theory into Practice: </a:t>
            </a:r>
          </a:p>
          <a:p>
            <a:r>
              <a:rPr lang="en-IN" dirty="0"/>
              <a:t>						The CBAM</a:t>
            </a:r>
          </a:p>
        </p:txBody>
      </p:sp>
      <p:sp>
        <p:nvSpPr>
          <p:cNvPr id="3" name="Date Placeholder 2">
            <a:extLst>
              <a:ext uri="{FF2B5EF4-FFF2-40B4-BE49-F238E27FC236}">
                <a16:creationId xmlns:a16="http://schemas.microsoft.com/office/drawing/2014/main" id="{D7DE9117-6044-41F3-BCDC-7737DBED4096}"/>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6E63FE56-F855-4013-9F03-929A4995383B}"/>
              </a:ext>
            </a:extLst>
          </p:cNvPr>
          <p:cNvSpPr>
            <a:spLocks noGrp="1"/>
          </p:cNvSpPr>
          <p:nvPr>
            <p:ph type="ftr" sz="quarter" idx="12"/>
          </p:nvPr>
        </p:nvSpPr>
        <p:spPr/>
        <p:txBody>
          <a:bodyPr/>
          <a:lstStyle/>
          <a:p>
            <a:r>
              <a:rPr lang="en-US"/>
              <a:t>SEZG651/SSZG653 Software Architecture</a:t>
            </a:r>
            <a:endParaRPr lang="en-US" dirty="0"/>
          </a:p>
        </p:txBody>
      </p:sp>
      <p:sp>
        <p:nvSpPr>
          <p:cNvPr id="5" name="Slide Number Placeholder 4">
            <a:extLst>
              <a:ext uri="{FF2B5EF4-FFF2-40B4-BE49-F238E27FC236}">
                <a16:creationId xmlns:a16="http://schemas.microsoft.com/office/drawing/2014/main" id="{7491E66A-3675-4EA5-921E-3128EA56F977}"/>
              </a:ext>
            </a:extLst>
          </p:cNvPr>
          <p:cNvSpPr>
            <a:spLocks noGrp="1"/>
          </p:cNvSpPr>
          <p:nvPr>
            <p:ph type="sldNum" sz="quarter" idx="13"/>
          </p:nvPr>
        </p:nvSpPr>
        <p:spPr/>
        <p:txBody>
          <a:bodyPr/>
          <a:lstStyle/>
          <a:p>
            <a:fld id="{BC8D7E44-7D4F-4942-A8C9-2DF6BF8399E8}"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noAutofit/>
          </a:bodyPr>
          <a:lstStyle/>
          <a:p>
            <a:r>
              <a:rPr lang="en-US" dirty="0"/>
              <a:t>Practicalities of Utility Curve Determination</a:t>
            </a:r>
          </a:p>
        </p:txBody>
      </p:sp>
      <p:sp>
        <p:nvSpPr>
          <p:cNvPr id="3" name="Date Placeholder 2">
            <a:extLst>
              <a:ext uri="{FF2B5EF4-FFF2-40B4-BE49-F238E27FC236}">
                <a16:creationId xmlns:a16="http://schemas.microsoft.com/office/drawing/2014/main" id="{47CA7B4A-8B3C-4483-9D1B-E66D2E0DB0CF}"/>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95512721-D426-4EEF-8A14-6225BB369A85}"/>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2D3DC654-116F-4792-8B72-B1D37913E1A4}"/>
              </a:ext>
            </a:extLst>
          </p:cNvPr>
          <p:cNvSpPr>
            <a:spLocks noGrp="1"/>
          </p:cNvSpPr>
          <p:nvPr>
            <p:ph type="sldNum" sz="quarter" idx="13"/>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138830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noAutofit/>
          </a:bodyPr>
          <a:lstStyle/>
          <a:p>
            <a:r>
              <a:rPr lang="en-US" dirty="0"/>
              <a:t>Practicalities of Weighting Determination</a:t>
            </a:r>
          </a:p>
        </p:txBody>
      </p:sp>
      <p:sp>
        <p:nvSpPr>
          <p:cNvPr id="3" name="Date Placeholder 2">
            <a:extLst>
              <a:ext uri="{FF2B5EF4-FFF2-40B4-BE49-F238E27FC236}">
                <a16:creationId xmlns:a16="http://schemas.microsoft.com/office/drawing/2014/main" id="{BF7ED152-C2F2-4C49-88A1-257086FD695C}"/>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0B794EC8-67F3-4935-9883-257F6006FD4B}"/>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758EBB42-0899-4712-A9BF-505A6FB22FB3}"/>
              </a:ext>
            </a:extLst>
          </p:cNvPr>
          <p:cNvSpPr>
            <a:spLocks noGrp="1"/>
          </p:cNvSpPr>
          <p:nvPr>
            <p:ph type="sldNum" sz="quarter" idx="13"/>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3935682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noAutofit/>
          </a:bodyPr>
          <a:lstStyle/>
          <a:p>
            <a:r>
              <a:rPr lang="en-US" dirty="0"/>
              <a:t>Practicalities of Cost Determination</a:t>
            </a:r>
          </a:p>
        </p:txBody>
      </p:sp>
      <p:sp>
        <p:nvSpPr>
          <p:cNvPr id="3" name="Date Placeholder 2">
            <a:extLst>
              <a:ext uri="{FF2B5EF4-FFF2-40B4-BE49-F238E27FC236}">
                <a16:creationId xmlns:a16="http://schemas.microsoft.com/office/drawing/2014/main" id="{5EBDAA00-58A5-4BD8-BA43-31009BBD8ED6}"/>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0BE786D9-FDBA-4473-8E0F-B6DC401B720D}"/>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DEA7DD4A-995C-4AE4-8287-5C6C98E23D22}"/>
              </a:ext>
            </a:extLst>
          </p:cNvPr>
          <p:cNvSpPr>
            <a:spLocks noGrp="1"/>
          </p:cNvSpPr>
          <p:nvPr>
            <p:ph type="sldNum" sz="quarter" idx="13"/>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168701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noAutofit/>
          </a:bodyPr>
          <a:lstStyle/>
          <a:p>
            <a:r>
              <a:rPr lang="en-US" dirty="0"/>
              <a:t>Practicalities of Cost Determination</a:t>
            </a:r>
          </a:p>
        </p:txBody>
      </p:sp>
      <p:sp>
        <p:nvSpPr>
          <p:cNvPr id="3" name="Date Placeholder 2">
            <a:extLst>
              <a:ext uri="{FF2B5EF4-FFF2-40B4-BE49-F238E27FC236}">
                <a16:creationId xmlns:a16="http://schemas.microsoft.com/office/drawing/2014/main" id="{F78CD014-79BC-46E3-A661-EB30A3FB5E06}"/>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2C9134DB-234D-47DD-B4DA-523A904474DB}"/>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7E466EA7-CB03-4927-8D36-EA925BC490FE}"/>
              </a:ext>
            </a:extLst>
          </p:cNvPr>
          <p:cNvSpPr>
            <a:spLocks noGrp="1"/>
          </p:cNvSpPr>
          <p:nvPr>
            <p:ph type="sldNum" sz="quarter" idx="13"/>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2886439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IN" dirty="0"/>
          </a:p>
        </p:txBody>
      </p:sp>
      <p:pic>
        <p:nvPicPr>
          <p:cNvPr id="5" name="Picture 4" descr="Bas_fig_23.3_3e.jpg"/>
          <p:cNvPicPr>
            <a:picLocks noChangeAspect="1"/>
          </p:cNvPicPr>
          <p:nvPr/>
        </p:nvPicPr>
        <p:blipFill rotWithShape="1">
          <a:blip r:embed="rId2" cstate="print">
            <a:extLst>
              <a:ext uri="{28A0092B-C50C-407E-A947-70E740481C1C}">
                <a14:useLocalDpi xmlns:a14="http://schemas.microsoft.com/office/drawing/2010/main" val="0"/>
              </a:ext>
            </a:extLst>
          </a:blip>
          <a:srcRect l="30504" t="26207" r="26238" b="23264"/>
          <a:stretch/>
        </p:blipFill>
        <p:spPr>
          <a:xfrm>
            <a:off x="0" y="0"/>
            <a:ext cx="4896544" cy="6566419"/>
          </a:xfrm>
          <a:prstGeom prst="rect">
            <a:avLst/>
          </a:prstGeom>
        </p:spPr>
      </p:pic>
      <p:sp>
        <p:nvSpPr>
          <p:cNvPr id="3" name="TextBox 2"/>
          <p:cNvSpPr txBox="1"/>
          <p:nvPr/>
        </p:nvSpPr>
        <p:spPr>
          <a:xfrm>
            <a:off x="5385940" y="2819400"/>
            <a:ext cx="3758060" cy="1200328"/>
          </a:xfrm>
          <a:prstGeom prst="rect">
            <a:avLst/>
          </a:prstGeom>
          <a:noFill/>
        </p:spPr>
        <p:txBody>
          <a:bodyPr wrap="none" rtlCol="0">
            <a:spAutoFit/>
          </a:bodyPr>
          <a:lstStyle/>
          <a:p>
            <a:r>
              <a:rPr lang="en-US" sz="2400" dirty="0"/>
              <a:t>The CBAM places the</a:t>
            </a:r>
          </a:p>
          <a:p>
            <a:r>
              <a:rPr lang="en-US" sz="2400" dirty="0"/>
              <a:t>principles just discussed into</a:t>
            </a:r>
          </a:p>
          <a:p>
            <a:r>
              <a:rPr lang="en-US" sz="2400" dirty="0"/>
              <a:t>a set of steps: a method.</a:t>
            </a:r>
          </a:p>
        </p:txBody>
      </p:sp>
      <p:sp>
        <p:nvSpPr>
          <p:cNvPr id="9" name="Title 1"/>
          <p:cNvSpPr>
            <a:spLocks noGrp="1"/>
          </p:cNvSpPr>
          <p:nvPr>
            <p:ph sz="quarter" idx="10"/>
          </p:nvPr>
        </p:nvSpPr>
        <p:spPr>
          <a:xfrm>
            <a:off x="4953000" y="584200"/>
            <a:ext cx="3048000" cy="2438400"/>
          </a:xfrm>
        </p:spPr>
        <p:txBody>
          <a:bodyPr>
            <a:normAutofit/>
          </a:bodyPr>
          <a:lstStyle/>
          <a:p>
            <a:r>
              <a:rPr lang="en-US" sz="3600" dirty="0"/>
              <a:t>Cost Benefit </a:t>
            </a:r>
            <a:br>
              <a:rPr lang="en-US" sz="3600" dirty="0"/>
            </a:br>
            <a:r>
              <a:rPr lang="en-US" sz="3600" dirty="0"/>
              <a:t>Analysis Method </a:t>
            </a:r>
            <a:br>
              <a:rPr lang="en-US" sz="3600" dirty="0"/>
            </a:br>
            <a:r>
              <a:rPr lang="en-US" sz="3600" dirty="0"/>
              <a:t>(CBAM)</a:t>
            </a:r>
          </a:p>
        </p:txBody>
      </p:sp>
      <p:sp>
        <p:nvSpPr>
          <p:cNvPr id="4" name="Date Placeholder 3">
            <a:extLst>
              <a:ext uri="{FF2B5EF4-FFF2-40B4-BE49-F238E27FC236}">
                <a16:creationId xmlns:a16="http://schemas.microsoft.com/office/drawing/2014/main" id="{5F683D6D-B5CD-4FEF-AD16-692389B269C9}"/>
              </a:ext>
            </a:extLst>
          </p:cNvPr>
          <p:cNvSpPr>
            <a:spLocks noGrp="1"/>
          </p:cNvSpPr>
          <p:nvPr>
            <p:ph type="dt" sz="half" idx="11"/>
          </p:nvPr>
        </p:nvSpPr>
        <p:spPr/>
        <p:txBody>
          <a:bodyPr/>
          <a:lstStyle/>
          <a:p>
            <a:r>
              <a:rPr lang="en-US"/>
              <a:t>Noveber 18, 2023</a:t>
            </a:r>
            <a:endParaRPr lang="en-US" dirty="0"/>
          </a:p>
        </p:txBody>
      </p:sp>
      <p:sp>
        <p:nvSpPr>
          <p:cNvPr id="8" name="Footer Placeholder 7">
            <a:extLst>
              <a:ext uri="{FF2B5EF4-FFF2-40B4-BE49-F238E27FC236}">
                <a16:creationId xmlns:a16="http://schemas.microsoft.com/office/drawing/2014/main" id="{4D3DB94A-2E8D-448C-A207-6935AA385C0C}"/>
              </a:ext>
            </a:extLst>
          </p:cNvPr>
          <p:cNvSpPr>
            <a:spLocks noGrp="1"/>
          </p:cNvSpPr>
          <p:nvPr>
            <p:ph type="ftr" sz="quarter" idx="12"/>
          </p:nvPr>
        </p:nvSpPr>
        <p:spPr/>
        <p:txBody>
          <a:bodyPr/>
          <a:lstStyle/>
          <a:p>
            <a:r>
              <a:rPr lang="en-US"/>
              <a:t>SEZG651/SSZG653 Software Architecture</a:t>
            </a:r>
            <a:endParaRPr lang="en-US" dirty="0"/>
          </a:p>
        </p:txBody>
      </p:sp>
      <p:sp>
        <p:nvSpPr>
          <p:cNvPr id="10" name="Slide Number Placeholder 9">
            <a:extLst>
              <a:ext uri="{FF2B5EF4-FFF2-40B4-BE49-F238E27FC236}">
                <a16:creationId xmlns:a16="http://schemas.microsoft.com/office/drawing/2014/main" id="{34AD04A8-B880-493E-AC3C-0DAE383D1B68}"/>
              </a:ext>
            </a:extLst>
          </p:cNvPr>
          <p:cNvSpPr>
            <a:spLocks noGrp="1"/>
          </p:cNvSpPr>
          <p:nvPr>
            <p:ph type="sldNum" sz="quarter" idx="13"/>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790004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CBAM Stakeholders</a:t>
            </a:r>
          </a:p>
        </p:txBody>
      </p:sp>
      <p:sp>
        <p:nvSpPr>
          <p:cNvPr id="3" name="Date Placeholder 2">
            <a:extLst>
              <a:ext uri="{FF2B5EF4-FFF2-40B4-BE49-F238E27FC236}">
                <a16:creationId xmlns:a16="http://schemas.microsoft.com/office/drawing/2014/main" id="{10C448E3-8A2B-4129-B645-8259B89A7D55}"/>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3C6770C4-7E0D-4D7D-97C9-2B3428F2F68C}"/>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2BB0EFBE-AF5C-48B9-A175-CF3A52098F2C}"/>
              </a:ext>
            </a:extLst>
          </p:cNvPr>
          <p:cNvSpPr>
            <a:spLocks noGrp="1"/>
          </p:cNvSpPr>
          <p:nvPr>
            <p:ph type="sldNum" sz="quarter" idx="13"/>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109667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D08480D1-B88E-4638-B3DF-D7071685A4E3}"/>
              </a:ext>
            </a:extLst>
          </p:cNvPr>
          <p:cNvSpPr>
            <a:spLocks noGrp="1"/>
          </p:cNvSpPr>
          <p:nvPr>
            <p:ph type="ftr" sz="quarter" idx="12"/>
          </p:nvPr>
        </p:nvSpPr>
        <p:spPr>
          <a:xfrm>
            <a:off x="0" y="6356350"/>
            <a:ext cx="6337300" cy="365125"/>
          </a:xfrm>
        </p:spPr>
        <p:txBody>
          <a:bodyPr/>
          <a:lstStyle/>
          <a:p>
            <a:r>
              <a:rPr lang="en-AU"/>
              <a:t>SEZG651/SSZG653 Software Architecture</a:t>
            </a:r>
            <a:endParaRPr lang="en-AU" dirty="0"/>
          </a:p>
        </p:txBody>
      </p:sp>
      <p:sp>
        <p:nvSpPr>
          <p:cNvPr id="8" name="Title 1">
            <a:extLst>
              <a:ext uri="{FF2B5EF4-FFF2-40B4-BE49-F238E27FC236}">
                <a16:creationId xmlns:a16="http://schemas.microsoft.com/office/drawing/2014/main" id="{F5495A7E-F4E8-426F-86B8-9358ED82A5D4}"/>
              </a:ext>
            </a:extLst>
          </p:cNvPr>
          <p:cNvSpPr>
            <a:spLocks noGrp="1"/>
          </p:cNvSpPr>
          <p:nvPr>
            <p:ph sz="quarter" idx="10"/>
          </p:nvPr>
        </p:nvSpPr>
        <p:spPr>
          <a:xfrm>
            <a:off x="304800" y="152400"/>
            <a:ext cx="6324600" cy="1143000"/>
          </a:xfrm>
        </p:spPr>
        <p:txBody>
          <a:bodyPr/>
          <a:lstStyle/>
          <a:p>
            <a:r>
              <a:rPr lang="en-US" dirty="0"/>
              <a:t>Chapter Outline</a:t>
            </a:r>
          </a:p>
        </p:txBody>
      </p:sp>
      <p:sp>
        <p:nvSpPr>
          <p:cNvPr id="9" name="Date Placeholder 8">
            <a:extLst>
              <a:ext uri="{FF2B5EF4-FFF2-40B4-BE49-F238E27FC236}">
                <a16:creationId xmlns:a16="http://schemas.microsoft.com/office/drawing/2014/main" id="{ABD40CEB-8F6D-465B-916F-72E83599103E}"/>
              </a:ext>
            </a:extLst>
          </p:cNvPr>
          <p:cNvSpPr>
            <a:spLocks noGrp="1"/>
          </p:cNvSpPr>
          <p:nvPr>
            <p:ph type="dt" sz="half" idx="11"/>
          </p:nvPr>
        </p:nvSpPr>
        <p:spPr/>
        <p:txBody>
          <a:bodyPr/>
          <a:lstStyle/>
          <a:p>
            <a:r>
              <a:rPr lang="en-US"/>
              <a:t>Noveber 18, 2023</a:t>
            </a:r>
            <a:endParaRPr lang="en-US" dirty="0"/>
          </a:p>
        </p:txBody>
      </p:sp>
      <p:sp>
        <p:nvSpPr>
          <p:cNvPr id="10" name="Slide Number Placeholder 9">
            <a:extLst>
              <a:ext uri="{FF2B5EF4-FFF2-40B4-BE49-F238E27FC236}">
                <a16:creationId xmlns:a16="http://schemas.microsoft.com/office/drawing/2014/main" id="{6729C348-42E3-4BFE-9978-8A69B74189B1}"/>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2866011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Step 1</a:t>
            </a:r>
          </a:p>
        </p:txBody>
      </p:sp>
      <p:sp>
        <p:nvSpPr>
          <p:cNvPr id="3" name="Date Placeholder 2">
            <a:extLst>
              <a:ext uri="{FF2B5EF4-FFF2-40B4-BE49-F238E27FC236}">
                <a16:creationId xmlns:a16="http://schemas.microsoft.com/office/drawing/2014/main" id="{D30F16ED-45B6-4CD1-A0C5-B155A6CC5BE8}"/>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8CA9BB74-96A2-4110-BE0C-51EA1610B910}"/>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D8173512-742B-4C65-B7BC-C21CEC3F9781}"/>
              </a:ext>
            </a:extLst>
          </p:cNvPr>
          <p:cNvSpPr>
            <a:spLocks noGrp="1"/>
          </p:cNvSpPr>
          <p:nvPr>
            <p:ph type="sldNum" sz="quarter" idx="13"/>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664479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Step 2</a:t>
            </a:r>
          </a:p>
        </p:txBody>
      </p:sp>
      <p:sp>
        <p:nvSpPr>
          <p:cNvPr id="3" name="Date Placeholder 2">
            <a:extLst>
              <a:ext uri="{FF2B5EF4-FFF2-40B4-BE49-F238E27FC236}">
                <a16:creationId xmlns:a16="http://schemas.microsoft.com/office/drawing/2014/main" id="{2B6EEFB6-9095-473D-86E0-113C9860255E}"/>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FC02F111-3566-4B6B-B2FC-8D21CAA24A1C}"/>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A4DA0A55-AFC9-4085-8260-1F284015A9C6}"/>
              </a:ext>
            </a:extLst>
          </p:cNvPr>
          <p:cNvSpPr>
            <a:spLocks noGrp="1"/>
          </p:cNvSpPr>
          <p:nvPr>
            <p:ph type="sldNum" sz="quarter" idx="13"/>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718300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Step 3</a:t>
            </a:r>
          </a:p>
        </p:txBody>
      </p:sp>
      <p:sp>
        <p:nvSpPr>
          <p:cNvPr id="3" name="Date Placeholder 2">
            <a:extLst>
              <a:ext uri="{FF2B5EF4-FFF2-40B4-BE49-F238E27FC236}">
                <a16:creationId xmlns:a16="http://schemas.microsoft.com/office/drawing/2014/main" id="{6D3B86B0-24E1-4B9C-B5D9-FD2E38A0EA38}"/>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513BA815-0CE8-4301-A178-AEBD5596EE59}"/>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DD70B801-30B7-414B-9D1E-476C328453C8}"/>
              </a:ext>
            </a:extLst>
          </p:cNvPr>
          <p:cNvSpPr>
            <a:spLocks noGrp="1"/>
          </p:cNvSpPr>
          <p:nvPr>
            <p:ph type="sldNum" sz="quarter" idx="13"/>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3483150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table.tiff"/>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504" y="5085184"/>
            <a:ext cx="8877300" cy="1257300"/>
          </a:xfrm>
          <a:prstGeom prst="rect">
            <a:avLst/>
          </a:prstGeom>
        </p:spPr>
      </p:pic>
      <p:sp>
        <p:nvSpPr>
          <p:cNvPr id="7" name="Title 1"/>
          <p:cNvSpPr>
            <a:spLocks noGrp="1"/>
          </p:cNvSpPr>
          <p:nvPr>
            <p:ph sz="quarter" idx="10"/>
          </p:nvPr>
        </p:nvSpPr>
        <p:spPr/>
        <p:txBody>
          <a:bodyPr/>
          <a:lstStyle/>
          <a:p>
            <a:r>
              <a:rPr lang="en-US" dirty="0"/>
              <a:t>Step 4</a:t>
            </a:r>
          </a:p>
        </p:txBody>
      </p:sp>
      <p:sp>
        <p:nvSpPr>
          <p:cNvPr id="3" name="Date Placeholder 2">
            <a:extLst>
              <a:ext uri="{FF2B5EF4-FFF2-40B4-BE49-F238E27FC236}">
                <a16:creationId xmlns:a16="http://schemas.microsoft.com/office/drawing/2014/main" id="{581B7C26-13B3-4ADA-8B40-FDF3DC6AB7DF}"/>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13EE080B-53F9-44EE-885A-35E9CE80F0B6}"/>
              </a:ext>
            </a:extLst>
          </p:cNvPr>
          <p:cNvSpPr>
            <a:spLocks noGrp="1"/>
          </p:cNvSpPr>
          <p:nvPr>
            <p:ph type="ftr" sz="quarter" idx="12"/>
          </p:nvPr>
        </p:nvSpPr>
        <p:spPr/>
        <p:txBody>
          <a:bodyPr/>
          <a:lstStyle/>
          <a:p>
            <a:r>
              <a:rPr lang="en-US"/>
              <a:t>SEZG651/SSZG653 Software Architecture</a:t>
            </a:r>
            <a:endParaRPr lang="en-US" dirty="0"/>
          </a:p>
        </p:txBody>
      </p:sp>
      <p:sp>
        <p:nvSpPr>
          <p:cNvPr id="9" name="Slide Number Placeholder 8">
            <a:extLst>
              <a:ext uri="{FF2B5EF4-FFF2-40B4-BE49-F238E27FC236}">
                <a16:creationId xmlns:a16="http://schemas.microsoft.com/office/drawing/2014/main" id="{A9C752F5-3308-4AD8-B39A-AEBEB30E73A5}"/>
              </a:ext>
            </a:extLst>
          </p:cNvPr>
          <p:cNvSpPr>
            <a:spLocks noGrp="1"/>
          </p:cNvSpPr>
          <p:nvPr>
            <p:ph type="sldNum" sz="quarter" idx="13"/>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2737388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Step 5</a:t>
            </a:r>
          </a:p>
        </p:txBody>
      </p:sp>
      <p:sp>
        <p:nvSpPr>
          <p:cNvPr id="3" name="Date Placeholder 2">
            <a:extLst>
              <a:ext uri="{FF2B5EF4-FFF2-40B4-BE49-F238E27FC236}">
                <a16:creationId xmlns:a16="http://schemas.microsoft.com/office/drawing/2014/main" id="{9B7C669A-2C1D-473B-B14D-134BBF46CEA9}"/>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B34B8275-7910-4515-8395-96458F28F2A8}"/>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A774D235-3770-4F5E-93A7-402ABC9387F4}"/>
              </a:ext>
            </a:extLst>
          </p:cNvPr>
          <p:cNvSpPr>
            <a:spLocks noGrp="1"/>
          </p:cNvSpPr>
          <p:nvPr>
            <p:ph type="sldNum" sz="quarter" idx="13"/>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2014311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38600" y="3048000"/>
            <a:ext cx="2232248" cy="584324"/>
          </a:xfrm>
          <a:prstGeom prst="rect">
            <a:avLst/>
          </a:prstGeom>
          <a:noFill/>
          <a:ln>
            <a:noFill/>
          </a:ln>
        </p:spPr>
      </p:pic>
      <p:sp>
        <p:nvSpPr>
          <p:cNvPr id="7" name="Title 1"/>
          <p:cNvSpPr>
            <a:spLocks noGrp="1"/>
          </p:cNvSpPr>
          <p:nvPr>
            <p:ph sz="quarter" idx="10"/>
          </p:nvPr>
        </p:nvSpPr>
        <p:spPr/>
        <p:txBody>
          <a:bodyPr/>
          <a:lstStyle/>
          <a:p>
            <a:r>
              <a:rPr lang="en-US" dirty="0"/>
              <a:t>Step 6</a:t>
            </a:r>
          </a:p>
        </p:txBody>
      </p:sp>
      <p:sp>
        <p:nvSpPr>
          <p:cNvPr id="3" name="Date Placeholder 2">
            <a:extLst>
              <a:ext uri="{FF2B5EF4-FFF2-40B4-BE49-F238E27FC236}">
                <a16:creationId xmlns:a16="http://schemas.microsoft.com/office/drawing/2014/main" id="{B07AC81D-6BEF-4B73-9647-FAAE6B30C0EF}"/>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92E42C9B-ADAF-4564-893B-70C69EE8DEEB}"/>
              </a:ext>
            </a:extLst>
          </p:cNvPr>
          <p:cNvSpPr>
            <a:spLocks noGrp="1"/>
          </p:cNvSpPr>
          <p:nvPr>
            <p:ph type="ftr" sz="quarter" idx="12"/>
          </p:nvPr>
        </p:nvSpPr>
        <p:spPr/>
        <p:txBody>
          <a:bodyPr/>
          <a:lstStyle/>
          <a:p>
            <a:r>
              <a:rPr lang="en-US"/>
              <a:t>SEZG651/SSZG653 Software Architecture</a:t>
            </a:r>
            <a:endParaRPr lang="en-US" dirty="0"/>
          </a:p>
        </p:txBody>
      </p:sp>
      <p:sp>
        <p:nvSpPr>
          <p:cNvPr id="9" name="Slide Number Placeholder 8">
            <a:extLst>
              <a:ext uri="{FF2B5EF4-FFF2-40B4-BE49-F238E27FC236}">
                <a16:creationId xmlns:a16="http://schemas.microsoft.com/office/drawing/2014/main" id="{D600C50C-CA77-4FFC-813C-2D47624661B5}"/>
              </a:ext>
            </a:extLst>
          </p:cNvPr>
          <p:cNvSpPr>
            <a:spLocks noGrp="1"/>
          </p:cNvSpPr>
          <p:nvPr>
            <p:ph type="sldNum" sz="quarter" idx="13"/>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2678167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Step 7</a:t>
            </a:r>
          </a:p>
        </p:txBody>
      </p:sp>
      <p:sp>
        <p:nvSpPr>
          <p:cNvPr id="3" name="Date Placeholder 2">
            <a:extLst>
              <a:ext uri="{FF2B5EF4-FFF2-40B4-BE49-F238E27FC236}">
                <a16:creationId xmlns:a16="http://schemas.microsoft.com/office/drawing/2014/main" id="{8DF45165-0BED-4FAB-99DC-3EEE94CD4F37}"/>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808D2C0A-E7EA-4360-A134-3AB79B0693C3}"/>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729D07A9-824C-4E61-84FC-9E48D17E8756}"/>
              </a:ext>
            </a:extLst>
          </p:cNvPr>
          <p:cNvSpPr>
            <a:spLocks noGrp="1"/>
          </p:cNvSpPr>
          <p:nvPr>
            <p:ph type="sldNum" sz="quarter" idx="13"/>
          </p:nvPr>
        </p:nvSpPr>
        <p:spPr/>
        <p:txBody>
          <a:bodyPr/>
          <a:lstStyle/>
          <a:p>
            <a:fld id="{BC8D7E44-7D4F-4942-A8C9-2DF6BF8399E8}" type="slidenum">
              <a:rPr lang="en-US" smtClean="0"/>
              <a:pPr/>
              <a:t>26</a:t>
            </a:fld>
            <a:endParaRPr lang="en-US" dirty="0"/>
          </a:p>
        </p:txBody>
      </p:sp>
    </p:spTree>
    <p:extLst>
      <p:ext uri="{BB962C8B-B14F-4D97-AF65-F5344CB8AC3E}">
        <p14:creationId xmlns:p14="http://schemas.microsoft.com/office/powerpoint/2010/main" val="455066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Step 8</a:t>
            </a:r>
          </a:p>
        </p:txBody>
      </p:sp>
      <p:sp>
        <p:nvSpPr>
          <p:cNvPr id="3" name="Date Placeholder 2">
            <a:extLst>
              <a:ext uri="{FF2B5EF4-FFF2-40B4-BE49-F238E27FC236}">
                <a16:creationId xmlns:a16="http://schemas.microsoft.com/office/drawing/2014/main" id="{1EDF7D13-FF55-4D20-8D9D-DF5F74F36F1D}"/>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4B6CA50B-0710-40AF-89AC-647E3C08B09E}"/>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EBD326C1-4B80-41DA-86C0-977B019CA820}"/>
              </a:ext>
            </a:extLst>
          </p:cNvPr>
          <p:cNvSpPr>
            <a:spLocks noGrp="1"/>
          </p:cNvSpPr>
          <p:nvPr>
            <p:ph type="sldNum" sz="quarter" idx="13"/>
          </p:nvPr>
        </p:nvSpPr>
        <p:spPr/>
        <p:txBody>
          <a:bodyPr/>
          <a:lstStyle/>
          <a:p>
            <a:fld id="{BC8D7E44-7D4F-4942-A8C9-2DF6BF8399E8}" type="slidenum">
              <a:rPr lang="en-US" smtClean="0"/>
              <a:pPr/>
              <a:t>27</a:t>
            </a:fld>
            <a:endParaRPr lang="en-US" dirty="0"/>
          </a:p>
        </p:txBody>
      </p:sp>
    </p:spTree>
    <p:extLst>
      <p:ext uri="{BB962C8B-B14F-4D97-AF65-F5344CB8AC3E}">
        <p14:creationId xmlns:p14="http://schemas.microsoft.com/office/powerpoint/2010/main" val="3710555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Step 9</a:t>
            </a:r>
          </a:p>
        </p:txBody>
      </p:sp>
      <p:sp>
        <p:nvSpPr>
          <p:cNvPr id="3" name="Date Placeholder 2">
            <a:extLst>
              <a:ext uri="{FF2B5EF4-FFF2-40B4-BE49-F238E27FC236}">
                <a16:creationId xmlns:a16="http://schemas.microsoft.com/office/drawing/2014/main" id="{4132B03B-3186-43A0-B656-D365B1098E11}"/>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8F966356-5849-4EF2-AE9E-F9471FC68205}"/>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85BDFD4E-600D-4C5D-959C-CE9B81F8794E}"/>
              </a:ext>
            </a:extLst>
          </p:cNvPr>
          <p:cNvSpPr>
            <a:spLocks noGrp="1"/>
          </p:cNvSpPr>
          <p:nvPr>
            <p:ph type="sldNum" sz="quarter" idx="13"/>
          </p:nvPr>
        </p:nvSpPr>
        <p:spPr/>
        <p:txBody>
          <a:bodyPr/>
          <a:lstStyle/>
          <a:p>
            <a:fld id="{BC8D7E44-7D4F-4942-A8C9-2DF6BF8399E8}" type="slidenum">
              <a:rPr lang="en-US" smtClean="0"/>
              <a:pPr/>
              <a:t>28</a:t>
            </a:fld>
            <a:endParaRPr lang="en-US" dirty="0"/>
          </a:p>
        </p:txBody>
      </p:sp>
    </p:spTree>
    <p:extLst>
      <p:ext uri="{BB962C8B-B14F-4D97-AF65-F5344CB8AC3E}">
        <p14:creationId xmlns:p14="http://schemas.microsoft.com/office/powerpoint/2010/main" val="3710555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CASE STUDY:</a:t>
            </a:r>
          </a:p>
          <a:p>
            <a:r>
              <a:rPr lang="en-IN" dirty="0"/>
              <a:t>			The NASA ECS Project</a:t>
            </a:r>
          </a:p>
        </p:txBody>
      </p:sp>
      <p:sp>
        <p:nvSpPr>
          <p:cNvPr id="3" name="Date Placeholder 2">
            <a:extLst>
              <a:ext uri="{FF2B5EF4-FFF2-40B4-BE49-F238E27FC236}">
                <a16:creationId xmlns:a16="http://schemas.microsoft.com/office/drawing/2014/main" id="{E25EF0F4-0F5F-4E39-950D-79DED5A8AA2B}"/>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CFA28F20-7026-4062-A16C-1E56D8F71FD2}"/>
              </a:ext>
            </a:extLst>
          </p:cNvPr>
          <p:cNvSpPr>
            <a:spLocks noGrp="1"/>
          </p:cNvSpPr>
          <p:nvPr>
            <p:ph type="ftr" sz="quarter" idx="12"/>
          </p:nvPr>
        </p:nvSpPr>
        <p:spPr/>
        <p:txBody>
          <a:bodyPr/>
          <a:lstStyle/>
          <a:p>
            <a:r>
              <a:rPr lang="en-US"/>
              <a:t>SEZG651/SSZG653 Software Architecture</a:t>
            </a:r>
            <a:endParaRPr lang="en-US" dirty="0"/>
          </a:p>
        </p:txBody>
      </p:sp>
      <p:sp>
        <p:nvSpPr>
          <p:cNvPr id="5" name="Slide Number Placeholder 4">
            <a:extLst>
              <a:ext uri="{FF2B5EF4-FFF2-40B4-BE49-F238E27FC236}">
                <a16:creationId xmlns:a16="http://schemas.microsoft.com/office/drawing/2014/main" id="{AC7F0AA7-2A82-46F9-9443-A0D4023C2855}"/>
              </a:ext>
            </a:extLst>
          </p:cNvPr>
          <p:cNvSpPr>
            <a:spLocks noGrp="1"/>
          </p:cNvSpPr>
          <p:nvPr>
            <p:ph type="sldNum" sz="quarter" idx="13"/>
          </p:nvPr>
        </p:nvSpPr>
        <p:spPr/>
        <p:txBody>
          <a:bodyPr/>
          <a:lstStyle/>
          <a:p>
            <a:fld id="{BC8D7E44-7D4F-4942-A8C9-2DF6BF8399E8}"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r>
              <a:rPr lang="en-US" dirty="0"/>
              <a:t>Decision-Making Context</a:t>
            </a:r>
          </a:p>
        </p:txBody>
      </p:sp>
      <p:sp>
        <p:nvSpPr>
          <p:cNvPr id="3" name="Date Placeholder 2">
            <a:extLst>
              <a:ext uri="{FF2B5EF4-FFF2-40B4-BE49-F238E27FC236}">
                <a16:creationId xmlns:a16="http://schemas.microsoft.com/office/drawing/2014/main" id="{D3B9521D-DFD5-435E-9C37-84940E9ABCD3}"/>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99A1FC9C-8C97-40F8-A86E-88961D596DF8}"/>
              </a:ext>
            </a:extLst>
          </p:cNvPr>
          <p:cNvSpPr>
            <a:spLocks noGrp="1"/>
          </p:cNvSpPr>
          <p:nvPr>
            <p:ph type="ftr" sz="quarter" idx="12"/>
          </p:nvPr>
        </p:nvSpPr>
        <p:spPr/>
        <p:txBody>
          <a:bodyPr/>
          <a:lstStyle/>
          <a:p>
            <a:r>
              <a:rPr lang="en-US"/>
              <a:t>SEZG651/SSZG653 Software Architecture</a:t>
            </a:r>
            <a:endParaRPr lang="en-US" dirty="0"/>
          </a:p>
        </p:txBody>
      </p:sp>
      <p:sp>
        <p:nvSpPr>
          <p:cNvPr id="5" name="Slide Number Placeholder 4">
            <a:extLst>
              <a:ext uri="{FF2B5EF4-FFF2-40B4-BE49-F238E27FC236}">
                <a16:creationId xmlns:a16="http://schemas.microsoft.com/office/drawing/2014/main" id="{8972AC68-6D7E-4CA4-AFC4-A1A463DB6382}"/>
              </a:ext>
            </a:extLst>
          </p:cNvPr>
          <p:cNvSpPr>
            <a:spLocks noGrp="1"/>
          </p:cNvSpPr>
          <p:nvPr>
            <p:ph type="sldNum" sz="quarter" idx="13"/>
          </p:nvPr>
        </p:nvSpPr>
        <p:spPr/>
        <p:txBody>
          <a:bodyPr/>
          <a:lstStyle/>
          <a:p>
            <a:fld id="{BC8D7E44-7D4F-4942-A8C9-2DF6BF8399E8}"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normAutofit fontScale="97500"/>
          </a:bodyPr>
          <a:lstStyle/>
          <a:p>
            <a:r>
              <a:rPr lang="en-US" dirty="0"/>
              <a:t>Case Study: The NASA ECS Project</a:t>
            </a:r>
          </a:p>
        </p:txBody>
      </p:sp>
      <p:sp>
        <p:nvSpPr>
          <p:cNvPr id="3" name="Date Placeholder 2">
            <a:extLst>
              <a:ext uri="{FF2B5EF4-FFF2-40B4-BE49-F238E27FC236}">
                <a16:creationId xmlns:a16="http://schemas.microsoft.com/office/drawing/2014/main" id="{ABAFE053-86B6-452A-86A1-EE29545C563B}"/>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03D15760-CC02-42EC-A862-3C5F4EB6DACA}"/>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F02567A0-48D9-413D-8E62-8B35065B8969}"/>
              </a:ext>
            </a:extLst>
          </p:cNvPr>
          <p:cNvSpPr>
            <a:spLocks noGrp="1"/>
          </p:cNvSpPr>
          <p:nvPr>
            <p:ph type="sldNum" sz="quarter" idx="13"/>
          </p:nvPr>
        </p:nvSpPr>
        <p:spPr/>
        <p:txBody>
          <a:bodyPr/>
          <a:lstStyle/>
          <a:p>
            <a:fld id="{BC8D7E44-7D4F-4942-A8C9-2DF6BF8399E8}" type="slidenum">
              <a:rPr lang="en-US" smtClean="0"/>
              <a:pPr/>
              <a:t>30</a:t>
            </a:fld>
            <a:endParaRPr lang="en-US" dirty="0"/>
          </a:p>
        </p:txBody>
      </p:sp>
    </p:spTree>
    <p:extLst>
      <p:ext uri="{BB962C8B-B14F-4D97-AF65-F5344CB8AC3E}">
        <p14:creationId xmlns:p14="http://schemas.microsoft.com/office/powerpoint/2010/main" val="3691460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normAutofit fontScale="97500"/>
          </a:bodyPr>
          <a:lstStyle/>
          <a:p>
            <a:r>
              <a:rPr lang="en-US" dirty="0"/>
              <a:t>Case Study: The NASA ECS Project</a:t>
            </a:r>
          </a:p>
        </p:txBody>
      </p:sp>
      <p:sp>
        <p:nvSpPr>
          <p:cNvPr id="3" name="Date Placeholder 2">
            <a:extLst>
              <a:ext uri="{FF2B5EF4-FFF2-40B4-BE49-F238E27FC236}">
                <a16:creationId xmlns:a16="http://schemas.microsoft.com/office/drawing/2014/main" id="{98ABF472-0B78-4FAB-BAF6-71FC4CECB063}"/>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3401ED45-5ED2-4031-B6B1-5B409A63EDD2}"/>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C7DE1B13-1071-4666-931F-CE1DF12E5B44}"/>
              </a:ext>
            </a:extLst>
          </p:cNvPr>
          <p:cNvSpPr>
            <a:spLocks noGrp="1"/>
          </p:cNvSpPr>
          <p:nvPr>
            <p:ph type="sldNum" sz="quarter" idx="13"/>
          </p:nvPr>
        </p:nvSpPr>
        <p:spPr/>
        <p:txBody>
          <a:bodyPr/>
          <a:lstStyle/>
          <a:p>
            <a:fld id="{BC8D7E44-7D4F-4942-A8C9-2DF6BF8399E8}" type="slidenum">
              <a:rPr lang="en-US" smtClean="0"/>
              <a:pPr/>
              <a:t>31</a:t>
            </a:fld>
            <a:endParaRPr lang="en-US" dirty="0"/>
          </a:p>
        </p:txBody>
      </p:sp>
    </p:spTree>
    <p:extLst>
      <p:ext uri="{BB962C8B-B14F-4D97-AF65-F5344CB8AC3E}">
        <p14:creationId xmlns:p14="http://schemas.microsoft.com/office/powerpoint/2010/main" val="2984244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sz="quarter" idx="10"/>
          </p:nvPr>
        </p:nvSpPr>
        <p:spPr/>
        <p:txBody>
          <a:bodyPr/>
          <a:lstStyle/>
          <a:p>
            <a:r>
              <a:rPr lang="en-US" dirty="0"/>
              <a:t>Step 1: Collate Scenarios</a:t>
            </a:r>
          </a:p>
        </p:txBody>
      </p:sp>
      <p:sp>
        <p:nvSpPr>
          <p:cNvPr id="8" name="TextBox 7"/>
          <p:cNvSpPr txBox="1"/>
          <p:nvPr/>
        </p:nvSpPr>
        <p:spPr>
          <a:xfrm>
            <a:off x="4495800" y="1371600"/>
            <a:ext cx="4648200" cy="830997"/>
          </a:xfrm>
          <a:prstGeom prst="rect">
            <a:avLst/>
          </a:prstGeom>
          <a:noFill/>
        </p:spPr>
        <p:txBody>
          <a:bodyPr wrap="square" rtlCol="0">
            <a:spAutoFit/>
          </a:bodyPr>
          <a:lstStyle/>
          <a:p>
            <a:pPr lvl="0"/>
            <a:r>
              <a:rPr lang="en-US" sz="1200" dirty="0"/>
              <a:t>Note that they are not yet well formed and that some of them do not have defined responses. These issues are resolved in step 2, when the number of scenarios is reduced. </a:t>
            </a:r>
            <a:endParaRPr lang="en-IN" sz="1200" dirty="0"/>
          </a:p>
          <a:p>
            <a:endParaRPr lang="en-IN" sz="1200" dirty="0"/>
          </a:p>
        </p:txBody>
      </p:sp>
      <p:graphicFrame>
        <p:nvGraphicFramePr>
          <p:cNvPr id="10" name="Content Placeholder 9"/>
          <p:cNvGraphicFramePr>
            <a:graphicFrameLocks noGrp="1"/>
          </p:cNvGraphicFramePr>
          <p:nvPr>
            <p:ph idx="1"/>
          </p:nvPr>
        </p:nvGraphicFramePr>
        <p:xfrm>
          <a:off x="0" y="1828800"/>
          <a:ext cx="91440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1905000" y="1371600"/>
            <a:ext cx="2015295" cy="369332"/>
          </a:xfrm>
          <a:prstGeom prst="rect">
            <a:avLst/>
          </a:prstGeom>
          <a:noFill/>
        </p:spPr>
        <p:txBody>
          <a:bodyPr wrap="none" rtlCol="0">
            <a:spAutoFit/>
          </a:bodyPr>
          <a:lstStyle/>
          <a:p>
            <a:r>
              <a:rPr lang="en-IN" dirty="0"/>
              <a:t>IN PRIORITY ORDER</a:t>
            </a:r>
          </a:p>
        </p:txBody>
      </p:sp>
      <p:sp>
        <p:nvSpPr>
          <p:cNvPr id="3" name="Date Placeholder 2">
            <a:extLst>
              <a:ext uri="{FF2B5EF4-FFF2-40B4-BE49-F238E27FC236}">
                <a16:creationId xmlns:a16="http://schemas.microsoft.com/office/drawing/2014/main" id="{73978A57-A371-4A07-912C-1B01B3DAF858}"/>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BA94ED8C-4C48-485C-8351-C8C173DDDA12}"/>
              </a:ext>
            </a:extLst>
          </p:cNvPr>
          <p:cNvSpPr>
            <a:spLocks noGrp="1"/>
          </p:cNvSpPr>
          <p:nvPr>
            <p:ph type="ftr" sz="quarter" idx="12"/>
          </p:nvPr>
        </p:nvSpPr>
        <p:spPr/>
        <p:txBody>
          <a:bodyPr/>
          <a:lstStyle/>
          <a:p>
            <a:r>
              <a:rPr lang="en-US"/>
              <a:t>SEZG651/SSZG653 Software Architecture</a:t>
            </a:r>
            <a:endParaRPr lang="en-US" dirty="0"/>
          </a:p>
        </p:txBody>
      </p:sp>
      <p:sp>
        <p:nvSpPr>
          <p:cNvPr id="5" name="Slide Number Placeholder 4">
            <a:extLst>
              <a:ext uri="{FF2B5EF4-FFF2-40B4-BE49-F238E27FC236}">
                <a16:creationId xmlns:a16="http://schemas.microsoft.com/office/drawing/2014/main" id="{51800166-7F70-4249-A8DA-B66FDFB10ED3}"/>
              </a:ext>
            </a:extLst>
          </p:cNvPr>
          <p:cNvSpPr>
            <a:spLocks noGrp="1"/>
          </p:cNvSpPr>
          <p:nvPr>
            <p:ph type="sldNum" sz="quarter" idx="13"/>
          </p:nvPr>
        </p:nvSpPr>
        <p:spPr/>
        <p:txBody>
          <a:bodyPr/>
          <a:lstStyle/>
          <a:p>
            <a:fld id="{BC8D7E44-7D4F-4942-A8C9-2DF6BF8399E8}" type="slidenum">
              <a:rPr lang="en-US" smtClean="0"/>
              <a:pPr/>
              <a:t>32</a:t>
            </a:fld>
            <a:endParaRPr lang="en-US" dirty="0"/>
          </a:p>
        </p:txBody>
      </p:sp>
    </p:spTree>
    <p:extLst>
      <p:ext uri="{BB962C8B-B14F-4D97-AF65-F5344CB8AC3E}">
        <p14:creationId xmlns:p14="http://schemas.microsoft.com/office/powerpoint/2010/main" val="172710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Step 2: Refine Scenarios</a:t>
            </a:r>
          </a:p>
        </p:txBody>
      </p:sp>
      <p:sp>
        <p:nvSpPr>
          <p:cNvPr id="3" name="Date Placeholder 2">
            <a:extLst>
              <a:ext uri="{FF2B5EF4-FFF2-40B4-BE49-F238E27FC236}">
                <a16:creationId xmlns:a16="http://schemas.microsoft.com/office/drawing/2014/main" id="{404A91D1-C74C-4220-A4E0-F7FE6A6259AB}"/>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58E96810-52C8-4880-B5F0-3073C0AF2527}"/>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4D52EF2F-7B94-4ABD-925E-2DC7E47174DA}"/>
              </a:ext>
            </a:extLst>
          </p:cNvPr>
          <p:cNvSpPr>
            <a:spLocks noGrp="1"/>
          </p:cNvSpPr>
          <p:nvPr>
            <p:ph type="sldNum" sz="quarter" idx="13"/>
          </p:nvPr>
        </p:nvSpPr>
        <p:spPr/>
        <p:txBody>
          <a:bodyPr/>
          <a:lstStyle/>
          <a:p>
            <a:fld id="{BC8D7E44-7D4F-4942-A8C9-2DF6BF8399E8}" type="slidenum">
              <a:rPr lang="en-US" smtClean="0"/>
              <a:pPr/>
              <a:t>33</a:t>
            </a:fld>
            <a:endParaRPr lang="en-US" dirty="0"/>
          </a:p>
        </p:txBody>
      </p:sp>
    </p:spTree>
    <p:extLst>
      <p:ext uri="{BB962C8B-B14F-4D97-AF65-F5344CB8AC3E}">
        <p14:creationId xmlns:p14="http://schemas.microsoft.com/office/powerpoint/2010/main" val="3901287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sz="quarter" idx="10"/>
          </p:nvPr>
        </p:nvSpPr>
        <p:spPr/>
        <p:txBody>
          <a:bodyPr/>
          <a:lstStyle/>
          <a:p>
            <a:r>
              <a:rPr lang="en-US" dirty="0"/>
              <a:t>Step 2: Refine Scenarios</a:t>
            </a:r>
          </a:p>
        </p:txBody>
      </p:sp>
      <p:pic>
        <p:nvPicPr>
          <p:cNvPr id="8" name="Content Placeholder 7" descr="table2.tiff"/>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508" y="1676400"/>
            <a:ext cx="9137984" cy="4267200"/>
          </a:xfrm>
          <a:prstGeom prst="rect">
            <a:avLst/>
          </a:prstGeom>
        </p:spPr>
      </p:pic>
      <p:sp>
        <p:nvSpPr>
          <p:cNvPr id="3" name="Date Placeholder 2">
            <a:extLst>
              <a:ext uri="{FF2B5EF4-FFF2-40B4-BE49-F238E27FC236}">
                <a16:creationId xmlns:a16="http://schemas.microsoft.com/office/drawing/2014/main" id="{7E086A1C-6BCC-49E5-B4BD-5BEB983826A6}"/>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C1AEDDA4-C4C2-4618-9530-DEDE3E182F79}"/>
              </a:ext>
            </a:extLst>
          </p:cNvPr>
          <p:cNvSpPr>
            <a:spLocks noGrp="1"/>
          </p:cNvSpPr>
          <p:nvPr>
            <p:ph type="ftr" sz="quarter" idx="12"/>
          </p:nvPr>
        </p:nvSpPr>
        <p:spPr/>
        <p:txBody>
          <a:bodyPr/>
          <a:lstStyle/>
          <a:p>
            <a:r>
              <a:rPr lang="en-US"/>
              <a:t>SEZG651/SSZG653 Software Architecture</a:t>
            </a:r>
            <a:endParaRPr lang="en-US" dirty="0"/>
          </a:p>
        </p:txBody>
      </p:sp>
      <p:sp>
        <p:nvSpPr>
          <p:cNvPr id="6" name="Slide Number Placeholder 5">
            <a:extLst>
              <a:ext uri="{FF2B5EF4-FFF2-40B4-BE49-F238E27FC236}">
                <a16:creationId xmlns:a16="http://schemas.microsoft.com/office/drawing/2014/main" id="{F58FCACE-237C-4604-A678-19151C342057}"/>
              </a:ext>
            </a:extLst>
          </p:cNvPr>
          <p:cNvSpPr>
            <a:spLocks noGrp="1"/>
          </p:cNvSpPr>
          <p:nvPr>
            <p:ph type="sldNum" sz="quarter" idx="13"/>
          </p:nvPr>
        </p:nvSpPr>
        <p:spPr/>
        <p:txBody>
          <a:bodyPr/>
          <a:lstStyle/>
          <a:p>
            <a:fld id="{BC8D7E44-7D4F-4942-A8C9-2DF6BF8399E8}" type="slidenum">
              <a:rPr lang="en-US" smtClean="0"/>
              <a:pPr/>
              <a:t>34</a:t>
            </a:fld>
            <a:endParaRPr lang="en-US" dirty="0"/>
          </a:p>
        </p:txBody>
      </p:sp>
    </p:spTree>
    <p:extLst>
      <p:ext uri="{BB962C8B-B14F-4D97-AF65-F5344CB8AC3E}">
        <p14:creationId xmlns:p14="http://schemas.microsoft.com/office/powerpoint/2010/main" val="3824047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Step 3: Prioritize Scenarios</a:t>
            </a:r>
          </a:p>
        </p:txBody>
      </p:sp>
      <p:sp>
        <p:nvSpPr>
          <p:cNvPr id="3" name="Date Placeholder 2">
            <a:extLst>
              <a:ext uri="{FF2B5EF4-FFF2-40B4-BE49-F238E27FC236}">
                <a16:creationId xmlns:a16="http://schemas.microsoft.com/office/drawing/2014/main" id="{B85A2D5A-25B6-486C-BA39-125FC4B9CA4B}"/>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3CE0D28E-6731-432C-BA1C-B392799DC174}"/>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2D5EF797-1AC1-41A6-B8C4-BE64965FA8C4}"/>
              </a:ext>
            </a:extLst>
          </p:cNvPr>
          <p:cNvSpPr>
            <a:spLocks noGrp="1"/>
          </p:cNvSpPr>
          <p:nvPr>
            <p:ph type="sldNum" sz="quarter" idx="13"/>
          </p:nvPr>
        </p:nvSpPr>
        <p:spPr/>
        <p:txBody>
          <a:bodyPr/>
          <a:lstStyle/>
          <a:p>
            <a:fld id="{BC8D7E44-7D4F-4942-A8C9-2DF6BF8399E8}" type="slidenum">
              <a:rPr lang="en-US" smtClean="0"/>
              <a:pPr/>
              <a:t>35</a:t>
            </a:fld>
            <a:endParaRPr lang="en-US" dirty="0"/>
          </a:p>
        </p:txBody>
      </p:sp>
    </p:spTree>
    <p:extLst>
      <p:ext uri="{BB962C8B-B14F-4D97-AF65-F5344CB8AC3E}">
        <p14:creationId xmlns:p14="http://schemas.microsoft.com/office/powerpoint/2010/main" val="4094545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IN"/>
          </a:p>
        </p:txBody>
      </p:sp>
      <p:pic>
        <p:nvPicPr>
          <p:cNvPr id="5" name="Picture 4" descr="table.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628800"/>
            <a:ext cx="8954594" cy="4504432"/>
          </a:xfrm>
          <a:prstGeom prst="rect">
            <a:avLst/>
          </a:prstGeom>
        </p:spPr>
      </p:pic>
      <p:sp>
        <p:nvSpPr>
          <p:cNvPr id="8" name="Title 1"/>
          <p:cNvSpPr>
            <a:spLocks noGrp="1"/>
          </p:cNvSpPr>
          <p:nvPr>
            <p:ph sz="quarter" idx="10"/>
          </p:nvPr>
        </p:nvSpPr>
        <p:spPr/>
        <p:txBody>
          <a:bodyPr/>
          <a:lstStyle/>
          <a:p>
            <a:r>
              <a:rPr lang="en-US" dirty="0"/>
              <a:t>Step 3: Prioritize Scenarios</a:t>
            </a:r>
          </a:p>
        </p:txBody>
      </p:sp>
      <p:sp>
        <p:nvSpPr>
          <p:cNvPr id="3" name="Date Placeholder 2">
            <a:extLst>
              <a:ext uri="{FF2B5EF4-FFF2-40B4-BE49-F238E27FC236}">
                <a16:creationId xmlns:a16="http://schemas.microsoft.com/office/drawing/2014/main" id="{25873F60-4676-4BA3-A2B4-6FD5A03DE6BA}"/>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09358827-234A-4E0B-BDC5-23D7AE734548}"/>
              </a:ext>
            </a:extLst>
          </p:cNvPr>
          <p:cNvSpPr>
            <a:spLocks noGrp="1"/>
          </p:cNvSpPr>
          <p:nvPr>
            <p:ph type="ftr" sz="quarter" idx="12"/>
          </p:nvPr>
        </p:nvSpPr>
        <p:spPr/>
        <p:txBody>
          <a:bodyPr/>
          <a:lstStyle/>
          <a:p>
            <a:r>
              <a:rPr lang="en-US"/>
              <a:t>SEZG651/SSZG653 Software Architecture</a:t>
            </a:r>
            <a:endParaRPr lang="en-US" dirty="0"/>
          </a:p>
        </p:txBody>
      </p:sp>
      <p:sp>
        <p:nvSpPr>
          <p:cNvPr id="9" name="Slide Number Placeholder 8">
            <a:extLst>
              <a:ext uri="{FF2B5EF4-FFF2-40B4-BE49-F238E27FC236}">
                <a16:creationId xmlns:a16="http://schemas.microsoft.com/office/drawing/2014/main" id="{7494DCD5-F114-4320-8AFE-3A91D20B6651}"/>
              </a:ext>
            </a:extLst>
          </p:cNvPr>
          <p:cNvSpPr>
            <a:spLocks noGrp="1"/>
          </p:cNvSpPr>
          <p:nvPr>
            <p:ph type="sldNum" sz="quarter" idx="13"/>
          </p:nvPr>
        </p:nvSpPr>
        <p:spPr/>
        <p:txBody>
          <a:bodyPr/>
          <a:lstStyle/>
          <a:p>
            <a:fld id="{BC8D7E44-7D4F-4942-A8C9-2DF6BF8399E8}" type="slidenum">
              <a:rPr lang="en-US" smtClean="0"/>
              <a:pPr/>
              <a:t>36</a:t>
            </a:fld>
            <a:endParaRPr lang="en-US" dirty="0"/>
          </a:p>
        </p:txBody>
      </p:sp>
    </p:spTree>
    <p:extLst>
      <p:ext uri="{BB962C8B-B14F-4D97-AF65-F5344CB8AC3E}">
        <p14:creationId xmlns:p14="http://schemas.microsoft.com/office/powerpoint/2010/main" val="274467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Step 4:  Assign Utility</a:t>
            </a:r>
          </a:p>
        </p:txBody>
      </p:sp>
      <p:sp>
        <p:nvSpPr>
          <p:cNvPr id="3" name="Date Placeholder 2">
            <a:extLst>
              <a:ext uri="{FF2B5EF4-FFF2-40B4-BE49-F238E27FC236}">
                <a16:creationId xmlns:a16="http://schemas.microsoft.com/office/drawing/2014/main" id="{C53AB0FB-EF25-4AFC-BC2E-5E8DA7956396}"/>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D5E1ED7D-BDCA-40C8-AA5F-4A937C5D1134}"/>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92FFE9D6-06E4-4BC5-B12C-AD0CAE636055}"/>
              </a:ext>
            </a:extLst>
          </p:cNvPr>
          <p:cNvSpPr>
            <a:spLocks noGrp="1"/>
          </p:cNvSpPr>
          <p:nvPr>
            <p:ph type="sldNum" sz="quarter" idx="13"/>
          </p:nvPr>
        </p:nvSpPr>
        <p:spPr/>
        <p:txBody>
          <a:bodyPr/>
          <a:lstStyle/>
          <a:p>
            <a:fld id="{BC8D7E44-7D4F-4942-A8C9-2DF6BF8399E8}" type="slidenum">
              <a:rPr lang="en-US" smtClean="0"/>
              <a:pPr/>
              <a:t>37</a:t>
            </a:fld>
            <a:endParaRPr lang="en-US" dirty="0"/>
          </a:p>
        </p:txBody>
      </p:sp>
    </p:spTree>
    <p:extLst>
      <p:ext uri="{BB962C8B-B14F-4D97-AF65-F5344CB8AC3E}">
        <p14:creationId xmlns:p14="http://schemas.microsoft.com/office/powerpoint/2010/main" val="4002588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IN"/>
          </a:p>
        </p:txBody>
      </p:sp>
      <p:pic>
        <p:nvPicPr>
          <p:cNvPr id="4" name="Picture 3" descr="table.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340768"/>
            <a:ext cx="8702814" cy="4872980"/>
          </a:xfrm>
          <a:prstGeom prst="rect">
            <a:avLst/>
          </a:prstGeom>
        </p:spPr>
      </p:pic>
      <p:sp>
        <p:nvSpPr>
          <p:cNvPr id="7" name="Title 1"/>
          <p:cNvSpPr>
            <a:spLocks noGrp="1"/>
          </p:cNvSpPr>
          <p:nvPr>
            <p:ph sz="quarter" idx="10"/>
          </p:nvPr>
        </p:nvSpPr>
        <p:spPr/>
        <p:txBody>
          <a:bodyPr/>
          <a:lstStyle/>
          <a:p>
            <a:r>
              <a:rPr lang="en-US" dirty="0"/>
              <a:t>Step 4:  Assign Utility</a:t>
            </a:r>
          </a:p>
        </p:txBody>
      </p:sp>
      <p:sp>
        <p:nvSpPr>
          <p:cNvPr id="3" name="Date Placeholder 2">
            <a:extLst>
              <a:ext uri="{FF2B5EF4-FFF2-40B4-BE49-F238E27FC236}">
                <a16:creationId xmlns:a16="http://schemas.microsoft.com/office/drawing/2014/main" id="{631F7B80-365A-4916-BA8F-1EA8B96ED8E6}"/>
              </a:ext>
            </a:extLst>
          </p:cNvPr>
          <p:cNvSpPr>
            <a:spLocks noGrp="1"/>
          </p:cNvSpPr>
          <p:nvPr>
            <p:ph type="dt" sz="half" idx="11"/>
          </p:nvPr>
        </p:nvSpPr>
        <p:spPr/>
        <p:txBody>
          <a:bodyPr/>
          <a:lstStyle/>
          <a:p>
            <a:r>
              <a:rPr lang="en-US"/>
              <a:t>Noveber 18, 2023</a:t>
            </a:r>
            <a:endParaRPr lang="en-US" dirty="0"/>
          </a:p>
        </p:txBody>
      </p:sp>
      <p:sp>
        <p:nvSpPr>
          <p:cNvPr id="8" name="Footer Placeholder 7">
            <a:extLst>
              <a:ext uri="{FF2B5EF4-FFF2-40B4-BE49-F238E27FC236}">
                <a16:creationId xmlns:a16="http://schemas.microsoft.com/office/drawing/2014/main" id="{B884FAE1-9921-41ED-8349-AA66D4B1B381}"/>
              </a:ext>
            </a:extLst>
          </p:cNvPr>
          <p:cNvSpPr>
            <a:spLocks noGrp="1"/>
          </p:cNvSpPr>
          <p:nvPr>
            <p:ph type="ftr" sz="quarter" idx="12"/>
          </p:nvPr>
        </p:nvSpPr>
        <p:spPr/>
        <p:txBody>
          <a:bodyPr/>
          <a:lstStyle/>
          <a:p>
            <a:r>
              <a:rPr lang="en-US"/>
              <a:t>SEZG651/SSZG653 Software Architecture</a:t>
            </a:r>
            <a:endParaRPr lang="en-US" dirty="0"/>
          </a:p>
        </p:txBody>
      </p:sp>
      <p:sp>
        <p:nvSpPr>
          <p:cNvPr id="9" name="Slide Number Placeholder 8">
            <a:extLst>
              <a:ext uri="{FF2B5EF4-FFF2-40B4-BE49-F238E27FC236}">
                <a16:creationId xmlns:a16="http://schemas.microsoft.com/office/drawing/2014/main" id="{95B57F1F-2743-44D0-A4D2-A50A25B6AFE7}"/>
              </a:ext>
            </a:extLst>
          </p:cNvPr>
          <p:cNvSpPr>
            <a:spLocks noGrp="1"/>
          </p:cNvSpPr>
          <p:nvPr>
            <p:ph type="sldNum" sz="quarter" idx="13"/>
          </p:nvPr>
        </p:nvSpPr>
        <p:spPr/>
        <p:txBody>
          <a:bodyPr/>
          <a:lstStyle/>
          <a:p>
            <a:fld id="{BC8D7E44-7D4F-4942-A8C9-2DF6BF8399E8}" type="slidenum">
              <a:rPr lang="en-US" smtClean="0"/>
              <a:pPr/>
              <a:t>38</a:t>
            </a:fld>
            <a:endParaRPr lang="en-US" dirty="0"/>
          </a:p>
        </p:txBody>
      </p:sp>
    </p:spTree>
    <p:extLst>
      <p:ext uri="{BB962C8B-B14F-4D97-AF65-F5344CB8AC3E}">
        <p14:creationId xmlns:p14="http://schemas.microsoft.com/office/powerpoint/2010/main" val="3258224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noAutofit/>
          </a:bodyPr>
          <a:lstStyle/>
          <a:p>
            <a:r>
              <a:rPr lang="en-US" sz="2000" dirty="0"/>
              <a:t>Step 5: Develop Architectural Strategies and Determine Their Expected Quality Attribute Response Levels</a:t>
            </a:r>
          </a:p>
        </p:txBody>
      </p:sp>
      <p:sp>
        <p:nvSpPr>
          <p:cNvPr id="3" name="Date Placeholder 2">
            <a:extLst>
              <a:ext uri="{FF2B5EF4-FFF2-40B4-BE49-F238E27FC236}">
                <a16:creationId xmlns:a16="http://schemas.microsoft.com/office/drawing/2014/main" id="{E2606D73-291D-4CAB-92F9-28315300DCDA}"/>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34D05F68-9CD8-4F6F-8D1E-4C9D530BCF08}"/>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072633D6-937F-4A25-A397-B4FFF396852C}"/>
              </a:ext>
            </a:extLst>
          </p:cNvPr>
          <p:cNvSpPr>
            <a:spLocks noGrp="1"/>
          </p:cNvSpPr>
          <p:nvPr>
            <p:ph type="sldNum" sz="quarter" idx="13"/>
          </p:nvPr>
        </p:nvSpPr>
        <p:spPr/>
        <p:txBody>
          <a:bodyPr/>
          <a:lstStyle/>
          <a:p>
            <a:fld id="{BC8D7E44-7D4F-4942-A8C9-2DF6BF8399E8}" type="slidenum">
              <a:rPr lang="en-US" smtClean="0"/>
              <a:pPr/>
              <a:t>39</a:t>
            </a:fld>
            <a:endParaRPr lang="en-US" dirty="0"/>
          </a:p>
        </p:txBody>
      </p:sp>
    </p:spTree>
    <p:extLst>
      <p:ext uri="{BB962C8B-B14F-4D97-AF65-F5344CB8AC3E}">
        <p14:creationId xmlns:p14="http://schemas.microsoft.com/office/powerpoint/2010/main" val="2488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304800" y="1447800"/>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Bas_fig_23.1_3e.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2400" y="3581400"/>
            <a:ext cx="8264885" cy="3024336"/>
          </a:xfrm>
          <a:prstGeom prst="rect">
            <a:avLst/>
          </a:prstGeom>
        </p:spPr>
      </p:pic>
      <p:sp>
        <p:nvSpPr>
          <p:cNvPr id="8" name="Title 4"/>
          <p:cNvSpPr>
            <a:spLocks noGrp="1"/>
          </p:cNvSpPr>
          <p:nvPr>
            <p:ph sz="quarter" idx="10"/>
          </p:nvPr>
        </p:nvSpPr>
        <p:spPr/>
        <p:txBody>
          <a:bodyPr/>
          <a:lstStyle/>
          <a:p>
            <a:r>
              <a:rPr lang="en-US" dirty="0"/>
              <a:t>Decision-making Context</a:t>
            </a:r>
          </a:p>
        </p:txBody>
      </p:sp>
      <p:sp>
        <p:nvSpPr>
          <p:cNvPr id="3" name="Date Placeholder 2">
            <a:extLst>
              <a:ext uri="{FF2B5EF4-FFF2-40B4-BE49-F238E27FC236}">
                <a16:creationId xmlns:a16="http://schemas.microsoft.com/office/drawing/2014/main" id="{9BAED852-52C9-40ED-B32E-249697AAD1BE}"/>
              </a:ext>
            </a:extLst>
          </p:cNvPr>
          <p:cNvSpPr>
            <a:spLocks noGrp="1"/>
          </p:cNvSpPr>
          <p:nvPr>
            <p:ph type="dt" sz="half" idx="11"/>
          </p:nvPr>
        </p:nvSpPr>
        <p:spPr/>
        <p:txBody>
          <a:bodyPr/>
          <a:lstStyle/>
          <a:p>
            <a:r>
              <a:rPr lang="en-US"/>
              <a:t>Noveber 18, 2023</a:t>
            </a:r>
            <a:endParaRPr lang="en-US" dirty="0"/>
          </a:p>
        </p:txBody>
      </p:sp>
      <p:sp>
        <p:nvSpPr>
          <p:cNvPr id="5" name="Footer Placeholder 4">
            <a:extLst>
              <a:ext uri="{FF2B5EF4-FFF2-40B4-BE49-F238E27FC236}">
                <a16:creationId xmlns:a16="http://schemas.microsoft.com/office/drawing/2014/main" id="{C4385ADA-8F4A-47B7-880E-702E6CD6732D}"/>
              </a:ext>
            </a:extLst>
          </p:cNvPr>
          <p:cNvSpPr>
            <a:spLocks noGrp="1"/>
          </p:cNvSpPr>
          <p:nvPr>
            <p:ph type="ftr" sz="quarter" idx="12"/>
          </p:nvPr>
        </p:nvSpPr>
        <p:spPr/>
        <p:txBody>
          <a:bodyPr/>
          <a:lstStyle/>
          <a:p>
            <a:r>
              <a:rPr lang="en-US"/>
              <a:t>SEZG651/SSZG653 Software Architecture</a:t>
            </a:r>
            <a:endParaRPr lang="en-US" dirty="0"/>
          </a:p>
        </p:txBody>
      </p:sp>
      <p:sp>
        <p:nvSpPr>
          <p:cNvPr id="7" name="Slide Number Placeholder 6">
            <a:extLst>
              <a:ext uri="{FF2B5EF4-FFF2-40B4-BE49-F238E27FC236}">
                <a16:creationId xmlns:a16="http://schemas.microsoft.com/office/drawing/2014/main" id="{CD479BE1-69B1-4F92-9B5D-ED49DF03FE44}"/>
              </a:ext>
            </a:extLst>
          </p:cNvPr>
          <p:cNvSpPr>
            <a:spLocks noGrp="1"/>
          </p:cNvSpPr>
          <p:nvPr>
            <p:ph type="sldNum" sz="quarter" idx="13"/>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415800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sz="quarter" idx="10"/>
          </p:nvPr>
        </p:nvSpPr>
        <p:spPr/>
        <p:txBody>
          <a:bodyPr>
            <a:noAutofit/>
          </a:bodyPr>
          <a:lstStyle/>
          <a:p>
            <a:r>
              <a:rPr lang="en-US" sz="3200" dirty="0"/>
              <a:t>Step 5 Results (Scenarios 1-5)</a:t>
            </a:r>
          </a:p>
        </p:txBody>
      </p:sp>
      <p:pic>
        <p:nvPicPr>
          <p:cNvPr id="8" name="Content Placeholder 7" descr="table 2.tiff"/>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231" b="18430"/>
          <a:stretch/>
        </p:blipFill>
        <p:spPr>
          <a:xfrm>
            <a:off x="762000" y="1402673"/>
            <a:ext cx="7924800" cy="5100650"/>
          </a:xfrm>
          <a:prstGeom prst="rect">
            <a:avLst/>
          </a:prstGeom>
        </p:spPr>
      </p:pic>
      <p:sp>
        <p:nvSpPr>
          <p:cNvPr id="3" name="Date Placeholder 2">
            <a:extLst>
              <a:ext uri="{FF2B5EF4-FFF2-40B4-BE49-F238E27FC236}">
                <a16:creationId xmlns:a16="http://schemas.microsoft.com/office/drawing/2014/main" id="{722C6B99-18CE-46CD-8FAF-730AAD4CE7B2}"/>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2A2D96C3-B458-4EDF-96D8-3C328AAB7D26}"/>
              </a:ext>
            </a:extLst>
          </p:cNvPr>
          <p:cNvSpPr>
            <a:spLocks noGrp="1"/>
          </p:cNvSpPr>
          <p:nvPr>
            <p:ph type="ftr" sz="quarter" idx="12"/>
          </p:nvPr>
        </p:nvSpPr>
        <p:spPr/>
        <p:txBody>
          <a:bodyPr/>
          <a:lstStyle/>
          <a:p>
            <a:r>
              <a:rPr lang="en-US"/>
              <a:t>SEZG651/SSZG653 Software Architecture</a:t>
            </a:r>
            <a:endParaRPr lang="en-US" dirty="0"/>
          </a:p>
        </p:txBody>
      </p:sp>
      <p:sp>
        <p:nvSpPr>
          <p:cNvPr id="6" name="Slide Number Placeholder 5">
            <a:extLst>
              <a:ext uri="{FF2B5EF4-FFF2-40B4-BE49-F238E27FC236}">
                <a16:creationId xmlns:a16="http://schemas.microsoft.com/office/drawing/2014/main" id="{39E3F9E8-540B-4E51-AD9A-902AF00802A0}"/>
              </a:ext>
            </a:extLst>
          </p:cNvPr>
          <p:cNvSpPr>
            <a:spLocks noGrp="1"/>
          </p:cNvSpPr>
          <p:nvPr>
            <p:ph type="sldNum" sz="quarter" idx="13"/>
          </p:nvPr>
        </p:nvSpPr>
        <p:spPr/>
        <p:txBody>
          <a:bodyPr/>
          <a:lstStyle/>
          <a:p>
            <a:fld id="{BC8D7E44-7D4F-4942-A8C9-2DF6BF8399E8}" type="slidenum">
              <a:rPr lang="en-US" smtClean="0"/>
              <a:pPr/>
              <a:t>40</a:t>
            </a:fld>
            <a:endParaRPr lang="en-US" dirty="0"/>
          </a:p>
        </p:txBody>
      </p:sp>
    </p:spTree>
    <p:extLst>
      <p:ext uri="{BB962C8B-B14F-4D97-AF65-F5344CB8AC3E}">
        <p14:creationId xmlns:p14="http://schemas.microsoft.com/office/powerpoint/2010/main" val="1664491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sz="quarter" idx="10"/>
          </p:nvPr>
        </p:nvSpPr>
        <p:spPr/>
        <p:txBody>
          <a:bodyPr>
            <a:normAutofit/>
          </a:bodyPr>
          <a:lstStyle/>
          <a:p>
            <a:r>
              <a:rPr lang="en-US" sz="3200" dirty="0"/>
              <a:t>Step 5 Results (Scenarios 5-10)</a:t>
            </a:r>
          </a:p>
        </p:txBody>
      </p:sp>
      <p:pic>
        <p:nvPicPr>
          <p:cNvPr id="8" name="Content Placeholder 7" descr="table3.tiff"/>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397120"/>
            <a:ext cx="8534399" cy="4927480"/>
          </a:xfrm>
          <a:prstGeom prst="rect">
            <a:avLst/>
          </a:prstGeom>
        </p:spPr>
      </p:pic>
      <p:sp>
        <p:nvSpPr>
          <p:cNvPr id="3" name="Date Placeholder 2">
            <a:extLst>
              <a:ext uri="{FF2B5EF4-FFF2-40B4-BE49-F238E27FC236}">
                <a16:creationId xmlns:a16="http://schemas.microsoft.com/office/drawing/2014/main" id="{D96FE49F-1C35-4F13-916A-874DA58F3999}"/>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DD9114E3-6E09-4856-A017-610144B0CF25}"/>
              </a:ext>
            </a:extLst>
          </p:cNvPr>
          <p:cNvSpPr>
            <a:spLocks noGrp="1"/>
          </p:cNvSpPr>
          <p:nvPr>
            <p:ph type="ftr" sz="quarter" idx="12"/>
          </p:nvPr>
        </p:nvSpPr>
        <p:spPr/>
        <p:txBody>
          <a:bodyPr/>
          <a:lstStyle/>
          <a:p>
            <a:r>
              <a:rPr lang="en-US"/>
              <a:t>SEZG651/SSZG653 Software Architecture</a:t>
            </a:r>
            <a:endParaRPr lang="en-US" dirty="0"/>
          </a:p>
        </p:txBody>
      </p:sp>
      <p:sp>
        <p:nvSpPr>
          <p:cNvPr id="6" name="Slide Number Placeholder 5">
            <a:extLst>
              <a:ext uri="{FF2B5EF4-FFF2-40B4-BE49-F238E27FC236}">
                <a16:creationId xmlns:a16="http://schemas.microsoft.com/office/drawing/2014/main" id="{A9DF7CB8-3C29-4082-9C2F-FA883D8A2270}"/>
              </a:ext>
            </a:extLst>
          </p:cNvPr>
          <p:cNvSpPr>
            <a:spLocks noGrp="1"/>
          </p:cNvSpPr>
          <p:nvPr>
            <p:ph type="sldNum" sz="quarter" idx="13"/>
          </p:nvPr>
        </p:nvSpPr>
        <p:spPr/>
        <p:txBody>
          <a:bodyPr/>
          <a:lstStyle/>
          <a:p>
            <a:fld id="{BC8D7E44-7D4F-4942-A8C9-2DF6BF8399E8}" type="slidenum">
              <a:rPr lang="en-US" smtClean="0"/>
              <a:pPr/>
              <a:t>41</a:t>
            </a:fld>
            <a:endParaRPr lang="en-US" dirty="0"/>
          </a:p>
        </p:txBody>
      </p:sp>
    </p:spTree>
    <p:extLst>
      <p:ext uri="{BB962C8B-B14F-4D97-AF65-F5344CB8AC3E}">
        <p14:creationId xmlns:p14="http://schemas.microsoft.com/office/powerpoint/2010/main" val="875277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noAutofit/>
          </a:bodyPr>
          <a:lstStyle/>
          <a:p>
            <a:r>
              <a:rPr lang="en-US" sz="2000" dirty="0"/>
              <a:t>Step 6: Determine the Utility of the “Expected” Quality Attribute Response Levels by Interpolation</a:t>
            </a:r>
          </a:p>
        </p:txBody>
      </p:sp>
      <p:sp>
        <p:nvSpPr>
          <p:cNvPr id="3" name="Date Placeholder 2">
            <a:extLst>
              <a:ext uri="{FF2B5EF4-FFF2-40B4-BE49-F238E27FC236}">
                <a16:creationId xmlns:a16="http://schemas.microsoft.com/office/drawing/2014/main" id="{643C2627-570C-47BF-B06C-E46C9D73E87E}"/>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D79A9543-9C27-4837-98CE-7A57F37F82CF}"/>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516075BA-2552-494A-8373-8BFE612D1397}"/>
              </a:ext>
            </a:extLst>
          </p:cNvPr>
          <p:cNvSpPr>
            <a:spLocks noGrp="1"/>
          </p:cNvSpPr>
          <p:nvPr>
            <p:ph type="sldNum" sz="quarter" idx="13"/>
          </p:nvPr>
        </p:nvSpPr>
        <p:spPr/>
        <p:txBody>
          <a:bodyPr/>
          <a:lstStyle/>
          <a:p>
            <a:fld id="{BC8D7E44-7D4F-4942-A8C9-2DF6BF8399E8}" type="slidenum">
              <a:rPr lang="en-US" smtClean="0"/>
              <a:pPr/>
              <a:t>42</a:t>
            </a:fld>
            <a:endParaRPr lang="en-US" dirty="0"/>
          </a:p>
        </p:txBody>
      </p:sp>
    </p:spTree>
    <p:extLst>
      <p:ext uri="{BB962C8B-B14F-4D97-AF65-F5344CB8AC3E}">
        <p14:creationId xmlns:p14="http://schemas.microsoft.com/office/powerpoint/2010/main" val="1262625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sz="quarter" idx="10"/>
          </p:nvPr>
        </p:nvSpPr>
        <p:spPr/>
        <p:txBody>
          <a:bodyPr/>
          <a:lstStyle/>
          <a:p>
            <a:r>
              <a:rPr lang="en-US" dirty="0"/>
              <a:t>Step 6 Results</a:t>
            </a:r>
          </a:p>
        </p:txBody>
      </p:sp>
      <p:pic>
        <p:nvPicPr>
          <p:cNvPr id="9" name="Content Placeholder 8" descr="table.tiff"/>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71600"/>
            <a:ext cx="8991599" cy="4953000"/>
          </a:xfrm>
          <a:prstGeom prst="rect">
            <a:avLst/>
          </a:prstGeom>
        </p:spPr>
      </p:pic>
      <p:sp>
        <p:nvSpPr>
          <p:cNvPr id="3" name="Date Placeholder 2">
            <a:extLst>
              <a:ext uri="{FF2B5EF4-FFF2-40B4-BE49-F238E27FC236}">
                <a16:creationId xmlns:a16="http://schemas.microsoft.com/office/drawing/2014/main" id="{AB7909B4-912C-4ECF-A33D-5DFB4C66C30A}"/>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9C3B9FB1-43F4-430F-B203-732813C2B7B3}"/>
              </a:ext>
            </a:extLst>
          </p:cNvPr>
          <p:cNvSpPr>
            <a:spLocks noGrp="1"/>
          </p:cNvSpPr>
          <p:nvPr>
            <p:ph type="ftr" sz="quarter" idx="12"/>
          </p:nvPr>
        </p:nvSpPr>
        <p:spPr/>
        <p:txBody>
          <a:bodyPr/>
          <a:lstStyle/>
          <a:p>
            <a:r>
              <a:rPr lang="en-US"/>
              <a:t>SEZG651/SSZG653 Software Architecture</a:t>
            </a:r>
            <a:endParaRPr lang="en-US" dirty="0"/>
          </a:p>
        </p:txBody>
      </p:sp>
      <p:sp>
        <p:nvSpPr>
          <p:cNvPr id="6" name="Slide Number Placeholder 5">
            <a:extLst>
              <a:ext uri="{FF2B5EF4-FFF2-40B4-BE49-F238E27FC236}">
                <a16:creationId xmlns:a16="http://schemas.microsoft.com/office/drawing/2014/main" id="{EBA05932-0B85-4CEA-87FA-7EA5EB0F73E2}"/>
              </a:ext>
            </a:extLst>
          </p:cNvPr>
          <p:cNvSpPr>
            <a:spLocks noGrp="1"/>
          </p:cNvSpPr>
          <p:nvPr>
            <p:ph type="sldNum" sz="quarter" idx="13"/>
          </p:nvPr>
        </p:nvSpPr>
        <p:spPr/>
        <p:txBody>
          <a:bodyPr/>
          <a:lstStyle/>
          <a:p>
            <a:fld id="{BC8D7E44-7D4F-4942-A8C9-2DF6BF8399E8}" type="slidenum">
              <a:rPr lang="en-US" smtClean="0"/>
              <a:pPr/>
              <a:t>43</a:t>
            </a:fld>
            <a:endParaRPr lang="en-US" dirty="0"/>
          </a:p>
        </p:txBody>
      </p:sp>
    </p:spTree>
    <p:extLst>
      <p:ext uri="{BB962C8B-B14F-4D97-AF65-F5344CB8AC3E}">
        <p14:creationId xmlns:p14="http://schemas.microsoft.com/office/powerpoint/2010/main" val="2392250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normAutofit fontScale="75000" lnSpcReduction="20000"/>
          </a:bodyPr>
          <a:lstStyle/>
          <a:p>
            <a:r>
              <a:rPr lang="en-US" sz="3600" dirty="0"/>
              <a:t>Step 7: Calculate the Total Benefit Obtained from an Architectural Strategy</a:t>
            </a:r>
          </a:p>
        </p:txBody>
      </p:sp>
      <p:sp>
        <p:nvSpPr>
          <p:cNvPr id="3" name="Date Placeholder 2">
            <a:extLst>
              <a:ext uri="{FF2B5EF4-FFF2-40B4-BE49-F238E27FC236}">
                <a16:creationId xmlns:a16="http://schemas.microsoft.com/office/drawing/2014/main" id="{40A49D42-BB4B-4544-8B42-9FBC4D118F72}"/>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A3435C4E-56F7-4AFD-AAF9-F949F2CDDBD2}"/>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380ECB87-8DE3-48CD-B67B-4AD8B67EDA1A}"/>
              </a:ext>
            </a:extLst>
          </p:cNvPr>
          <p:cNvSpPr>
            <a:spLocks noGrp="1"/>
          </p:cNvSpPr>
          <p:nvPr>
            <p:ph type="sldNum" sz="quarter" idx="13"/>
          </p:nvPr>
        </p:nvSpPr>
        <p:spPr/>
        <p:txBody>
          <a:bodyPr/>
          <a:lstStyle/>
          <a:p>
            <a:fld id="{BC8D7E44-7D4F-4942-A8C9-2DF6BF8399E8}" type="slidenum">
              <a:rPr lang="en-US" smtClean="0"/>
              <a:pPr/>
              <a:t>44</a:t>
            </a:fld>
            <a:endParaRPr lang="en-US" dirty="0"/>
          </a:p>
        </p:txBody>
      </p:sp>
    </p:spTree>
    <p:extLst>
      <p:ext uri="{BB962C8B-B14F-4D97-AF65-F5344CB8AC3E}">
        <p14:creationId xmlns:p14="http://schemas.microsoft.com/office/powerpoint/2010/main" val="269249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sz="quarter" idx="10"/>
          </p:nvPr>
        </p:nvSpPr>
        <p:spPr/>
        <p:txBody>
          <a:bodyPr/>
          <a:lstStyle/>
          <a:p>
            <a:r>
              <a:rPr lang="en-US" dirty="0"/>
              <a:t>Step 7</a:t>
            </a:r>
          </a:p>
        </p:txBody>
      </p:sp>
      <p:pic>
        <p:nvPicPr>
          <p:cNvPr id="8" name="Content Placeholder 7" descr="table7.tiff"/>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1371600"/>
            <a:ext cx="8305800" cy="4876800"/>
          </a:xfrm>
          <a:prstGeom prst="rect">
            <a:avLst/>
          </a:prstGeom>
        </p:spPr>
      </p:pic>
      <p:sp>
        <p:nvSpPr>
          <p:cNvPr id="3" name="Date Placeholder 2">
            <a:extLst>
              <a:ext uri="{FF2B5EF4-FFF2-40B4-BE49-F238E27FC236}">
                <a16:creationId xmlns:a16="http://schemas.microsoft.com/office/drawing/2014/main" id="{FEC5361B-725C-4E44-A129-C216DFA5DD34}"/>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079223F0-963B-427A-A0FF-BBBD9B0244B2}"/>
              </a:ext>
            </a:extLst>
          </p:cNvPr>
          <p:cNvSpPr>
            <a:spLocks noGrp="1"/>
          </p:cNvSpPr>
          <p:nvPr>
            <p:ph type="ftr" sz="quarter" idx="12"/>
          </p:nvPr>
        </p:nvSpPr>
        <p:spPr/>
        <p:txBody>
          <a:bodyPr/>
          <a:lstStyle/>
          <a:p>
            <a:r>
              <a:rPr lang="en-US"/>
              <a:t>SEZG651/SSZG653 Software Architecture</a:t>
            </a:r>
            <a:endParaRPr lang="en-US" dirty="0"/>
          </a:p>
        </p:txBody>
      </p:sp>
      <p:sp>
        <p:nvSpPr>
          <p:cNvPr id="6" name="Slide Number Placeholder 5">
            <a:extLst>
              <a:ext uri="{FF2B5EF4-FFF2-40B4-BE49-F238E27FC236}">
                <a16:creationId xmlns:a16="http://schemas.microsoft.com/office/drawing/2014/main" id="{CCF61783-B183-4FFE-BA2A-33819C4DC35D}"/>
              </a:ext>
            </a:extLst>
          </p:cNvPr>
          <p:cNvSpPr>
            <a:spLocks noGrp="1"/>
          </p:cNvSpPr>
          <p:nvPr>
            <p:ph type="sldNum" sz="quarter" idx="13"/>
          </p:nvPr>
        </p:nvSpPr>
        <p:spPr/>
        <p:txBody>
          <a:bodyPr/>
          <a:lstStyle/>
          <a:p>
            <a:fld id="{BC8D7E44-7D4F-4942-A8C9-2DF6BF8399E8}" type="slidenum">
              <a:rPr lang="en-US" smtClean="0"/>
              <a:pPr/>
              <a:t>45</a:t>
            </a:fld>
            <a:endParaRPr lang="en-US" dirty="0"/>
          </a:p>
        </p:txBody>
      </p:sp>
    </p:spTree>
    <p:extLst>
      <p:ext uri="{BB962C8B-B14F-4D97-AF65-F5344CB8AC3E}">
        <p14:creationId xmlns:p14="http://schemas.microsoft.com/office/powerpoint/2010/main" val="2038996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noAutofit/>
          </a:bodyPr>
          <a:lstStyle/>
          <a:p>
            <a:r>
              <a:rPr lang="en-US" sz="2400" dirty="0"/>
              <a:t>Step 8: Choose Architectural Strategies Based on VFC Subject to Cost Constraints</a:t>
            </a:r>
          </a:p>
        </p:txBody>
      </p:sp>
      <p:sp>
        <p:nvSpPr>
          <p:cNvPr id="3" name="Date Placeholder 2">
            <a:extLst>
              <a:ext uri="{FF2B5EF4-FFF2-40B4-BE49-F238E27FC236}">
                <a16:creationId xmlns:a16="http://schemas.microsoft.com/office/drawing/2014/main" id="{77B5C6FA-F725-4B3E-82AB-95C2A4F1B25E}"/>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D370DED7-A319-48E6-B667-56212A470C8A}"/>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8BF07A15-B4C0-48C3-B626-84C605D0810E}"/>
              </a:ext>
            </a:extLst>
          </p:cNvPr>
          <p:cNvSpPr>
            <a:spLocks noGrp="1"/>
          </p:cNvSpPr>
          <p:nvPr>
            <p:ph type="sldNum" sz="quarter" idx="13"/>
          </p:nvPr>
        </p:nvSpPr>
        <p:spPr/>
        <p:txBody>
          <a:bodyPr/>
          <a:lstStyle/>
          <a:p>
            <a:fld id="{BC8D7E44-7D4F-4942-A8C9-2DF6BF8399E8}" type="slidenum">
              <a:rPr lang="en-US" smtClean="0"/>
              <a:pPr/>
              <a:t>46</a:t>
            </a:fld>
            <a:endParaRPr lang="en-US" dirty="0"/>
          </a:p>
        </p:txBody>
      </p:sp>
    </p:spTree>
    <p:extLst>
      <p:ext uri="{BB962C8B-B14F-4D97-AF65-F5344CB8AC3E}">
        <p14:creationId xmlns:p14="http://schemas.microsoft.com/office/powerpoint/2010/main" val="4277506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IN"/>
          </a:p>
        </p:txBody>
      </p:sp>
      <p:pic>
        <p:nvPicPr>
          <p:cNvPr id="5" name="Picture 4" descr="table8.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988840"/>
            <a:ext cx="8216900" cy="3937000"/>
          </a:xfrm>
          <a:prstGeom prst="rect">
            <a:avLst/>
          </a:prstGeom>
        </p:spPr>
      </p:pic>
      <p:sp>
        <p:nvSpPr>
          <p:cNvPr id="8" name="Title 1"/>
          <p:cNvSpPr>
            <a:spLocks noGrp="1"/>
          </p:cNvSpPr>
          <p:nvPr>
            <p:ph sz="quarter" idx="10"/>
          </p:nvPr>
        </p:nvSpPr>
        <p:spPr/>
        <p:txBody>
          <a:bodyPr/>
          <a:lstStyle/>
          <a:p>
            <a:r>
              <a:rPr lang="en-US" dirty="0"/>
              <a:t>Step 8</a:t>
            </a:r>
          </a:p>
        </p:txBody>
      </p:sp>
      <p:sp>
        <p:nvSpPr>
          <p:cNvPr id="3" name="Date Placeholder 2">
            <a:extLst>
              <a:ext uri="{FF2B5EF4-FFF2-40B4-BE49-F238E27FC236}">
                <a16:creationId xmlns:a16="http://schemas.microsoft.com/office/drawing/2014/main" id="{57030619-C6A2-41B7-9218-D2D71311FADA}"/>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186E40E9-56C5-403F-8D7F-BD5E4D2670B8}"/>
              </a:ext>
            </a:extLst>
          </p:cNvPr>
          <p:cNvSpPr>
            <a:spLocks noGrp="1"/>
          </p:cNvSpPr>
          <p:nvPr>
            <p:ph type="ftr" sz="quarter" idx="12"/>
          </p:nvPr>
        </p:nvSpPr>
        <p:spPr/>
        <p:txBody>
          <a:bodyPr/>
          <a:lstStyle/>
          <a:p>
            <a:r>
              <a:rPr lang="en-US"/>
              <a:t>SEZG651/SSZG653 Software Architecture</a:t>
            </a:r>
            <a:endParaRPr lang="en-US" dirty="0"/>
          </a:p>
        </p:txBody>
      </p:sp>
      <p:sp>
        <p:nvSpPr>
          <p:cNvPr id="9" name="Slide Number Placeholder 8">
            <a:extLst>
              <a:ext uri="{FF2B5EF4-FFF2-40B4-BE49-F238E27FC236}">
                <a16:creationId xmlns:a16="http://schemas.microsoft.com/office/drawing/2014/main" id="{C782C9B7-A4D2-4342-80AE-514AF2D0E212}"/>
              </a:ext>
            </a:extLst>
          </p:cNvPr>
          <p:cNvSpPr>
            <a:spLocks noGrp="1"/>
          </p:cNvSpPr>
          <p:nvPr>
            <p:ph type="sldNum" sz="quarter" idx="13"/>
          </p:nvPr>
        </p:nvSpPr>
        <p:spPr/>
        <p:txBody>
          <a:bodyPr/>
          <a:lstStyle/>
          <a:p>
            <a:fld id="{BC8D7E44-7D4F-4942-A8C9-2DF6BF8399E8}" type="slidenum">
              <a:rPr lang="en-US" smtClean="0"/>
              <a:pPr/>
              <a:t>47</a:t>
            </a:fld>
            <a:endParaRPr lang="en-US" dirty="0"/>
          </a:p>
        </p:txBody>
      </p:sp>
    </p:spTree>
    <p:extLst>
      <p:ext uri="{BB962C8B-B14F-4D97-AF65-F5344CB8AC3E}">
        <p14:creationId xmlns:p14="http://schemas.microsoft.com/office/powerpoint/2010/main" val="155325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8392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normAutofit/>
          </a:bodyPr>
          <a:lstStyle/>
          <a:p>
            <a:r>
              <a:rPr lang="en-US" dirty="0"/>
              <a:t>Results of the CBAM Exercise</a:t>
            </a:r>
          </a:p>
        </p:txBody>
      </p:sp>
      <p:sp>
        <p:nvSpPr>
          <p:cNvPr id="3" name="Date Placeholder 2">
            <a:extLst>
              <a:ext uri="{FF2B5EF4-FFF2-40B4-BE49-F238E27FC236}">
                <a16:creationId xmlns:a16="http://schemas.microsoft.com/office/drawing/2014/main" id="{C25957CE-FC82-4C14-81F0-F426BC854496}"/>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0F2E869C-1230-418D-836C-48F882C41395}"/>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096E34BA-7E57-4BE4-8AF4-C4C6CD0AD48F}"/>
              </a:ext>
            </a:extLst>
          </p:cNvPr>
          <p:cNvSpPr>
            <a:spLocks noGrp="1"/>
          </p:cNvSpPr>
          <p:nvPr>
            <p:ph type="sldNum" sz="quarter" idx="13"/>
          </p:nvPr>
        </p:nvSpPr>
        <p:spPr/>
        <p:txBody>
          <a:bodyPr/>
          <a:lstStyle/>
          <a:p>
            <a:fld id="{BC8D7E44-7D4F-4942-A8C9-2DF6BF8399E8}" type="slidenum">
              <a:rPr lang="en-US" smtClean="0"/>
              <a:pPr/>
              <a:t>48</a:t>
            </a:fld>
            <a:endParaRPr lang="en-US" dirty="0"/>
          </a:p>
        </p:txBody>
      </p:sp>
    </p:spTree>
    <p:extLst>
      <p:ext uri="{BB962C8B-B14F-4D97-AF65-F5344CB8AC3E}">
        <p14:creationId xmlns:p14="http://schemas.microsoft.com/office/powerpoint/2010/main" val="3547003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839200" cy="4983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Summary</a:t>
            </a:r>
          </a:p>
        </p:txBody>
      </p:sp>
      <p:sp>
        <p:nvSpPr>
          <p:cNvPr id="3" name="Date Placeholder 2">
            <a:extLst>
              <a:ext uri="{FF2B5EF4-FFF2-40B4-BE49-F238E27FC236}">
                <a16:creationId xmlns:a16="http://schemas.microsoft.com/office/drawing/2014/main" id="{B4986123-F6BF-4941-BFEF-A7AF614DA2FE}"/>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56F92B62-D4D6-47CA-8813-0D104D803A79}"/>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1E871EE2-FAE0-40E3-9217-45F0447BCD93}"/>
              </a:ext>
            </a:extLst>
          </p:cNvPr>
          <p:cNvSpPr>
            <a:spLocks noGrp="1"/>
          </p:cNvSpPr>
          <p:nvPr>
            <p:ph type="sldNum" sz="quarter" idx="13"/>
          </p:nvPr>
        </p:nvSpPr>
        <p:spPr/>
        <p:txBody>
          <a:bodyPr/>
          <a:lstStyle/>
          <a:p>
            <a:fld id="{BC8D7E44-7D4F-4942-A8C9-2DF6BF8399E8}" type="slidenum">
              <a:rPr lang="en-US" smtClean="0"/>
              <a:pPr/>
              <a:t>49</a:t>
            </a:fld>
            <a:endParaRPr lang="en-US" dirty="0"/>
          </a:p>
        </p:txBody>
      </p:sp>
    </p:spTree>
    <p:extLst>
      <p:ext uri="{BB962C8B-B14F-4D97-AF65-F5344CB8AC3E}">
        <p14:creationId xmlns:p14="http://schemas.microsoft.com/office/powerpoint/2010/main" val="305889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04800" y="1143000"/>
          <a:ext cx="8229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Decision-making Context</a:t>
            </a:r>
          </a:p>
        </p:txBody>
      </p:sp>
      <p:sp>
        <p:nvSpPr>
          <p:cNvPr id="3" name="Date Placeholder 2">
            <a:extLst>
              <a:ext uri="{FF2B5EF4-FFF2-40B4-BE49-F238E27FC236}">
                <a16:creationId xmlns:a16="http://schemas.microsoft.com/office/drawing/2014/main" id="{6B8859C4-6E87-4010-8C19-A0B371F54A1A}"/>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64197380-DDB4-4596-A81F-8B63E3FE4287}"/>
              </a:ext>
            </a:extLst>
          </p:cNvPr>
          <p:cNvSpPr>
            <a:spLocks noGrp="1"/>
          </p:cNvSpPr>
          <p:nvPr>
            <p:ph type="ftr" sz="quarter" idx="12"/>
          </p:nvPr>
        </p:nvSpPr>
        <p:spPr/>
        <p:txBody>
          <a:bodyPr/>
          <a:lstStyle/>
          <a:p>
            <a:r>
              <a:rPr lang="en-US"/>
              <a:t>SEZG651/SSZG653 Software Architecture</a:t>
            </a:r>
            <a:endParaRPr lang="en-US" dirty="0"/>
          </a:p>
        </p:txBody>
      </p:sp>
      <p:sp>
        <p:nvSpPr>
          <p:cNvPr id="7" name="Slide Number Placeholder 6">
            <a:extLst>
              <a:ext uri="{FF2B5EF4-FFF2-40B4-BE49-F238E27FC236}">
                <a16:creationId xmlns:a16="http://schemas.microsoft.com/office/drawing/2014/main" id="{3FBB8FAD-1881-4913-9D70-8E78598CB5C8}"/>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38371623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p>
        </p:txBody>
      </p:sp>
      <p:sp>
        <p:nvSpPr>
          <p:cNvPr id="3" name="Content Placeholder 2"/>
          <p:cNvSpPr>
            <a:spLocks noGrp="1"/>
          </p:cNvSpPr>
          <p:nvPr>
            <p:ph sz="quarter" idx="10"/>
          </p:nvPr>
        </p:nvSpPr>
        <p:spPr/>
        <p:txBody>
          <a:bodyPr/>
          <a:lstStyle/>
          <a:p>
            <a:r>
              <a:rPr lang="en-US" dirty="0"/>
              <a:t>Thank you……..</a:t>
            </a:r>
          </a:p>
        </p:txBody>
      </p:sp>
      <p:sp>
        <p:nvSpPr>
          <p:cNvPr id="6" name="Date Placeholder 5">
            <a:extLst>
              <a:ext uri="{FF2B5EF4-FFF2-40B4-BE49-F238E27FC236}">
                <a16:creationId xmlns:a16="http://schemas.microsoft.com/office/drawing/2014/main" id="{588E7736-0F45-491E-9F2A-35C591C36938}"/>
              </a:ext>
            </a:extLst>
          </p:cNvPr>
          <p:cNvSpPr>
            <a:spLocks noGrp="1"/>
          </p:cNvSpPr>
          <p:nvPr>
            <p:ph type="dt" sz="half" idx="11"/>
          </p:nvPr>
        </p:nvSpPr>
        <p:spPr/>
        <p:txBody>
          <a:bodyPr/>
          <a:lstStyle/>
          <a:p>
            <a:r>
              <a:rPr lang="en-US"/>
              <a:t>Noveber 18, 2023</a:t>
            </a:r>
            <a:endParaRPr lang="en-US" dirty="0"/>
          </a:p>
        </p:txBody>
      </p:sp>
      <p:sp>
        <p:nvSpPr>
          <p:cNvPr id="7" name="Footer Placeholder 6">
            <a:extLst>
              <a:ext uri="{FF2B5EF4-FFF2-40B4-BE49-F238E27FC236}">
                <a16:creationId xmlns:a16="http://schemas.microsoft.com/office/drawing/2014/main" id="{D5754A1A-F0C3-43DE-903E-C00020C859E3}"/>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44E525FF-B5FC-492C-AD2B-11EE7FDEECE7}"/>
              </a:ext>
            </a:extLst>
          </p:cNvPr>
          <p:cNvSpPr>
            <a:spLocks noGrp="1"/>
          </p:cNvSpPr>
          <p:nvPr>
            <p:ph type="sldNum" sz="quarter" idx="13"/>
          </p:nvPr>
        </p:nvSpPr>
        <p:spPr/>
        <p:txBody>
          <a:bodyPr/>
          <a:lstStyle/>
          <a:p>
            <a:fld id="{BC8D7E44-7D4F-4942-A8C9-2DF6BF8399E8}"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US" b="1" dirty="0"/>
              <a:t>Chapter Reference from Text T1: 23</a:t>
            </a:r>
            <a:endParaRPr lang="en-US" dirty="0"/>
          </a:p>
          <a:p>
            <a:pPr>
              <a:buFont typeface="Arial" pitchFamily="34" charset="0"/>
              <a:buChar char="•"/>
            </a:pPr>
            <a:r>
              <a:rPr lang="en-US" dirty="0"/>
              <a:t>Slides have been adapted from Authors Slides</a:t>
            </a:r>
          </a:p>
          <a:p>
            <a:r>
              <a:rPr lang="en-US" dirty="0"/>
              <a:t>	Software Architecture in Practice – Third Ed.</a:t>
            </a:r>
          </a:p>
          <a:p>
            <a:pPr lvl="2">
              <a:buFont typeface="Wingdings" pitchFamily="2" charset="2"/>
              <a:buChar char="§"/>
            </a:pPr>
            <a:r>
              <a:rPr lang="en-US" dirty="0"/>
              <a:t>Len Bass</a:t>
            </a:r>
          </a:p>
          <a:p>
            <a:pPr lvl="2">
              <a:buFont typeface="Wingdings" pitchFamily="2" charset="2"/>
              <a:buChar char="§"/>
            </a:pPr>
            <a:r>
              <a:rPr lang="en-US" dirty="0"/>
              <a:t>Paul Clements</a:t>
            </a:r>
          </a:p>
          <a:p>
            <a:pPr lvl="2">
              <a:buFont typeface="Wingdings" pitchFamily="2" charset="2"/>
              <a:buChar char="§"/>
            </a:pPr>
            <a:r>
              <a:rPr lang="en-US" dirty="0"/>
              <a:t>Rick </a:t>
            </a:r>
            <a:r>
              <a:rPr lang="en-US" dirty="0" err="1"/>
              <a:t>Kazman</a:t>
            </a:r>
            <a:endParaRPr lang="en-US" dirty="0"/>
          </a:p>
        </p:txBody>
      </p:sp>
      <p:sp>
        <p:nvSpPr>
          <p:cNvPr id="3" name="Content Placeholder 2"/>
          <p:cNvSpPr>
            <a:spLocks noGrp="1"/>
          </p:cNvSpPr>
          <p:nvPr>
            <p:ph sz="quarter" idx="10"/>
          </p:nvPr>
        </p:nvSpPr>
        <p:spPr/>
        <p:txBody>
          <a:bodyPr>
            <a:normAutofit/>
          </a:bodyPr>
          <a:lstStyle/>
          <a:p>
            <a:r>
              <a:rPr lang="en-US" dirty="0"/>
              <a:t>Credits</a:t>
            </a:r>
          </a:p>
        </p:txBody>
      </p:sp>
      <p:sp>
        <p:nvSpPr>
          <p:cNvPr id="6" name="Date Placeholder 5">
            <a:extLst>
              <a:ext uri="{FF2B5EF4-FFF2-40B4-BE49-F238E27FC236}">
                <a16:creationId xmlns:a16="http://schemas.microsoft.com/office/drawing/2014/main" id="{60CAB5B3-CB43-4CC7-B8D2-EFAB62263A31}"/>
              </a:ext>
            </a:extLst>
          </p:cNvPr>
          <p:cNvSpPr>
            <a:spLocks noGrp="1"/>
          </p:cNvSpPr>
          <p:nvPr>
            <p:ph type="dt" sz="half" idx="11"/>
          </p:nvPr>
        </p:nvSpPr>
        <p:spPr/>
        <p:txBody>
          <a:bodyPr/>
          <a:lstStyle/>
          <a:p>
            <a:r>
              <a:rPr lang="en-US"/>
              <a:t>Noveber 18, 2023</a:t>
            </a:r>
            <a:endParaRPr lang="en-US" dirty="0"/>
          </a:p>
        </p:txBody>
      </p:sp>
      <p:sp>
        <p:nvSpPr>
          <p:cNvPr id="7" name="Footer Placeholder 6">
            <a:extLst>
              <a:ext uri="{FF2B5EF4-FFF2-40B4-BE49-F238E27FC236}">
                <a16:creationId xmlns:a16="http://schemas.microsoft.com/office/drawing/2014/main" id="{AE10CE4B-493B-42B7-80C9-36626BBF40D1}"/>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810E3B0E-06C0-42DA-854E-E2E7511C539A}"/>
              </a:ext>
            </a:extLst>
          </p:cNvPr>
          <p:cNvSpPr>
            <a:spLocks noGrp="1"/>
          </p:cNvSpPr>
          <p:nvPr>
            <p:ph type="sldNum" sz="quarter" idx="13"/>
          </p:nvPr>
        </p:nvSpPr>
        <p:spPr/>
        <p:txBody>
          <a:bodyPr/>
          <a:lstStyle/>
          <a:p>
            <a:fld id="{BC8D7E44-7D4F-4942-A8C9-2DF6BF8399E8}" type="slidenum">
              <a:rPr lang="en-US" smtClean="0"/>
              <a:pPr/>
              <a:t>51</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sz="quarter" idx="10"/>
          </p:nvPr>
        </p:nvSpPr>
        <p:spPr>
          <a:xfrm>
            <a:off x="304800" y="4648200"/>
            <a:ext cx="8458200" cy="1600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150" normalizeH="0" baseline="0" noProof="0" dirty="0">
                <a:ln>
                  <a:noFill/>
                </a:ln>
                <a:solidFill>
                  <a:schemeClr val="tx1"/>
                </a:solidFill>
                <a:effectLst/>
                <a:uLnTx/>
                <a:uFillTx/>
                <a:latin typeface="Arial" pitchFamily="34" charset="0"/>
                <a:ea typeface="+mj-ea"/>
                <a:cs typeface="Arial" pitchFamily="34" charset="0"/>
              </a:rPr>
              <a:t>Basis for Economic Analyses</a:t>
            </a:r>
          </a:p>
        </p:txBody>
      </p:sp>
      <p:sp>
        <p:nvSpPr>
          <p:cNvPr id="2" name="Date Placeholder 1">
            <a:extLst>
              <a:ext uri="{FF2B5EF4-FFF2-40B4-BE49-F238E27FC236}">
                <a16:creationId xmlns:a16="http://schemas.microsoft.com/office/drawing/2014/main" id="{1C6FC869-DDB0-45F8-97B6-7E1F8C0C6C2E}"/>
              </a:ext>
            </a:extLst>
          </p:cNvPr>
          <p:cNvSpPr>
            <a:spLocks noGrp="1"/>
          </p:cNvSpPr>
          <p:nvPr>
            <p:ph type="dt" sz="half" idx="11"/>
          </p:nvPr>
        </p:nvSpPr>
        <p:spPr/>
        <p:txBody>
          <a:bodyPr/>
          <a:lstStyle/>
          <a:p>
            <a:r>
              <a:rPr lang="en-US"/>
              <a:t>Noveber 18, 2023</a:t>
            </a:r>
            <a:endParaRPr lang="en-US" dirty="0"/>
          </a:p>
        </p:txBody>
      </p:sp>
      <p:sp>
        <p:nvSpPr>
          <p:cNvPr id="3" name="Footer Placeholder 2">
            <a:extLst>
              <a:ext uri="{FF2B5EF4-FFF2-40B4-BE49-F238E27FC236}">
                <a16:creationId xmlns:a16="http://schemas.microsoft.com/office/drawing/2014/main" id="{511EB544-498E-4BAD-929D-8D72C092F07B}"/>
              </a:ext>
            </a:extLst>
          </p:cNvPr>
          <p:cNvSpPr>
            <a:spLocks noGrp="1"/>
          </p:cNvSpPr>
          <p:nvPr>
            <p:ph type="ftr" sz="quarter" idx="12"/>
          </p:nvPr>
        </p:nvSpPr>
        <p:spPr/>
        <p:txBody>
          <a:bodyPr/>
          <a:lstStyle/>
          <a:p>
            <a:r>
              <a:rPr lang="en-US"/>
              <a:t>SEZG651/SSZG653 Software Architecture</a:t>
            </a:r>
            <a:endParaRPr lang="en-US" dirty="0"/>
          </a:p>
        </p:txBody>
      </p:sp>
      <p:sp>
        <p:nvSpPr>
          <p:cNvPr id="5" name="Slide Number Placeholder 4">
            <a:extLst>
              <a:ext uri="{FF2B5EF4-FFF2-40B4-BE49-F238E27FC236}">
                <a16:creationId xmlns:a16="http://schemas.microsoft.com/office/drawing/2014/main" id="{52C8FDB5-3342-424B-9B20-A583F37DF604}"/>
              </a:ext>
            </a:extLst>
          </p:cNvPr>
          <p:cNvSpPr>
            <a:spLocks noGrp="1"/>
          </p:cNvSpPr>
          <p:nvPr>
            <p:ph type="sldNum" sz="quarter" idx="13"/>
          </p:nvPr>
        </p:nvSpPr>
        <p:spPr/>
        <p:txBody>
          <a:bodyPr/>
          <a:lstStyle/>
          <a:p>
            <a:fld id="{BC8D7E44-7D4F-4942-A8C9-2DF6BF8399E8}"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Basis for Economic Analyses</a:t>
            </a:r>
          </a:p>
        </p:txBody>
      </p:sp>
      <p:sp>
        <p:nvSpPr>
          <p:cNvPr id="3" name="Date Placeholder 2">
            <a:extLst>
              <a:ext uri="{FF2B5EF4-FFF2-40B4-BE49-F238E27FC236}">
                <a16:creationId xmlns:a16="http://schemas.microsoft.com/office/drawing/2014/main" id="{677594AF-005E-4C83-887B-DACB33DBE895}"/>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0CA59C99-A9A3-4CAB-A6A8-A25356212246}"/>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21985A6F-30B0-41B8-BD03-3A970DA8B4AF}"/>
              </a:ext>
            </a:extLst>
          </p:cNvPr>
          <p:cNvSpPr>
            <a:spLocks noGrp="1"/>
          </p:cNvSpPr>
          <p:nvPr>
            <p:ph type="sldNum" sz="quarter" idx="13"/>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4071958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295400"/>
          <a:ext cx="8229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US" dirty="0"/>
              <a:t>Utility-Response Curves</a:t>
            </a:r>
          </a:p>
        </p:txBody>
      </p:sp>
      <p:sp>
        <p:nvSpPr>
          <p:cNvPr id="3" name="Date Placeholder 2">
            <a:extLst>
              <a:ext uri="{FF2B5EF4-FFF2-40B4-BE49-F238E27FC236}">
                <a16:creationId xmlns:a16="http://schemas.microsoft.com/office/drawing/2014/main" id="{5C3EA5F3-F257-4599-A29F-46DE32A37B4D}"/>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8F22F847-6DD2-478A-ADC6-1C5CA85B6F92}"/>
              </a:ext>
            </a:extLst>
          </p:cNvPr>
          <p:cNvSpPr>
            <a:spLocks noGrp="1"/>
          </p:cNvSpPr>
          <p:nvPr>
            <p:ph type="ftr" sz="quarter" idx="12"/>
          </p:nvPr>
        </p:nvSpPr>
        <p:spPr/>
        <p:txBody>
          <a:bodyPr/>
          <a:lstStyle/>
          <a:p>
            <a:r>
              <a:rPr lang="en-US"/>
              <a:t>SEZG651/SSZG653 Software Architecture</a:t>
            </a:r>
            <a:endParaRPr lang="en-US" dirty="0"/>
          </a:p>
        </p:txBody>
      </p:sp>
      <p:sp>
        <p:nvSpPr>
          <p:cNvPr id="8" name="Slide Number Placeholder 7">
            <a:extLst>
              <a:ext uri="{FF2B5EF4-FFF2-40B4-BE49-F238E27FC236}">
                <a16:creationId xmlns:a16="http://schemas.microsoft.com/office/drawing/2014/main" id="{68601516-E8BC-49DF-947A-C1CD9438A336}"/>
              </a:ext>
            </a:extLst>
          </p:cNvPr>
          <p:cNvSpPr>
            <a:spLocks noGrp="1"/>
          </p:cNvSpPr>
          <p:nvPr>
            <p:ph type="sldNum" sz="quarter" idx="13"/>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401198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sz="quarter" idx="10"/>
          </p:nvPr>
        </p:nvSpPr>
        <p:spPr/>
        <p:txBody>
          <a:bodyPr>
            <a:normAutofit fontScale="97500"/>
          </a:bodyPr>
          <a:lstStyle/>
          <a:p>
            <a:r>
              <a:rPr lang="en-US" dirty="0"/>
              <a:t>Example Utility-Response Curves</a:t>
            </a:r>
          </a:p>
        </p:txBody>
      </p:sp>
      <p:pic>
        <p:nvPicPr>
          <p:cNvPr id="8" name="Content Placeholder 7" descr="Bas_fig_23.2_3e.jp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24200" y="1447800"/>
            <a:ext cx="5486400" cy="4925568"/>
          </a:xfrm>
          <a:prstGeom prst="rect">
            <a:avLst/>
          </a:prstGeom>
        </p:spPr>
      </p:pic>
      <p:sp>
        <p:nvSpPr>
          <p:cNvPr id="3" name="Date Placeholder 2">
            <a:extLst>
              <a:ext uri="{FF2B5EF4-FFF2-40B4-BE49-F238E27FC236}">
                <a16:creationId xmlns:a16="http://schemas.microsoft.com/office/drawing/2014/main" id="{A9D0A687-F3D1-4CFB-8782-22CCF89DDC3E}"/>
              </a:ext>
            </a:extLst>
          </p:cNvPr>
          <p:cNvSpPr>
            <a:spLocks noGrp="1"/>
          </p:cNvSpPr>
          <p:nvPr>
            <p:ph type="dt" sz="half" idx="11"/>
          </p:nvPr>
        </p:nvSpPr>
        <p:spPr/>
        <p:txBody>
          <a:bodyPr/>
          <a:lstStyle/>
          <a:p>
            <a:r>
              <a:rPr lang="en-US"/>
              <a:t>Noveber 18, 2023</a:t>
            </a:r>
            <a:endParaRPr lang="en-US" dirty="0"/>
          </a:p>
        </p:txBody>
      </p:sp>
      <p:sp>
        <p:nvSpPr>
          <p:cNvPr id="4" name="Footer Placeholder 3">
            <a:extLst>
              <a:ext uri="{FF2B5EF4-FFF2-40B4-BE49-F238E27FC236}">
                <a16:creationId xmlns:a16="http://schemas.microsoft.com/office/drawing/2014/main" id="{E2276487-1F1F-4003-B94B-5F82D9980359}"/>
              </a:ext>
            </a:extLst>
          </p:cNvPr>
          <p:cNvSpPr>
            <a:spLocks noGrp="1"/>
          </p:cNvSpPr>
          <p:nvPr>
            <p:ph type="ftr" sz="quarter" idx="12"/>
          </p:nvPr>
        </p:nvSpPr>
        <p:spPr/>
        <p:txBody>
          <a:bodyPr/>
          <a:lstStyle/>
          <a:p>
            <a:r>
              <a:rPr lang="en-US"/>
              <a:t>SEZG651/SSZG653 Software Architecture</a:t>
            </a:r>
            <a:endParaRPr lang="en-US" dirty="0"/>
          </a:p>
        </p:txBody>
      </p:sp>
      <p:sp>
        <p:nvSpPr>
          <p:cNvPr id="6" name="Slide Number Placeholder 5">
            <a:extLst>
              <a:ext uri="{FF2B5EF4-FFF2-40B4-BE49-F238E27FC236}">
                <a16:creationId xmlns:a16="http://schemas.microsoft.com/office/drawing/2014/main" id="{6316E457-B44A-4F6D-A0D4-84BBA9C2F66A}"/>
              </a:ext>
            </a:extLst>
          </p:cNvPr>
          <p:cNvSpPr>
            <a:spLocks noGrp="1"/>
          </p:cNvSpPr>
          <p:nvPr>
            <p:ph type="sldNum" sz="quarter" idx="13"/>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260883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9e43d9dd19ac2cd12f6a4dc69aa28cd">
  <xsd:schema xmlns:xsd="http://www.w3.org/2001/XMLSchema" xmlns:xs="http://www.w3.org/2001/XMLSchema" xmlns:p="http://schemas.microsoft.com/office/2006/metadata/properties" xmlns:ns2="8a1544a5-6ec8-4bbc-8101-c341ae766efb" targetNamespace="http://schemas.microsoft.com/office/2006/metadata/properties" ma:root="true" ma:fieldsID="9cf0fd640d37903273b9b3cb7bd16033"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C1F649-C0ED-4749-B28C-6631407A0204}"/>
</file>

<file path=customXml/itemProps2.xml><?xml version="1.0" encoding="utf-8"?>
<ds:datastoreItem xmlns:ds="http://schemas.openxmlformats.org/officeDocument/2006/customXml" ds:itemID="{0A0AB932-0B78-4767-872D-A8DA7069220D}"/>
</file>

<file path=customXml/itemProps3.xml><?xml version="1.0" encoding="utf-8"?>
<ds:datastoreItem xmlns:ds="http://schemas.openxmlformats.org/officeDocument/2006/customXml" ds:itemID="{FCBE9D7A-B3F4-4E8E-8AAD-45EE9BF3673E}"/>
</file>

<file path=docProps/app.xml><?xml version="1.0" encoding="utf-8"?>
<Properties xmlns="http://schemas.openxmlformats.org/officeDocument/2006/extended-properties" xmlns:vt="http://schemas.openxmlformats.org/officeDocument/2006/docPropsVTypes">
  <Template/>
  <TotalTime>1474</TotalTime>
  <Words>4022</Words>
  <Application>Microsoft Office PowerPoint</Application>
  <PresentationFormat>On-screen Show (4:3)</PresentationFormat>
  <Paragraphs>385</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Wingdings</vt:lpstr>
      <vt:lpstr>Office Theme</vt:lpstr>
      <vt:lpstr>Module 10 Economic Evaluation through               Cost Benefit Analysis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86</cp:revision>
  <dcterms:created xsi:type="dcterms:W3CDTF">2011-09-14T09:42:05Z</dcterms:created>
  <dcterms:modified xsi:type="dcterms:W3CDTF">2023-11-10T17:46:31Z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